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2FE"/>
    <a:srgbClr val="6929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5" autoAdjust="0"/>
    <p:restoredTop sz="94660"/>
  </p:normalViewPr>
  <p:slideViewPr>
    <p:cSldViewPr snapToGrid="0">
      <p:cViewPr>
        <p:scale>
          <a:sx n="90" d="100"/>
          <a:sy n="90" d="100"/>
        </p:scale>
        <p:origin x="9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87BA-B24A-454F-8658-78E1FC97FC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F8E5A-8336-47C3-A7A6-20AD897A0C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572490-F4A8-4ACA-935F-F29BE9BE6C91}"/>
              </a:ext>
            </a:extLst>
          </p:cNvPr>
          <p:cNvSpPr>
            <a:spLocks noGrp="1"/>
          </p:cNvSpPr>
          <p:nvPr>
            <p:ph type="dt" sz="half" idx="10"/>
          </p:nvPr>
        </p:nvSpPr>
        <p:spPr/>
        <p:txBody>
          <a:bodyPr/>
          <a:lstStyle/>
          <a:p>
            <a:fld id="{068D8BD6-4EC0-4EAF-9F9D-620CD5A58BE7}" type="datetimeFigureOut">
              <a:rPr lang="en-US" smtClean="0"/>
              <a:t>6/3/2021</a:t>
            </a:fld>
            <a:endParaRPr lang="en-US"/>
          </a:p>
        </p:txBody>
      </p:sp>
      <p:sp>
        <p:nvSpPr>
          <p:cNvPr id="5" name="Footer Placeholder 4">
            <a:extLst>
              <a:ext uri="{FF2B5EF4-FFF2-40B4-BE49-F238E27FC236}">
                <a16:creationId xmlns:a16="http://schemas.microsoft.com/office/drawing/2014/main" id="{6ABF7AB5-BF43-455D-8C8A-67FA377F4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B6D87-D8DB-459F-B750-9214E23766F5}"/>
              </a:ext>
            </a:extLst>
          </p:cNvPr>
          <p:cNvSpPr>
            <a:spLocks noGrp="1"/>
          </p:cNvSpPr>
          <p:nvPr>
            <p:ph type="sldNum" sz="quarter" idx="12"/>
          </p:nvPr>
        </p:nvSpPr>
        <p:spPr/>
        <p:txBody>
          <a:bodyPr/>
          <a:lstStyle/>
          <a:p>
            <a:fld id="{B7D95637-3495-428B-9D73-05F9AE166275}" type="slidenum">
              <a:rPr lang="en-US" smtClean="0"/>
              <a:t>‹#›</a:t>
            </a:fld>
            <a:endParaRPr lang="en-US"/>
          </a:p>
        </p:txBody>
      </p:sp>
    </p:spTree>
    <p:extLst>
      <p:ext uri="{BB962C8B-B14F-4D97-AF65-F5344CB8AC3E}">
        <p14:creationId xmlns:p14="http://schemas.microsoft.com/office/powerpoint/2010/main" val="190664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2D17-D54C-4831-A24A-B5D41ADCB8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1A61CB-A851-4C1E-9C0F-26827837B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B39BC-3126-4990-9FA8-B141A14A6C0A}"/>
              </a:ext>
            </a:extLst>
          </p:cNvPr>
          <p:cNvSpPr>
            <a:spLocks noGrp="1"/>
          </p:cNvSpPr>
          <p:nvPr>
            <p:ph type="dt" sz="half" idx="10"/>
          </p:nvPr>
        </p:nvSpPr>
        <p:spPr/>
        <p:txBody>
          <a:bodyPr/>
          <a:lstStyle/>
          <a:p>
            <a:fld id="{068D8BD6-4EC0-4EAF-9F9D-620CD5A58BE7}" type="datetimeFigureOut">
              <a:rPr lang="en-US" smtClean="0"/>
              <a:t>6/3/2021</a:t>
            </a:fld>
            <a:endParaRPr lang="en-US"/>
          </a:p>
        </p:txBody>
      </p:sp>
      <p:sp>
        <p:nvSpPr>
          <p:cNvPr id="5" name="Footer Placeholder 4">
            <a:extLst>
              <a:ext uri="{FF2B5EF4-FFF2-40B4-BE49-F238E27FC236}">
                <a16:creationId xmlns:a16="http://schemas.microsoft.com/office/drawing/2014/main" id="{977BD8AD-2AFF-49B6-9D70-D2635DD73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A5FA7-52BD-4D5A-B13A-AB5B23C406B4}"/>
              </a:ext>
            </a:extLst>
          </p:cNvPr>
          <p:cNvSpPr>
            <a:spLocks noGrp="1"/>
          </p:cNvSpPr>
          <p:nvPr>
            <p:ph type="sldNum" sz="quarter" idx="12"/>
          </p:nvPr>
        </p:nvSpPr>
        <p:spPr/>
        <p:txBody>
          <a:bodyPr/>
          <a:lstStyle/>
          <a:p>
            <a:fld id="{B7D95637-3495-428B-9D73-05F9AE166275}" type="slidenum">
              <a:rPr lang="en-US" smtClean="0"/>
              <a:t>‹#›</a:t>
            </a:fld>
            <a:endParaRPr lang="en-US"/>
          </a:p>
        </p:txBody>
      </p:sp>
    </p:spTree>
    <p:extLst>
      <p:ext uri="{BB962C8B-B14F-4D97-AF65-F5344CB8AC3E}">
        <p14:creationId xmlns:p14="http://schemas.microsoft.com/office/powerpoint/2010/main" val="4058902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2F7CC7-00F1-4C72-AF01-8771A8C2A3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47BAE0-C3E1-4607-9F4F-FAD8123DF4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4C5F6-E4E8-49E8-8B21-3DECA052CD94}"/>
              </a:ext>
            </a:extLst>
          </p:cNvPr>
          <p:cNvSpPr>
            <a:spLocks noGrp="1"/>
          </p:cNvSpPr>
          <p:nvPr>
            <p:ph type="dt" sz="half" idx="10"/>
          </p:nvPr>
        </p:nvSpPr>
        <p:spPr/>
        <p:txBody>
          <a:bodyPr/>
          <a:lstStyle/>
          <a:p>
            <a:fld id="{068D8BD6-4EC0-4EAF-9F9D-620CD5A58BE7}" type="datetimeFigureOut">
              <a:rPr lang="en-US" smtClean="0"/>
              <a:t>6/3/2021</a:t>
            </a:fld>
            <a:endParaRPr lang="en-US"/>
          </a:p>
        </p:txBody>
      </p:sp>
      <p:sp>
        <p:nvSpPr>
          <p:cNvPr id="5" name="Footer Placeholder 4">
            <a:extLst>
              <a:ext uri="{FF2B5EF4-FFF2-40B4-BE49-F238E27FC236}">
                <a16:creationId xmlns:a16="http://schemas.microsoft.com/office/drawing/2014/main" id="{5263A9A9-DCAD-4A2F-81C8-12CC3FD97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94C9E-2408-4177-AD14-60B63B99B85C}"/>
              </a:ext>
            </a:extLst>
          </p:cNvPr>
          <p:cNvSpPr>
            <a:spLocks noGrp="1"/>
          </p:cNvSpPr>
          <p:nvPr>
            <p:ph type="sldNum" sz="quarter" idx="12"/>
          </p:nvPr>
        </p:nvSpPr>
        <p:spPr/>
        <p:txBody>
          <a:bodyPr/>
          <a:lstStyle/>
          <a:p>
            <a:fld id="{B7D95637-3495-428B-9D73-05F9AE166275}" type="slidenum">
              <a:rPr lang="en-US" smtClean="0"/>
              <a:t>‹#›</a:t>
            </a:fld>
            <a:endParaRPr lang="en-US"/>
          </a:p>
        </p:txBody>
      </p:sp>
    </p:spTree>
    <p:extLst>
      <p:ext uri="{BB962C8B-B14F-4D97-AF65-F5344CB8AC3E}">
        <p14:creationId xmlns:p14="http://schemas.microsoft.com/office/powerpoint/2010/main" val="186031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5C0F-8DDC-40EF-8909-05A2F2417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87CBE4-CCEF-471C-9F0B-E4DB8C8DA2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1890C-C2AB-46AC-A1EE-16F493365E40}"/>
              </a:ext>
            </a:extLst>
          </p:cNvPr>
          <p:cNvSpPr>
            <a:spLocks noGrp="1"/>
          </p:cNvSpPr>
          <p:nvPr>
            <p:ph type="dt" sz="half" idx="10"/>
          </p:nvPr>
        </p:nvSpPr>
        <p:spPr/>
        <p:txBody>
          <a:bodyPr/>
          <a:lstStyle/>
          <a:p>
            <a:fld id="{068D8BD6-4EC0-4EAF-9F9D-620CD5A58BE7}" type="datetimeFigureOut">
              <a:rPr lang="en-US" smtClean="0"/>
              <a:t>6/3/2021</a:t>
            </a:fld>
            <a:endParaRPr lang="en-US"/>
          </a:p>
        </p:txBody>
      </p:sp>
      <p:sp>
        <p:nvSpPr>
          <p:cNvPr id="5" name="Footer Placeholder 4">
            <a:extLst>
              <a:ext uri="{FF2B5EF4-FFF2-40B4-BE49-F238E27FC236}">
                <a16:creationId xmlns:a16="http://schemas.microsoft.com/office/drawing/2014/main" id="{06FC0D28-66E7-42F5-BD54-C0A833733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2E3B3-A9EF-4599-94B4-0B4ACA4A0F02}"/>
              </a:ext>
            </a:extLst>
          </p:cNvPr>
          <p:cNvSpPr>
            <a:spLocks noGrp="1"/>
          </p:cNvSpPr>
          <p:nvPr>
            <p:ph type="sldNum" sz="quarter" idx="12"/>
          </p:nvPr>
        </p:nvSpPr>
        <p:spPr/>
        <p:txBody>
          <a:bodyPr/>
          <a:lstStyle/>
          <a:p>
            <a:fld id="{B7D95637-3495-428B-9D73-05F9AE166275}" type="slidenum">
              <a:rPr lang="en-US" smtClean="0"/>
              <a:t>‹#›</a:t>
            </a:fld>
            <a:endParaRPr lang="en-US"/>
          </a:p>
        </p:txBody>
      </p:sp>
    </p:spTree>
    <p:extLst>
      <p:ext uri="{BB962C8B-B14F-4D97-AF65-F5344CB8AC3E}">
        <p14:creationId xmlns:p14="http://schemas.microsoft.com/office/powerpoint/2010/main" val="42559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07D3-5722-4069-9AD4-EA63C7118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C88A59-803C-461A-8FFB-5C3DE3604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7548A9-2569-462E-B82F-ACD79679D997}"/>
              </a:ext>
            </a:extLst>
          </p:cNvPr>
          <p:cNvSpPr>
            <a:spLocks noGrp="1"/>
          </p:cNvSpPr>
          <p:nvPr>
            <p:ph type="dt" sz="half" idx="10"/>
          </p:nvPr>
        </p:nvSpPr>
        <p:spPr/>
        <p:txBody>
          <a:bodyPr/>
          <a:lstStyle/>
          <a:p>
            <a:fld id="{068D8BD6-4EC0-4EAF-9F9D-620CD5A58BE7}" type="datetimeFigureOut">
              <a:rPr lang="en-US" smtClean="0"/>
              <a:t>6/3/2021</a:t>
            </a:fld>
            <a:endParaRPr lang="en-US"/>
          </a:p>
        </p:txBody>
      </p:sp>
      <p:sp>
        <p:nvSpPr>
          <p:cNvPr id="5" name="Footer Placeholder 4">
            <a:extLst>
              <a:ext uri="{FF2B5EF4-FFF2-40B4-BE49-F238E27FC236}">
                <a16:creationId xmlns:a16="http://schemas.microsoft.com/office/drawing/2014/main" id="{25E63F70-93A7-4EFC-A366-FE288F82A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9EF49-EC8A-47E8-9568-2E0E0BE3559F}"/>
              </a:ext>
            </a:extLst>
          </p:cNvPr>
          <p:cNvSpPr>
            <a:spLocks noGrp="1"/>
          </p:cNvSpPr>
          <p:nvPr>
            <p:ph type="sldNum" sz="quarter" idx="12"/>
          </p:nvPr>
        </p:nvSpPr>
        <p:spPr/>
        <p:txBody>
          <a:bodyPr/>
          <a:lstStyle/>
          <a:p>
            <a:fld id="{B7D95637-3495-428B-9D73-05F9AE166275}" type="slidenum">
              <a:rPr lang="en-US" smtClean="0"/>
              <a:t>‹#›</a:t>
            </a:fld>
            <a:endParaRPr lang="en-US"/>
          </a:p>
        </p:txBody>
      </p:sp>
    </p:spTree>
    <p:extLst>
      <p:ext uri="{BB962C8B-B14F-4D97-AF65-F5344CB8AC3E}">
        <p14:creationId xmlns:p14="http://schemas.microsoft.com/office/powerpoint/2010/main" val="394100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FDC6-A7CC-4346-9699-F2E5F6EF2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4EB48A-B77B-44D7-B978-AF754ED0B7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26CABC-9EC0-499F-ACE7-2781C670FA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C41430-B3B9-483D-9DFF-1717BF28CD51}"/>
              </a:ext>
            </a:extLst>
          </p:cNvPr>
          <p:cNvSpPr>
            <a:spLocks noGrp="1"/>
          </p:cNvSpPr>
          <p:nvPr>
            <p:ph type="dt" sz="half" idx="10"/>
          </p:nvPr>
        </p:nvSpPr>
        <p:spPr/>
        <p:txBody>
          <a:bodyPr/>
          <a:lstStyle/>
          <a:p>
            <a:fld id="{068D8BD6-4EC0-4EAF-9F9D-620CD5A58BE7}" type="datetimeFigureOut">
              <a:rPr lang="en-US" smtClean="0"/>
              <a:t>6/3/2021</a:t>
            </a:fld>
            <a:endParaRPr lang="en-US"/>
          </a:p>
        </p:txBody>
      </p:sp>
      <p:sp>
        <p:nvSpPr>
          <p:cNvPr id="6" name="Footer Placeholder 5">
            <a:extLst>
              <a:ext uri="{FF2B5EF4-FFF2-40B4-BE49-F238E27FC236}">
                <a16:creationId xmlns:a16="http://schemas.microsoft.com/office/drawing/2014/main" id="{4DE20B28-DB53-49E3-8A07-ADE67CF1DD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A96B06-EB10-4DA9-8BB0-EFBAB3932FC3}"/>
              </a:ext>
            </a:extLst>
          </p:cNvPr>
          <p:cNvSpPr>
            <a:spLocks noGrp="1"/>
          </p:cNvSpPr>
          <p:nvPr>
            <p:ph type="sldNum" sz="quarter" idx="12"/>
          </p:nvPr>
        </p:nvSpPr>
        <p:spPr/>
        <p:txBody>
          <a:bodyPr/>
          <a:lstStyle/>
          <a:p>
            <a:fld id="{B7D95637-3495-428B-9D73-05F9AE166275}" type="slidenum">
              <a:rPr lang="en-US" smtClean="0"/>
              <a:t>‹#›</a:t>
            </a:fld>
            <a:endParaRPr lang="en-US"/>
          </a:p>
        </p:txBody>
      </p:sp>
    </p:spTree>
    <p:extLst>
      <p:ext uri="{BB962C8B-B14F-4D97-AF65-F5344CB8AC3E}">
        <p14:creationId xmlns:p14="http://schemas.microsoft.com/office/powerpoint/2010/main" val="159995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4C3A-9890-4AB5-80EB-0385E945DA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952394-3C0B-4800-861D-544EE2B55D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B92AD0-0732-4435-9BDC-79FB17957D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78E606-BE94-4E46-B69D-2869FEEB4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D3F3DD-D918-4B6E-9F77-22ECD3F345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0AB28D-39D9-4D2C-B38F-47797B535380}"/>
              </a:ext>
            </a:extLst>
          </p:cNvPr>
          <p:cNvSpPr>
            <a:spLocks noGrp="1"/>
          </p:cNvSpPr>
          <p:nvPr>
            <p:ph type="dt" sz="half" idx="10"/>
          </p:nvPr>
        </p:nvSpPr>
        <p:spPr/>
        <p:txBody>
          <a:bodyPr/>
          <a:lstStyle/>
          <a:p>
            <a:fld id="{068D8BD6-4EC0-4EAF-9F9D-620CD5A58BE7}" type="datetimeFigureOut">
              <a:rPr lang="en-US" smtClean="0"/>
              <a:t>6/3/2021</a:t>
            </a:fld>
            <a:endParaRPr lang="en-US"/>
          </a:p>
        </p:txBody>
      </p:sp>
      <p:sp>
        <p:nvSpPr>
          <p:cNvPr id="8" name="Footer Placeholder 7">
            <a:extLst>
              <a:ext uri="{FF2B5EF4-FFF2-40B4-BE49-F238E27FC236}">
                <a16:creationId xmlns:a16="http://schemas.microsoft.com/office/drawing/2014/main" id="{7D13FDE8-5547-4A97-87D6-E39DE44872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D4DA7-6A7E-407D-9D25-39A9F562AAA6}"/>
              </a:ext>
            </a:extLst>
          </p:cNvPr>
          <p:cNvSpPr>
            <a:spLocks noGrp="1"/>
          </p:cNvSpPr>
          <p:nvPr>
            <p:ph type="sldNum" sz="quarter" idx="12"/>
          </p:nvPr>
        </p:nvSpPr>
        <p:spPr/>
        <p:txBody>
          <a:bodyPr/>
          <a:lstStyle/>
          <a:p>
            <a:fld id="{B7D95637-3495-428B-9D73-05F9AE166275}" type="slidenum">
              <a:rPr lang="en-US" smtClean="0"/>
              <a:t>‹#›</a:t>
            </a:fld>
            <a:endParaRPr lang="en-US"/>
          </a:p>
        </p:txBody>
      </p:sp>
    </p:spTree>
    <p:extLst>
      <p:ext uri="{BB962C8B-B14F-4D97-AF65-F5344CB8AC3E}">
        <p14:creationId xmlns:p14="http://schemas.microsoft.com/office/powerpoint/2010/main" val="149254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12D6-577C-49F8-AA6E-8815A55DE5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82B2FE-2CB9-4A46-9FFB-81CD8E171EA6}"/>
              </a:ext>
            </a:extLst>
          </p:cNvPr>
          <p:cNvSpPr>
            <a:spLocks noGrp="1"/>
          </p:cNvSpPr>
          <p:nvPr>
            <p:ph type="dt" sz="half" idx="10"/>
          </p:nvPr>
        </p:nvSpPr>
        <p:spPr/>
        <p:txBody>
          <a:bodyPr/>
          <a:lstStyle/>
          <a:p>
            <a:fld id="{068D8BD6-4EC0-4EAF-9F9D-620CD5A58BE7}" type="datetimeFigureOut">
              <a:rPr lang="en-US" smtClean="0"/>
              <a:t>6/3/2021</a:t>
            </a:fld>
            <a:endParaRPr lang="en-US"/>
          </a:p>
        </p:txBody>
      </p:sp>
      <p:sp>
        <p:nvSpPr>
          <p:cNvPr id="4" name="Footer Placeholder 3">
            <a:extLst>
              <a:ext uri="{FF2B5EF4-FFF2-40B4-BE49-F238E27FC236}">
                <a16:creationId xmlns:a16="http://schemas.microsoft.com/office/drawing/2014/main" id="{0B1551F4-4CF3-45CD-8C7D-7877648E8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6FCD1D-7F35-4408-B77D-67F5686D5240}"/>
              </a:ext>
            </a:extLst>
          </p:cNvPr>
          <p:cNvSpPr>
            <a:spLocks noGrp="1"/>
          </p:cNvSpPr>
          <p:nvPr>
            <p:ph type="sldNum" sz="quarter" idx="12"/>
          </p:nvPr>
        </p:nvSpPr>
        <p:spPr/>
        <p:txBody>
          <a:bodyPr/>
          <a:lstStyle/>
          <a:p>
            <a:fld id="{B7D95637-3495-428B-9D73-05F9AE166275}" type="slidenum">
              <a:rPr lang="en-US" smtClean="0"/>
              <a:t>‹#›</a:t>
            </a:fld>
            <a:endParaRPr lang="en-US"/>
          </a:p>
        </p:txBody>
      </p:sp>
    </p:spTree>
    <p:extLst>
      <p:ext uri="{BB962C8B-B14F-4D97-AF65-F5344CB8AC3E}">
        <p14:creationId xmlns:p14="http://schemas.microsoft.com/office/powerpoint/2010/main" val="335145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D82957-D835-498A-9D75-52A1F869696D}"/>
              </a:ext>
            </a:extLst>
          </p:cNvPr>
          <p:cNvSpPr>
            <a:spLocks noGrp="1"/>
          </p:cNvSpPr>
          <p:nvPr>
            <p:ph type="dt" sz="half" idx="10"/>
          </p:nvPr>
        </p:nvSpPr>
        <p:spPr/>
        <p:txBody>
          <a:bodyPr/>
          <a:lstStyle/>
          <a:p>
            <a:fld id="{068D8BD6-4EC0-4EAF-9F9D-620CD5A58BE7}" type="datetimeFigureOut">
              <a:rPr lang="en-US" smtClean="0"/>
              <a:t>6/3/2021</a:t>
            </a:fld>
            <a:endParaRPr lang="en-US"/>
          </a:p>
        </p:txBody>
      </p:sp>
      <p:sp>
        <p:nvSpPr>
          <p:cNvPr id="3" name="Footer Placeholder 2">
            <a:extLst>
              <a:ext uri="{FF2B5EF4-FFF2-40B4-BE49-F238E27FC236}">
                <a16:creationId xmlns:a16="http://schemas.microsoft.com/office/drawing/2014/main" id="{C0AE5279-E175-4268-9697-57D71E8CC9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131628-4E03-40E0-BB43-4C0B319BD776}"/>
              </a:ext>
            </a:extLst>
          </p:cNvPr>
          <p:cNvSpPr>
            <a:spLocks noGrp="1"/>
          </p:cNvSpPr>
          <p:nvPr>
            <p:ph type="sldNum" sz="quarter" idx="12"/>
          </p:nvPr>
        </p:nvSpPr>
        <p:spPr/>
        <p:txBody>
          <a:bodyPr/>
          <a:lstStyle/>
          <a:p>
            <a:fld id="{B7D95637-3495-428B-9D73-05F9AE166275}" type="slidenum">
              <a:rPr lang="en-US" smtClean="0"/>
              <a:t>‹#›</a:t>
            </a:fld>
            <a:endParaRPr lang="en-US"/>
          </a:p>
        </p:txBody>
      </p:sp>
    </p:spTree>
    <p:extLst>
      <p:ext uri="{BB962C8B-B14F-4D97-AF65-F5344CB8AC3E}">
        <p14:creationId xmlns:p14="http://schemas.microsoft.com/office/powerpoint/2010/main" val="426132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2606-23BC-48F6-B9EC-5487449BA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44A39C-FB74-4DC7-8E7D-A48CFCD2F4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4768C7-7E32-4E96-8056-F230E9CF5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E42D5-C59D-480B-9CDC-F26995B937BD}"/>
              </a:ext>
            </a:extLst>
          </p:cNvPr>
          <p:cNvSpPr>
            <a:spLocks noGrp="1"/>
          </p:cNvSpPr>
          <p:nvPr>
            <p:ph type="dt" sz="half" idx="10"/>
          </p:nvPr>
        </p:nvSpPr>
        <p:spPr/>
        <p:txBody>
          <a:bodyPr/>
          <a:lstStyle/>
          <a:p>
            <a:fld id="{068D8BD6-4EC0-4EAF-9F9D-620CD5A58BE7}" type="datetimeFigureOut">
              <a:rPr lang="en-US" smtClean="0"/>
              <a:t>6/3/2021</a:t>
            </a:fld>
            <a:endParaRPr lang="en-US"/>
          </a:p>
        </p:txBody>
      </p:sp>
      <p:sp>
        <p:nvSpPr>
          <p:cNvPr id="6" name="Footer Placeholder 5">
            <a:extLst>
              <a:ext uri="{FF2B5EF4-FFF2-40B4-BE49-F238E27FC236}">
                <a16:creationId xmlns:a16="http://schemas.microsoft.com/office/drawing/2014/main" id="{2BD71CAA-D6C3-4CDC-B590-DB7E5C415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CF23F-C986-4C3F-8773-C99623D11E42}"/>
              </a:ext>
            </a:extLst>
          </p:cNvPr>
          <p:cNvSpPr>
            <a:spLocks noGrp="1"/>
          </p:cNvSpPr>
          <p:nvPr>
            <p:ph type="sldNum" sz="quarter" idx="12"/>
          </p:nvPr>
        </p:nvSpPr>
        <p:spPr/>
        <p:txBody>
          <a:bodyPr/>
          <a:lstStyle/>
          <a:p>
            <a:fld id="{B7D95637-3495-428B-9D73-05F9AE166275}" type="slidenum">
              <a:rPr lang="en-US" smtClean="0"/>
              <a:t>‹#›</a:t>
            </a:fld>
            <a:endParaRPr lang="en-US"/>
          </a:p>
        </p:txBody>
      </p:sp>
    </p:spTree>
    <p:extLst>
      <p:ext uri="{BB962C8B-B14F-4D97-AF65-F5344CB8AC3E}">
        <p14:creationId xmlns:p14="http://schemas.microsoft.com/office/powerpoint/2010/main" val="418504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BD77-1972-4BF5-99D8-A0FE01CF4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B1244A-FD44-40FC-A70B-B4D5C68286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C2B59F-0FAA-474A-83A2-9BCA44A6A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2AF42-74A5-4238-A163-A241D5312B48}"/>
              </a:ext>
            </a:extLst>
          </p:cNvPr>
          <p:cNvSpPr>
            <a:spLocks noGrp="1"/>
          </p:cNvSpPr>
          <p:nvPr>
            <p:ph type="dt" sz="half" idx="10"/>
          </p:nvPr>
        </p:nvSpPr>
        <p:spPr/>
        <p:txBody>
          <a:bodyPr/>
          <a:lstStyle/>
          <a:p>
            <a:fld id="{068D8BD6-4EC0-4EAF-9F9D-620CD5A58BE7}" type="datetimeFigureOut">
              <a:rPr lang="en-US" smtClean="0"/>
              <a:t>6/3/2021</a:t>
            </a:fld>
            <a:endParaRPr lang="en-US"/>
          </a:p>
        </p:txBody>
      </p:sp>
      <p:sp>
        <p:nvSpPr>
          <p:cNvPr id="6" name="Footer Placeholder 5">
            <a:extLst>
              <a:ext uri="{FF2B5EF4-FFF2-40B4-BE49-F238E27FC236}">
                <a16:creationId xmlns:a16="http://schemas.microsoft.com/office/drawing/2014/main" id="{93D6A532-E766-4E7C-8EA5-E8232473E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08C78C-5E9A-487B-8947-7FF780AD8C5B}"/>
              </a:ext>
            </a:extLst>
          </p:cNvPr>
          <p:cNvSpPr>
            <a:spLocks noGrp="1"/>
          </p:cNvSpPr>
          <p:nvPr>
            <p:ph type="sldNum" sz="quarter" idx="12"/>
          </p:nvPr>
        </p:nvSpPr>
        <p:spPr/>
        <p:txBody>
          <a:bodyPr/>
          <a:lstStyle/>
          <a:p>
            <a:fld id="{B7D95637-3495-428B-9D73-05F9AE166275}" type="slidenum">
              <a:rPr lang="en-US" smtClean="0"/>
              <a:t>‹#›</a:t>
            </a:fld>
            <a:endParaRPr lang="en-US"/>
          </a:p>
        </p:txBody>
      </p:sp>
    </p:spTree>
    <p:extLst>
      <p:ext uri="{BB962C8B-B14F-4D97-AF65-F5344CB8AC3E}">
        <p14:creationId xmlns:p14="http://schemas.microsoft.com/office/powerpoint/2010/main" val="301238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BC5C79-E8DF-4AA0-B809-B6A9E3B4FF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35B3F1-FA74-4ED4-834C-4F05F4CDA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93F97-2D41-4619-985A-7C7919EF22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D8BD6-4EC0-4EAF-9F9D-620CD5A58BE7}" type="datetimeFigureOut">
              <a:rPr lang="en-US" smtClean="0"/>
              <a:t>6/3/2021</a:t>
            </a:fld>
            <a:endParaRPr lang="en-US"/>
          </a:p>
        </p:txBody>
      </p:sp>
      <p:sp>
        <p:nvSpPr>
          <p:cNvPr id="5" name="Footer Placeholder 4">
            <a:extLst>
              <a:ext uri="{FF2B5EF4-FFF2-40B4-BE49-F238E27FC236}">
                <a16:creationId xmlns:a16="http://schemas.microsoft.com/office/drawing/2014/main" id="{3C261FF3-D421-4824-93ED-91BF17C48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58A67C-AE70-438A-8BD8-6FD32F8B4F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95637-3495-428B-9D73-05F9AE166275}" type="slidenum">
              <a:rPr lang="en-US" smtClean="0"/>
              <a:t>‹#›</a:t>
            </a:fld>
            <a:endParaRPr lang="en-US"/>
          </a:p>
        </p:txBody>
      </p:sp>
    </p:spTree>
    <p:extLst>
      <p:ext uri="{BB962C8B-B14F-4D97-AF65-F5344CB8AC3E}">
        <p14:creationId xmlns:p14="http://schemas.microsoft.com/office/powerpoint/2010/main" val="861870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38D3EB-A014-4BFE-A823-6A0E5707E945}"/>
              </a:ext>
            </a:extLst>
          </p:cNvPr>
          <p:cNvSpPr txBox="1"/>
          <p:nvPr/>
        </p:nvSpPr>
        <p:spPr>
          <a:xfrm>
            <a:off x="223284" y="63791"/>
            <a:ext cx="6156254" cy="338554"/>
          </a:xfrm>
          <a:prstGeom prst="rect">
            <a:avLst/>
          </a:prstGeom>
          <a:noFill/>
        </p:spPr>
        <p:txBody>
          <a:bodyPr wrap="square" rtlCol="0">
            <a:spAutoFit/>
          </a:bodyPr>
          <a:lstStyle/>
          <a:p>
            <a:r>
              <a:rPr lang="en-US" sz="1600" b="1" dirty="0">
                <a:latin typeface="IBM Plex Sans" panose="020B0503050203000203" pitchFamily="34" charset="0"/>
              </a:rPr>
              <a:t>Project Canvas: Family Day Event for Tech Today &amp; Future </a:t>
            </a:r>
          </a:p>
        </p:txBody>
      </p:sp>
      <p:sp>
        <p:nvSpPr>
          <p:cNvPr id="15" name="TextBox 14">
            <a:extLst>
              <a:ext uri="{FF2B5EF4-FFF2-40B4-BE49-F238E27FC236}">
                <a16:creationId xmlns:a16="http://schemas.microsoft.com/office/drawing/2014/main" id="{0FC3EB35-76CF-4C4A-93C6-D7D0B6566357}"/>
              </a:ext>
            </a:extLst>
          </p:cNvPr>
          <p:cNvSpPr txBox="1"/>
          <p:nvPr/>
        </p:nvSpPr>
        <p:spPr>
          <a:xfrm>
            <a:off x="320040" y="1991297"/>
            <a:ext cx="2750287" cy="1846659"/>
          </a:xfrm>
          <a:prstGeom prst="rect">
            <a:avLst/>
          </a:prstGeom>
          <a:solidFill>
            <a:schemeClr val="bg1">
              <a:lumMod val="95000"/>
            </a:schemeClr>
          </a:solidFill>
          <a:ln w="19050">
            <a:solidFill>
              <a:srgbClr val="0F62FE"/>
            </a:solidFill>
          </a:ln>
        </p:spPr>
        <p:txBody>
          <a:bodyPr wrap="square" rtlCol="0">
            <a:spAutoFit/>
          </a:bodyPr>
          <a:lstStyle/>
          <a:p>
            <a:r>
              <a:rPr lang="en-US" sz="1400" b="1" dirty="0">
                <a:latin typeface="Arial" panose="020B0604020202020204" pitchFamily="34" charset="0"/>
                <a:cs typeface="Arial" panose="020B0604020202020204" pitchFamily="34" charset="0"/>
              </a:rPr>
              <a:t>Team</a:t>
            </a:r>
          </a:p>
          <a:p>
            <a:r>
              <a:rPr lang="en-US" sz="1000" i="1" dirty="0">
                <a:latin typeface="Arial" panose="020B0604020202020204" pitchFamily="34" charset="0"/>
                <a:cs typeface="Arial" panose="020B0604020202020204" pitchFamily="34" charset="0"/>
              </a:rPr>
              <a:t>Who are the participants? What is their role?</a:t>
            </a:r>
          </a:p>
          <a:p>
            <a:endParaRPr lang="en-US" sz="1000" i="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b="1" dirty="0">
                <a:latin typeface="Arial" panose="020B0604020202020204" pitchFamily="34" charset="0"/>
                <a:cs typeface="Arial" panose="020B0604020202020204" pitchFamily="34" charset="0"/>
              </a:rPr>
              <a:t>You</a:t>
            </a:r>
            <a:r>
              <a:rPr lang="en-US" sz="1000" dirty="0">
                <a:latin typeface="Arial" panose="020B0604020202020204" pitchFamily="34" charset="0"/>
                <a:cs typeface="Arial" panose="020B0604020202020204" pitchFamily="34" charset="0"/>
              </a:rPr>
              <a:t>, Project Manager</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Antonia Sousa, Safety Specialist</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Daniel Huang, Employee Relations Specialist</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Robson White, Employee Relations Assistant</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Rajinder Anand, Benefits Administrator</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Julie Matthews, Benefits Expert</a:t>
            </a:r>
          </a:p>
        </p:txBody>
      </p:sp>
      <p:sp>
        <p:nvSpPr>
          <p:cNvPr id="23" name="TextBox 22">
            <a:extLst>
              <a:ext uri="{FF2B5EF4-FFF2-40B4-BE49-F238E27FC236}">
                <a16:creationId xmlns:a16="http://schemas.microsoft.com/office/drawing/2014/main" id="{8B25FE01-6A0C-45DB-9070-AB29005FAA3D}"/>
              </a:ext>
            </a:extLst>
          </p:cNvPr>
          <p:cNvSpPr txBox="1"/>
          <p:nvPr/>
        </p:nvSpPr>
        <p:spPr>
          <a:xfrm>
            <a:off x="3251083" y="1988503"/>
            <a:ext cx="2750287" cy="1847088"/>
          </a:xfrm>
          <a:prstGeom prst="rect">
            <a:avLst/>
          </a:prstGeom>
          <a:solidFill>
            <a:schemeClr val="bg1">
              <a:lumMod val="95000"/>
            </a:schemeClr>
          </a:solidFill>
          <a:ln w="19050">
            <a:solidFill>
              <a:srgbClr val="0F62FE"/>
            </a:solidFill>
          </a:ln>
        </p:spPr>
        <p:txBody>
          <a:bodyPr wrap="square" rtlCol="0">
            <a:spAutoFit/>
          </a:bodyPr>
          <a:lstStyle/>
          <a:p>
            <a:r>
              <a:rPr lang="en-US" sz="1400" b="1" dirty="0">
                <a:latin typeface="Arial" panose="020B0604020202020204" pitchFamily="34" charset="0"/>
                <a:cs typeface="Arial" panose="020B0604020202020204" pitchFamily="34" charset="0"/>
              </a:rPr>
              <a:t>Stakeholders</a:t>
            </a:r>
          </a:p>
          <a:p>
            <a:r>
              <a:rPr lang="en-US" sz="1000" i="1" dirty="0">
                <a:latin typeface="Arial" panose="020B0604020202020204" pitchFamily="34" charset="0"/>
                <a:cs typeface="Arial" panose="020B0604020202020204" pitchFamily="34" charset="0"/>
              </a:rPr>
              <a:t>Who affects the success of the project? What is their role?</a:t>
            </a:r>
          </a:p>
          <a:p>
            <a:endParaRPr lang="en-US" sz="1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Adele Karman, General Manager</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Jane Patel, HR Director</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Dr. Peter Drew, Health and Safety Manager</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Sonya Bells, Employee Relations Manager</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Arthur Coyle, Benefits Manager</a:t>
            </a:r>
          </a:p>
        </p:txBody>
      </p:sp>
      <p:sp>
        <p:nvSpPr>
          <p:cNvPr id="24" name="TextBox 23">
            <a:extLst>
              <a:ext uri="{FF2B5EF4-FFF2-40B4-BE49-F238E27FC236}">
                <a16:creationId xmlns:a16="http://schemas.microsoft.com/office/drawing/2014/main" id="{0DE2A1BC-6985-45AD-89E2-5AEBF854C5B3}"/>
              </a:ext>
            </a:extLst>
          </p:cNvPr>
          <p:cNvSpPr txBox="1"/>
          <p:nvPr/>
        </p:nvSpPr>
        <p:spPr>
          <a:xfrm>
            <a:off x="6167151" y="1988504"/>
            <a:ext cx="2750287" cy="1847088"/>
          </a:xfrm>
          <a:prstGeom prst="rect">
            <a:avLst/>
          </a:prstGeom>
          <a:solidFill>
            <a:schemeClr val="bg1">
              <a:lumMod val="95000"/>
            </a:schemeClr>
          </a:solidFill>
          <a:ln w="19050">
            <a:solidFill>
              <a:srgbClr val="0F62FE"/>
            </a:solidFill>
          </a:ln>
        </p:spPr>
        <p:txBody>
          <a:bodyPr wrap="square" rtlCol="0">
            <a:spAutoFit/>
          </a:bodyPr>
          <a:lstStyle/>
          <a:p>
            <a:r>
              <a:rPr lang="en-US" sz="1400" b="1" dirty="0">
                <a:latin typeface="Arial" panose="020B0604020202020204" pitchFamily="34" charset="0"/>
                <a:cs typeface="Arial" panose="020B0604020202020204" pitchFamily="34" charset="0"/>
              </a:rPr>
              <a:t>Scope</a:t>
            </a:r>
          </a:p>
          <a:p>
            <a:r>
              <a:rPr lang="en-US" sz="1000" i="1" dirty="0">
                <a:latin typeface="Arial" panose="020B0604020202020204" pitchFamily="34" charset="0"/>
                <a:cs typeface="Arial" panose="020B0604020202020204" pitchFamily="34" charset="0"/>
              </a:rPr>
              <a:t>What is covered under the project?</a:t>
            </a:r>
          </a:p>
          <a:p>
            <a:endParaRPr lang="en-US" sz="1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Opening ceremony</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Seminars about technology</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Health and safety lectures and demos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Kids’ entertainment</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Food and beverages</a:t>
            </a:r>
          </a:p>
        </p:txBody>
      </p:sp>
      <p:sp>
        <p:nvSpPr>
          <p:cNvPr id="25" name="TextBox 24">
            <a:extLst>
              <a:ext uri="{FF2B5EF4-FFF2-40B4-BE49-F238E27FC236}">
                <a16:creationId xmlns:a16="http://schemas.microsoft.com/office/drawing/2014/main" id="{90D24CCF-8AF7-4BB3-99A1-A444BEEAD909}"/>
              </a:ext>
            </a:extLst>
          </p:cNvPr>
          <p:cNvSpPr txBox="1"/>
          <p:nvPr/>
        </p:nvSpPr>
        <p:spPr>
          <a:xfrm>
            <a:off x="9091193" y="1988505"/>
            <a:ext cx="2750287" cy="1847088"/>
          </a:xfrm>
          <a:prstGeom prst="rect">
            <a:avLst/>
          </a:prstGeom>
          <a:solidFill>
            <a:schemeClr val="bg1">
              <a:lumMod val="95000"/>
            </a:schemeClr>
          </a:solidFill>
          <a:ln w="19050">
            <a:solidFill>
              <a:srgbClr val="0F62FE"/>
            </a:solidFill>
          </a:ln>
        </p:spPr>
        <p:txBody>
          <a:bodyPr wrap="square" rtlCol="0">
            <a:spAutoFit/>
          </a:bodyPr>
          <a:lstStyle/>
          <a:p>
            <a:r>
              <a:rPr lang="en-US" sz="1400" b="1" dirty="0">
                <a:latin typeface="Arial" panose="020B0604020202020204" pitchFamily="34" charset="0"/>
                <a:cs typeface="Arial" panose="020B0604020202020204" pitchFamily="34" charset="0"/>
              </a:rPr>
              <a:t>Deliverables</a:t>
            </a:r>
          </a:p>
          <a:p>
            <a:r>
              <a:rPr lang="en-US" sz="1000" i="1" dirty="0">
                <a:latin typeface="Arial" panose="020B0604020202020204" pitchFamily="34" charset="0"/>
                <a:cs typeface="Arial" panose="020B0604020202020204" pitchFamily="34" charset="0"/>
              </a:rPr>
              <a:t>What are the outcomes, documents, and products that will be delivered to the client?</a:t>
            </a:r>
          </a:p>
          <a:p>
            <a:endParaRPr lang="en-US" sz="1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Participation report</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Photographs, videos, and tweets of the signature moments from the event</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Survey results from attendees</a:t>
            </a:r>
          </a:p>
        </p:txBody>
      </p:sp>
      <p:sp>
        <p:nvSpPr>
          <p:cNvPr id="26" name="TextBox 25">
            <a:extLst>
              <a:ext uri="{FF2B5EF4-FFF2-40B4-BE49-F238E27FC236}">
                <a16:creationId xmlns:a16="http://schemas.microsoft.com/office/drawing/2014/main" id="{CE3A409F-F7C8-4035-B551-3B49908D6B31}"/>
              </a:ext>
            </a:extLst>
          </p:cNvPr>
          <p:cNvSpPr txBox="1"/>
          <p:nvPr/>
        </p:nvSpPr>
        <p:spPr>
          <a:xfrm>
            <a:off x="320040" y="3990753"/>
            <a:ext cx="3749040" cy="2846933"/>
          </a:xfrm>
          <a:prstGeom prst="rect">
            <a:avLst/>
          </a:prstGeom>
          <a:solidFill>
            <a:schemeClr val="bg1">
              <a:lumMod val="95000"/>
            </a:schemeClr>
          </a:solidFill>
          <a:ln w="19050">
            <a:solidFill>
              <a:srgbClr val="007D79"/>
            </a:solidFill>
          </a:ln>
        </p:spPr>
        <p:txBody>
          <a:bodyPr wrap="square" rtlCol="0">
            <a:spAutoFit/>
          </a:bodyPr>
          <a:lstStyle/>
          <a:p>
            <a:r>
              <a:rPr lang="en-US" sz="1400" b="1" dirty="0">
                <a:latin typeface="Arial" panose="020B0604020202020204" pitchFamily="34" charset="0"/>
                <a:cs typeface="Arial" panose="020B0604020202020204" pitchFamily="34" charset="0"/>
              </a:rPr>
              <a:t>Activities</a:t>
            </a:r>
          </a:p>
          <a:p>
            <a:r>
              <a:rPr lang="en-US" sz="1000" i="1" dirty="0">
                <a:latin typeface="Arial" panose="020B0604020202020204" pitchFamily="34" charset="0"/>
                <a:cs typeface="Arial" panose="020B0604020202020204" pitchFamily="34" charset="0"/>
              </a:rPr>
              <a:t>What activities does the team need to execute to deliver the product or service?</a:t>
            </a:r>
          </a:p>
          <a:p>
            <a:endParaRPr lang="en-US" sz="1100" i="1"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SET THE AGENDA</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Conclude activities for the day</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Confirm speakers for seminars, lectures, and demos</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Assign volunteers to support activities</a:t>
            </a:r>
          </a:p>
          <a:p>
            <a:r>
              <a:rPr lang="en-US" sz="1100" dirty="0">
                <a:latin typeface="Arial" panose="020B0604020202020204" pitchFamily="34" charset="0"/>
                <a:cs typeface="Arial" panose="020B0604020202020204" pitchFamily="34" charset="0"/>
              </a:rPr>
              <a:t>COORDINATE COMMUNICATIONS</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Leadership communications</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Employee invitation</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Social media</a:t>
            </a:r>
          </a:p>
          <a:p>
            <a:r>
              <a:rPr lang="en-US" sz="1100" dirty="0">
                <a:latin typeface="Arial" panose="020B0604020202020204" pitchFamily="34" charset="0"/>
                <a:cs typeface="Arial" panose="020B0604020202020204" pitchFamily="34" charset="0"/>
              </a:rPr>
              <a:t>MANAGE CATERING</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Select menu for lunch and snacks from vendor</a:t>
            </a:r>
          </a:p>
          <a:p>
            <a:r>
              <a:rPr lang="en-US" sz="1100" dirty="0">
                <a:latin typeface="Arial" panose="020B0604020202020204" pitchFamily="34" charset="0"/>
                <a:cs typeface="Arial" panose="020B0604020202020204" pitchFamily="34" charset="0"/>
              </a:rPr>
              <a:t>DETERMINE ALL LOGISTICS</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Reserve rooms (inside) and tents (outside)</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Obtain supplies (projector, flipchart, markers, chairs)</a:t>
            </a:r>
          </a:p>
        </p:txBody>
      </p:sp>
      <p:sp>
        <p:nvSpPr>
          <p:cNvPr id="27" name="TextBox 26">
            <a:extLst>
              <a:ext uri="{FF2B5EF4-FFF2-40B4-BE49-F238E27FC236}">
                <a16:creationId xmlns:a16="http://schemas.microsoft.com/office/drawing/2014/main" id="{90A7F62E-0DB2-420A-83D1-A69AFA4C7F86}"/>
              </a:ext>
            </a:extLst>
          </p:cNvPr>
          <p:cNvSpPr txBox="1"/>
          <p:nvPr/>
        </p:nvSpPr>
        <p:spPr>
          <a:xfrm>
            <a:off x="4208544" y="3994294"/>
            <a:ext cx="3749040" cy="2843784"/>
          </a:xfrm>
          <a:prstGeom prst="rect">
            <a:avLst/>
          </a:prstGeom>
          <a:solidFill>
            <a:schemeClr val="bg1">
              <a:lumMod val="95000"/>
            </a:schemeClr>
          </a:solidFill>
          <a:ln w="19050">
            <a:solidFill>
              <a:srgbClr val="007D79"/>
            </a:solidFill>
          </a:ln>
        </p:spPr>
        <p:txBody>
          <a:bodyPr wrap="square" rtlCol="0">
            <a:spAutoFit/>
          </a:bodyPr>
          <a:lstStyle/>
          <a:p>
            <a:r>
              <a:rPr lang="en-US" sz="1400" b="1" dirty="0">
                <a:latin typeface="Arial" panose="020B0604020202020204" pitchFamily="34" charset="0"/>
                <a:cs typeface="Arial" panose="020B0604020202020204" pitchFamily="34" charset="0"/>
              </a:rPr>
              <a:t>Milestones</a:t>
            </a:r>
          </a:p>
          <a:p>
            <a:r>
              <a:rPr lang="en-US" sz="1000" i="1" dirty="0">
                <a:latin typeface="Arial" panose="020B0604020202020204" pitchFamily="34" charset="0"/>
                <a:cs typeface="Arial" panose="020B0604020202020204" pitchFamily="34" charset="0"/>
              </a:rPr>
              <a:t>What are the key events and dates that frame the schedule?</a:t>
            </a:r>
          </a:p>
          <a:p>
            <a:endParaRPr lang="en-US" sz="1000" i="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17 July: Kickoff meeting</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20 August: Stakeholder Meeting</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15 September: Stakeholder Meeting</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01 October: Stakeholder Meeting</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12 October: Family Day!</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13 October: Stakeholder Meeting</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15 October: Close project and celebrate</a:t>
            </a:r>
          </a:p>
          <a:p>
            <a:pPr marL="171450" indent="-1714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Note: </a:t>
            </a:r>
            <a:r>
              <a:rPr lang="en-US" sz="1100" dirty="0">
                <a:latin typeface="Arial" panose="020B0604020202020204" pitchFamily="34" charset="0"/>
                <a:cs typeface="Arial" panose="020B0604020202020204" pitchFamily="34" charset="0"/>
              </a:rPr>
              <a:t>On the kickoff meeting, the team concluded status meetings will be held weekly. </a:t>
            </a:r>
          </a:p>
          <a:p>
            <a:br>
              <a:rPr lang="en-US" sz="1100" dirty="0">
                <a:latin typeface="Arial" panose="020B0604020202020204" pitchFamily="34" charset="0"/>
                <a:cs typeface="Arial" panose="020B0604020202020204" pitchFamily="34" charset="0"/>
              </a:rPr>
            </a:br>
            <a:br>
              <a:rPr lang="en-US" sz="1100" dirty="0">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D8EEFCE8-13F1-4099-B352-39011DE09ED4}"/>
              </a:ext>
            </a:extLst>
          </p:cNvPr>
          <p:cNvSpPr txBox="1"/>
          <p:nvPr/>
        </p:nvSpPr>
        <p:spPr>
          <a:xfrm>
            <a:off x="8092973" y="3992950"/>
            <a:ext cx="3749040" cy="2843784"/>
          </a:xfrm>
          <a:prstGeom prst="rect">
            <a:avLst/>
          </a:prstGeom>
          <a:solidFill>
            <a:schemeClr val="bg1">
              <a:lumMod val="95000"/>
            </a:schemeClr>
          </a:solidFill>
          <a:ln w="19050">
            <a:solidFill>
              <a:srgbClr val="007D79"/>
            </a:solidFill>
          </a:ln>
        </p:spPr>
        <p:txBody>
          <a:bodyPr wrap="square" rtlCol="0">
            <a:spAutoFit/>
          </a:bodyPr>
          <a:lstStyle/>
          <a:p>
            <a:r>
              <a:rPr lang="en-US" sz="1400" b="1" dirty="0">
                <a:latin typeface="Arial" panose="020B0604020202020204" pitchFamily="34" charset="0"/>
                <a:cs typeface="Arial" panose="020B0604020202020204" pitchFamily="34" charset="0"/>
              </a:rPr>
              <a:t>Risks</a:t>
            </a:r>
          </a:p>
          <a:p>
            <a:r>
              <a:rPr lang="en-US" sz="1000" i="1" dirty="0">
                <a:latin typeface="Arial" panose="020B0604020202020204" pitchFamily="34" charset="0"/>
                <a:cs typeface="Arial" panose="020B0604020202020204" pitchFamily="34" charset="0"/>
              </a:rPr>
              <a:t>What are possible future events to consider now that could have a negative impact on the project?</a:t>
            </a:r>
          </a:p>
          <a:p>
            <a:endParaRPr lang="en-US" sz="1000" i="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Registration location: It could be overcrowded to conduct check-in activities in the building lobby.</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Outside activities: They could be at risk due to the unknown weather for the day, such as rain or cold weather.</a:t>
            </a:r>
            <a:br>
              <a:rPr lang="en-US" sz="1100" dirty="0">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D3C0522-A400-4C2C-A455-3A9444C28DED}"/>
              </a:ext>
            </a:extLst>
          </p:cNvPr>
          <p:cNvSpPr txBox="1"/>
          <p:nvPr/>
        </p:nvSpPr>
        <p:spPr>
          <a:xfrm>
            <a:off x="320573" y="409132"/>
            <a:ext cx="3749040" cy="1444752"/>
          </a:xfrm>
          <a:prstGeom prst="rect">
            <a:avLst/>
          </a:prstGeom>
          <a:solidFill>
            <a:schemeClr val="bg1">
              <a:lumMod val="95000"/>
            </a:schemeClr>
          </a:solidFill>
          <a:ln w="19050">
            <a:solidFill>
              <a:srgbClr val="6929C4"/>
            </a:solidFill>
          </a:ln>
        </p:spPr>
        <p:txBody>
          <a:bodyPr wrap="square" rtlCol="0">
            <a:spAutoFit/>
          </a:bodyPr>
          <a:lstStyle/>
          <a:p>
            <a:r>
              <a:rPr lang="en-US" sz="1400" b="1" dirty="0">
                <a:latin typeface="Arial" panose="020B0604020202020204" pitchFamily="34" charset="0"/>
                <a:cs typeface="Arial" panose="020B0604020202020204" pitchFamily="34" charset="0"/>
              </a:rPr>
              <a:t>Goals</a:t>
            </a:r>
          </a:p>
          <a:p>
            <a:r>
              <a:rPr lang="en-US" sz="1000" i="1" dirty="0">
                <a:latin typeface="Arial" panose="020B0604020202020204" pitchFamily="34" charset="0"/>
                <a:cs typeface="Arial" panose="020B0604020202020204" pitchFamily="34" charset="0"/>
              </a:rPr>
              <a:t>What is the purpose or objectives of the project?</a:t>
            </a:r>
            <a:br>
              <a:rPr lang="en-US" sz="1000" i="1" dirty="0">
                <a:latin typeface="Arial" panose="020B0604020202020204" pitchFamily="34" charset="0"/>
                <a:cs typeface="Arial" panose="020B0604020202020204" pitchFamily="34" charset="0"/>
              </a:rPr>
            </a:br>
            <a:endParaRPr lang="en-US" sz="1000" i="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To bring the families of employees together to invite them to learn about technology, increase awareness about safety measures at work and at home, and celebrate being an employee of Tech Today &amp; Future.</a:t>
            </a:r>
          </a:p>
        </p:txBody>
      </p:sp>
      <p:sp>
        <p:nvSpPr>
          <p:cNvPr id="30" name="TextBox 29">
            <a:extLst>
              <a:ext uri="{FF2B5EF4-FFF2-40B4-BE49-F238E27FC236}">
                <a16:creationId xmlns:a16="http://schemas.microsoft.com/office/drawing/2014/main" id="{246CE4FD-48B8-409D-A60D-B4413CB73E24}"/>
              </a:ext>
            </a:extLst>
          </p:cNvPr>
          <p:cNvSpPr txBox="1"/>
          <p:nvPr/>
        </p:nvSpPr>
        <p:spPr>
          <a:xfrm>
            <a:off x="4209520" y="406364"/>
            <a:ext cx="3749040" cy="1446550"/>
          </a:xfrm>
          <a:prstGeom prst="rect">
            <a:avLst/>
          </a:prstGeom>
          <a:solidFill>
            <a:schemeClr val="bg1">
              <a:lumMod val="95000"/>
            </a:schemeClr>
          </a:solidFill>
          <a:ln w="19050">
            <a:solidFill>
              <a:srgbClr val="6929C4"/>
            </a:solidFill>
          </a:ln>
        </p:spPr>
        <p:txBody>
          <a:bodyPr wrap="square" rtlCol="0">
            <a:spAutoFit/>
          </a:bodyPr>
          <a:lstStyle/>
          <a:p>
            <a:r>
              <a:rPr lang="en-US" sz="1400" b="1" dirty="0">
                <a:latin typeface="Arial" panose="020B0604020202020204" pitchFamily="34" charset="0"/>
                <a:cs typeface="Arial" panose="020B0604020202020204" pitchFamily="34" charset="0"/>
              </a:rPr>
              <a:t>Users</a:t>
            </a:r>
          </a:p>
          <a:p>
            <a:r>
              <a:rPr lang="en-US" sz="1000" i="1" dirty="0">
                <a:latin typeface="Arial" panose="020B0604020202020204" pitchFamily="34" charset="0"/>
                <a:cs typeface="Arial" panose="020B0604020202020204" pitchFamily="34" charset="0"/>
              </a:rPr>
              <a:t>Who is in the target audience who will benefit from the product or service?</a:t>
            </a:r>
          </a:p>
          <a:p>
            <a:endParaRPr lang="en-US" sz="1000" i="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effectLst/>
                <a:latin typeface="Arial" panose="020B0604020202020204" pitchFamily="34" charset="0"/>
                <a:ea typeface="Calibri" panose="020F0502020204030204" pitchFamily="34" charset="0"/>
                <a:cs typeface="Arial" panose="020B0604020202020204" pitchFamily="34" charset="0"/>
              </a:rPr>
              <a:t>All </a:t>
            </a:r>
            <a:r>
              <a:rPr lang="en-US" sz="1100" dirty="0">
                <a:latin typeface="Arial" panose="020B0604020202020204" pitchFamily="34" charset="0"/>
                <a:cs typeface="Arial" panose="020B0604020202020204" pitchFamily="34" charset="0"/>
              </a:rPr>
              <a:t>Tech Today &amp; Future e</a:t>
            </a:r>
            <a:r>
              <a:rPr lang="en-US" sz="1100" dirty="0">
                <a:effectLst/>
                <a:latin typeface="Arial" panose="020B0604020202020204" pitchFamily="34" charset="0"/>
                <a:ea typeface="Calibri" panose="020F0502020204030204" pitchFamily="34" charset="0"/>
                <a:cs typeface="Arial" panose="020B0604020202020204" pitchFamily="34" charset="0"/>
              </a:rPr>
              <a:t>mployees. </a:t>
            </a:r>
          </a:p>
          <a:p>
            <a:pPr marL="171450" indent="-171450">
              <a:buFont typeface="Arial" panose="020B0604020202020204" pitchFamily="34" charset="0"/>
              <a:buChar char="•"/>
            </a:pPr>
            <a:r>
              <a:rPr lang="en-US" sz="1100" dirty="0">
                <a:latin typeface="Arial" panose="020B0604020202020204" pitchFamily="34" charset="0"/>
                <a:ea typeface="Calibri" panose="020F0502020204030204" pitchFamily="34" charset="0"/>
                <a:cs typeface="Arial" panose="020B0604020202020204" pitchFamily="34" charset="0"/>
              </a:rPr>
              <a:t>Immediate </a:t>
            </a:r>
            <a:r>
              <a:rPr lang="en-US" sz="1100" dirty="0">
                <a:effectLst/>
                <a:latin typeface="Arial" panose="020B0604020202020204" pitchFamily="34" charset="0"/>
                <a:ea typeface="Calibri" panose="020F0502020204030204" pitchFamily="34" charset="0"/>
                <a:cs typeface="Arial" panose="020B0604020202020204" pitchFamily="34" charset="0"/>
              </a:rPr>
              <a:t>family members, including hu</a:t>
            </a:r>
            <a:r>
              <a:rPr lang="en-US" sz="1100" dirty="0">
                <a:latin typeface="Arial" panose="020B0604020202020204" pitchFamily="34" charset="0"/>
                <a:ea typeface="Calibri" panose="020F0502020204030204" pitchFamily="34" charset="0"/>
                <a:cs typeface="Arial" panose="020B0604020202020204" pitchFamily="34" charset="0"/>
              </a:rPr>
              <a:t>sbands, wives, sons, and daughters as well as m</a:t>
            </a:r>
            <a:r>
              <a:rPr lang="en-US" sz="1100" dirty="0">
                <a:effectLst/>
                <a:latin typeface="Arial" panose="020B0604020202020204" pitchFamily="34" charset="0"/>
                <a:ea typeface="Calibri" panose="020F0502020204030204" pitchFamily="34" charset="0"/>
                <a:cs typeface="Arial" panose="020B0604020202020204" pitchFamily="34" charset="0"/>
              </a:rPr>
              <a:t>others, fathers, significant others, and domestic partners.</a:t>
            </a:r>
            <a:endParaRPr lang="en-US" sz="1100" dirty="0">
              <a:latin typeface="Arial" panose="020B0604020202020204" pitchFamily="34" charset="0"/>
              <a:ea typeface="Calibri" panose="020F050202020403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FED722B9-0375-4258-8109-E6E7CF63ABDB}"/>
              </a:ext>
            </a:extLst>
          </p:cNvPr>
          <p:cNvSpPr txBox="1"/>
          <p:nvPr/>
        </p:nvSpPr>
        <p:spPr>
          <a:xfrm>
            <a:off x="8092440" y="406364"/>
            <a:ext cx="3749040" cy="1444752"/>
          </a:xfrm>
          <a:prstGeom prst="rect">
            <a:avLst/>
          </a:prstGeom>
          <a:solidFill>
            <a:schemeClr val="bg1">
              <a:lumMod val="95000"/>
            </a:schemeClr>
          </a:solidFill>
          <a:ln w="19050">
            <a:solidFill>
              <a:srgbClr val="6929C4"/>
            </a:solidFill>
          </a:ln>
        </p:spPr>
        <p:txBody>
          <a:bodyPr wrap="square" rtlCol="0">
            <a:spAutoFit/>
          </a:bodyPr>
          <a:lstStyle/>
          <a:p>
            <a:r>
              <a:rPr lang="en-US" sz="1400" b="1" dirty="0">
                <a:latin typeface="Arial" panose="020B0604020202020204" pitchFamily="34" charset="0"/>
                <a:cs typeface="Arial" panose="020B0604020202020204" pitchFamily="34" charset="0"/>
              </a:rPr>
              <a:t>User Benefits</a:t>
            </a:r>
          </a:p>
          <a:p>
            <a:r>
              <a:rPr lang="en-US" sz="1000" i="1" dirty="0">
                <a:latin typeface="Arial" panose="020B0604020202020204" pitchFamily="34" charset="0"/>
                <a:cs typeface="Arial" panose="020B0604020202020204" pitchFamily="34" charset="0"/>
              </a:rPr>
              <a:t>What benefits can users expect when the project is finished?</a:t>
            </a:r>
          </a:p>
          <a:p>
            <a:endParaRPr lang="en-US" sz="1000" i="1" dirty="0">
              <a:latin typeface="Arial" panose="020B0604020202020204" pitchFamily="34" charset="0"/>
              <a:cs typeface="Arial" panose="020B0604020202020204" pitchFamily="34" charset="0"/>
            </a:endParaRPr>
          </a:p>
          <a:p>
            <a:r>
              <a:rPr lang="en-US" sz="1100" dirty="0">
                <a:latin typeface="Arial" panose="020B0604020202020204" pitchFamily="34" charset="0"/>
                <a:ea typeface="Calibri" panose="020F0502020204030204" pitchFamily="34" charset="0"/>
                <a:cs typeface="Arial" panose="020B0604020202020204" pitchFamily="34" charset="0"/>
              </a:rPr>
              <a:t>The new, unique experience will:</a:t>
            </a:r>
          </a:p>
          <a:p>
            <a:pPr marL="171450" indent="-171450">
              <a:buFont typeface="Arial" panose="020B0604020202020204" pitchFamily="34" charset="0"/>
              <a:buChar char="•"/>
            </a:pPr>
            <a:r>
              <a:rPr lang="en-US" sz="1100" dirty="0">
                <a:latin typeface="Arial" panose="020B0604020202020204" pitchFamily="34" charset="0"/>
                <a:ea typeface="Calibri" panose="020F0502020204030204" pitchFamily="34" charset="0"/>
                <a:cs typeface="Arial" panose="020B0604020202020204" pitchFamily="34" charset="0"/>
              </a:rPr>
              <a:t>Build family and work relationships</a:t>
            </a:r>
          </a:p>
          <a:p>
            <a:pPr marL="171450" indent="-171450">
              <a:buFont typeface="Arial" panose="020B0604020202020204" pitchFamily="34" charset="0"/>
              <a:buChar char="•"/>
            </a:pPr>
            <a:r>
              <a:rPr lang="en-US" sz="1100" dirty="0">
                <a:latin typeface="Arial" panose="020B0604020202020204" pitchFamily="34" charset="0"/>
                <a:ea typeface="Calibri" panose="020F0502020204030204" pitchFamily="34" charset="0"/>
                <a:cs typeface="Arial" panose="020B0604020202020204" pitchFamily="34" charset="0"/>
              </a:rPr>
              <a:t>Increase pride in working for the company</a:t>
            </a:r>
          </a:p>
          <a:p>
            <a:pPr marL="171450" indent="-171450">
              <a:buFont typeface="Arial" panose="020B0604020202020204" pitchFamily="34" charset="0"/>
              <a:buChar char="•"/>
            </a:pPr>
            <a:r>
              <a:rPr lang="en-US" sz="1100" dirty="0">
                <a:latin typeface="Arial" panose="020B0604020202020204" pitchFamily="34" charset="0"/>
                <a:ea typeface="Calibri" panose="020F0502020204030204" pitchFamily="34" charset="0"/>
                <a:cs typeface="Arial" panose="020B0604020202020204" pitchFamily="34" charset="0"/>
              </a:rPr>
              <a:t>Promote employee engagement with the company</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8521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506</Words>
  <Application>Microsoft Office PowerPoint</Application>
  <PresentationFormat>Widescreen</PresentationFormat>
  <Paragraphs>81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IBM Plex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STACEY ROSENBERG</dc:creator>
  <cp:lastModifiedBy>Stacey Rosenberg</cp:lastModifiedBy>
  <cp:revision>51</cp:revision>
  <dcterms:created xsi:type="dcterms:W3CDTF">2021-04-23T14:56:53Z</dcterms:created>
  <dcterms:modified xsi:type="dcterms:W3CDTF">2021-06-03T15:27:18Z</dcterms:modified>
</cp:coreProperties>
</file>