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AA49-5281-45A6-B63F-B89DE6B79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367DF-A472-4BF3-B0BE-EE00618E2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6835-4795-4F6F-9691-4901D097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BE4F-6AFF-4D1C-B0E7-0BB6DE5A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3CD9-1D99-4988-8BCE-B947622A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1F98-559E-4875-93CD-2A215B2F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54DE9-1D00-4F0A-8AE1-8D99BD844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95E83-9814-4061-9D0D-00D40AE9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94BF-5938-45E6-AA90-EC9D16A2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80A4-5E34-4A24-97D6-F8086517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2AACF-C0BE-4BEA-B76D-F6A6BB44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705D8-07BF-42AE-9FAD-AD14483FF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99B7-38BB-4CE4-B649-0A3BE0F9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CD90C-0E47-4315-9174-B8EE260E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8782C-3988-4C11-8B58-5A2A1461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3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7E08-56ED-4BDC-A0FA-8AC6C14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A7B1-E3A5-4D47-80D3-1A4C6122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9C62-3B86-4DB1-849A-2D259681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22432-5A9F-4499-AE73-FF334891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CC63-D6B7-41B1-9DEE-AC077CA2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B41F-F52D-4416-86BE-82C993DB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6AAA-6DC9-4C2C-912F-0CAA0812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74E5D-D360-4176-B227-75D79380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3248-35EC-4588-9E87-ABAA3118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A255-FD18-45E8-A656-08FEF09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DF24-8B29-4CC3-BB3B-6A2B0C20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AE74-7ACA-44BC-A9F4-38BF3A9A3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AA719-89E7-4E5A-8B18-B41995020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BCD54-FD72-4E5E-A5E1-35571395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37474-5773-48FE-9257-56C28853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22BA5-7439-43A3-BBCC-E5625D00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D4BD-D057-4D50-B402-4531C44B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0BBD-774D-4C9A-ABF8-57DD5FD4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A8FF6-C628-4EA7-A3A0-B32A64A82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D607E-2557-45CB-AB8F-10D8C2E9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45311-699B-409F-BB0F-310EB5A2A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AC7A6-021F-4203-8220-1AEE7D8F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E69E9-0DF5-4D68-B2B6-6C73848C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08235-73B8-44C0-9A3A-D9027520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9428-EBC1-48C8-9951-3036E003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C8C8B-868E-492C-BDCE-E84650EA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22A50-3191-4F3D-9582-571776C2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305B7-9A3E-4579-BF51-E5C876B8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EEC70-31FA-4A33-A8D6-EEDCD481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25D34-6E6B-4702-B3E5-3384C4BA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E83B-4E4F-4579-BC82-14399CF1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5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11F5-8A67-498F-B7AA-8AD3100F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C37B-139B-45E6-88E2-85F1E6FE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C11A0-5DC6-42B7-983E-7A424A1DC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0E6F3-4702-480D-8F10-AD20A936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FCE6-FF4C-44AD-93D6-692D9BF1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037DD-4AE4-4CE0-8FAB-1257B49D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4A1-E189-46FE-A9AC-BEEF0E3F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60869-7F0E-454C-A65D-17EBDFE09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F4712-5732-49D1-AC50-AC2E0FBBD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C38A-4437-418A-80FC-A6B2CB3D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7AE48-520C-49D1-81D9-0B08C74E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E777C-2A20-43A0-AA65-C89EE5D2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59376-AD3D-49DA-A3AD-4863DE4B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ECAF1-5972-4EA1-B9A8-EF2D2FA2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C8B6-D627-4E30-96D3-21999F329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79F5-0237-4012-953F-8CB780EE150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C983E-38AA-4E03-A3D4-86D05BE9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C51E-8F87-417E-A567-253D57F7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16A27-0C4F-47CF-9FCF-D4BDA0C7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9FE4529-792C-4C1A-94AE-FF1740891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54185"/>
              </p:ext>
            </p:extLst>
          </p:nvPr>
        </p:nvGraphicFramePr>
        <p:xfrm>
          <a:off x="344400" y="747739"/>
          <a:ext cx="1074063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93">
                  <a:extLst>
                    <a:ext uri="{9D8B030D-6E8A-4147-A177-3AD203B41FA5}">
                      <a16:colId xmlns:a16="http://schemas.microsoft.com/office/drawing/2014/main" val="3189406024"/>
                    </a:ext>
                  </a:extLst>
                </a:gridCol>
                <a:gridCol w="3063190">
                  <a:extLst>
                    <a:ext uri="{9D8B030D-6E8A-4147-A177-3AD203B41FA5}">
                      <a16:colId xmlns:a16="http://schemas.microsoft.com/office/drawing/2014/main" val="1018743333"/>
                    </a:ext>
                  </a:extLst>
                </a:gridCol>
                <a:gridCol w="1154055">
                  <a:extLst>
                    <a:ext uri="{9D8B030D-6E8A-4147-A177-3AD203B41FA5}">
                      <a16:colId xmlns:a16="http://schemas.microsoft.com/office/drawing/2014/main" val="3243934377"/>
                    </a:ext>
                  </a:extLst>
                </a:gridCol>
                <a:gridCol w="1222815">
                  <a:extLst>
                    <a:ext uri="{9D8B030D-6E8A-4147-A177-3AD203B41FA5}">
                      <a16:colId xmlns:a16="http://schemas.microsoft.com/office/drawing/2014/main" val="2600410041"/>
                    </a:ext>
                  </a:extLst>
                </a:gridCol>
                <a:gridCol w="1208807">
                  <a:extLst>
                    <a:ext uri="{9D8B030D-6E8A-4147-A177-3AD203B41FA5}">
                      <a16:colId xmlns:a16="http://schemas.microsoft.com/office/drawing/2014/main" val="660896091"/>
                    </a:ext>
                  </a:extLst>
                </a:gridCol>
                <a:gridCol w="1682145">
                  <a:extLst>
                    <a:ext uri="{9D8B030D-6E8A-4147-A177-3AD203B41FA5}">
                      <a16:colId xmlns:a16="http://schemas.microsoft.com/office/drawing/2014/main" val="3682388442"/>
                    </a:ext>
                  </a:extLst>
                </a:gridCol>
                <a:gridCol w="1903531">
                  <a:extLst>
                    <a:ext uri="{9D8B030D-6E8A-4147-A177-3AD203B41FA5}">
                      <a16:colId xmlns:a16="http://schemas.microsoft.com/office/drawing/2014/main" val="2188481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1D8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description</a:t>
                      </a: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1D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Likelihood of the risk occurring</a:t>
                      </a:r>
                    </a:p>
                    <a:p>
                      <a:endParaRPr lang="en-US" sz="13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1D8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 if the risk occurs</a:t>
                      </a: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1D8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  <a:p>
                      <a:r>
                        <a:rPr lang="en-US" sz="1300" b="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rating based on likelihood and impact</a:t>
                      </a: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1D8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</a:t>
                      </a:r>
                    </a:p>
                    <a:p>
                      <a:r>
                        <a:rPr lang="en-US" sz="1300" b="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person who will manage the risk</a:t>
                      </a: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1D8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Mitigating action</a:t>
                      </a:r>
                    </a:p>
                    <a:p>
                      <a:r>
                        <a:rPr lang="en-US" sz="1300" b="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Actions to mitigate the risk to reduce the likelihood</a:t>
                      </a: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1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64385"/>
                  </a:ext>
                </a:extLst>
              </a:tr>
              <a:tr h="69947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location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It could be overcrowded to conduct check-in activities in the building lobby. </a:t>
                      </a:r>
                      <a:b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2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E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E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You, Project Manager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441505"/>
                  </a:ext>
                </a:extLst>
              </a:tr>
              <a:tr h="44763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Outside activities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They could be at risk due to the unknown weather for the day, such as rain or cold weather. </a:t>
                      </a:r>
                      <a:b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E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2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You, Project Manager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46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91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10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01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21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0751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136EDD-066C-4660-A6D5-276CB83CDB1C}"/>
              </a:ext>
            </a:extLst>
          </p:cNvPr>
          <p:cNvSpPr txBox="1"/>
          <p:nvPr/>
        </p:nvSpPr>
        <p:spPr>
          <a:xfrm>
            <a:off x="291548" y="328684"/>
            <a:ext cx="13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Risk 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C4737-476A-4E76-A603-EEA98783D3BB}"/>
              </a:ext>
            </a:extLst>
          </p:cNvPr>
          <p:cNvSpPr/>
          <p:nvPr/>
        </p:nvSpPr>
        <p:spPr>
          <a:xfrm>
            <a:off x="9239693" y="1893392"/>
            <a:ext cx="1755648" cy="6949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9439-0461-44EB-A3F2-03AAD1D1550C}"/>
              </a:ext>
            </a:extLst>
          </p:cNvPr>
          <p:cNvSpPr/>
          <p:nvPr/>
        </p:nvSpPr>
        <p:spPr>
          <a:xfrm>
            <a:off x="9253869" y="2704745"/>
            <a:ext cx="1755648" cy="6949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ROSENBERG</dc:creator>
  <cp:lastModifiedBy>Stacey Rosenberg</cp:lastModifiedBy>
  <cp:revision>17</cp:revision>
  <dcterms:created xsi:type="dcterms:W3CDTF">2021-04-08T15:47:31Z</dcterms:created>
  <dcterms:modified xsi:type="dcterms:W3CDTF">2021-06-02T21:36:19Z</dcterms:modified>
</cp:coreProperties>
</file>