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2647-C910-436C-873D-ABDA563D279D}" type="datetimeFigureOut">
              <a:rPr lang="en-SG" smtClean="0"/>
              <a:t>7/11/2013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3160-CEB4-477D-83CB-D969EEB3B7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781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2647-C910-436C-873D-ABDA563D279D}" type="datetimeFigureOut">
              <a:rPr lang="en-SG" smtClean="0"/>
              <a:t>7/11/2013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3160-CEB4-477D-83CB-D969EEB3B7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221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2647-C910-436C-873D-ABDA563D279D}" type="datetimeFigureOut">
              <a:rPr lang="en-SG" smtClean="0"/>
              <a:t>7/11/2013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3160-CEB4-477D-83CB-D969EEB3B7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407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2647-C910-436C-873D-ABDA563D279D}" type="datetimeFigureOut">
              <a:rPr lang="en-SG" smtClean="0"/>
              <a:t>7/11/2013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3160-CEB4-477D-83CB-D969EEB3B7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587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2647-C910-436C-873D-ABDA563D279D}" type="datetimeFigureOut">
              <a:rPr lang="en-SG" smtClean="0"/>
              <a:t>7/11/2013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3160-CEB4-477D-83CB-D969EEB3B7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547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2647-C910-436C-873D-ABDA563D279D}" type="datetimeFigureOut">
              <a:rPr lang="en-SG" smtClean="0"/>
              <a:t>7/11/2013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3160-CEB4-477D-83CB-D969EEB3B7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912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2647-C910-436C-873D-ABDA563D279D}" type="datetimeFigureOut">
              <a:rPr lang="en-SG" smtClean="0"/>
              <a:t>7/11/2013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3160-CEB4-477D-83CB-D969EEB3B7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077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2647-C910-436C-873D-ABDA563D279D}" type="datetimeFigureOut">
              <a:rPr lang="en-SG" smtClean="0"/>
              <a:t>7/11/2013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3160-CEB4-477D-83CB-D969EEB3B7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250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2647-C910-436C-873D-ABDA563D279D}" type="datetimeFigureOut">
              <a:rPr lang="en-SG" smtClean="0"/>
              <a:t>7/11/2013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3160-CEB4-477D-83CB-D969EEB3B7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507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2647-C910-436C-873D-ABDA563D279D}" type="datetimeFigureOut">
              <a:rPr lang="en-SG" smtClean="0"/>
              <a:t>7/11/2013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3160-CEB4-477D-83CB-D969EEB3B7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322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2647-C910-436C-873D-ABDA563D279D}" type="datetimeFigureOut">
              <a:rPr lang="en-SG" smtClean="0"/>
              <a:t>7/11/2013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3160-CEB4-477D-83CB-D969EEB3B7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559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B2647-C910-436C-873D-ABDA563D279D}" type="datetimeFigureOut">
              <a:rPr lang="en-SG" smtClean="0"/>
              <a:t>7/11/2013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B3160-CEB4-477D-83CB-D969EEB3B7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027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jpeg"/><Relationship Id="rId10" Type="http://schemas.openxmlformats.org/officeDocument/2006/relationships/image" Target="../media/image7.png"/><Relationship Id="rId4" Type="http://schemas.openxmlformats.org/officeDocument/2006/relationships/image" Target="../media/image3.jpeg"/><Relationship Id="rId9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7.pn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3438186" y="300443"/>
            <a:ext cx="1331476" cy="2652796"/>
            <a:chOff x="3438186" y="300443"/>
            <a:chExt cx="1331476" cy="2652796"/>
          </a:xfrm>
        </p:grpSpPr>
        <p:grpSp>
          <p:nvGrpSpPr>
            <p:cNvPr id="27" name="Group 26"/>
            <p:cNvGrpSpPr/>
            <p:nvPr/>
          </p:nvGrpSpPr>
          <p:grpSpPr>
            <a:xfrm>
              <a:off x="3438186" y="300443"/>
              <a:ext cx="1331476" cy="2652796"/>
              <a:chOff x="3438186" y="300443"/>
              <a:chExt cx="1331476" cy="2652796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3438186" y="300443"/>
                <a:ext cx="1331476" cy="2652796"/>
                <a:chOff x="6896101" y="2286000"/>
                <a:chExt cx="1331476" cy="2652796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H="1">
                  <a:off x="7543800" y="2743200"/>
                  <a:ext cx="304800" cy="10668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 flipH="1">
                  <a:off x="7293098" y="3810000"/>
                  <a:ext cx="250702" cy="56340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 flipH="1">
                  <a:off x="6896101" y="4323234"/>
                  <a:ext cx="438511" cy="44581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7543800" y="3807125"/>
                  <a:ext cx="444262" cy="59847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7941150" y="4348928"/>
                  <a:ext cx="256819" cy="5898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7750835" y="2991929"/>
                  <a:ext cx="237227" cy="6351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 flipV="1">
                  <a:off x="8006515" y="3341400"/>
                  <a:ext cx="221062" cy="30383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4" name="Oval 233"/>
                <p:cNvSpPr/>
                <p:nvPr/>
              </p:nvSpPr>
              <p:spPr>
                <a:xfrm>
                  <a:off x="7627189" y="2286000"/>
                  <a:ext cx="457200" cy="45720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60" name="Group 159"/>
              <p:cNvGrpSpPr/>
              <p:nvPr/>
            </p:nvGrpSpPr>
            <p:grpSpPr>
              <a:xfrm>
                <a:off x="4419600" y="381000"/>
                <a:ext cx="152400" cy="171139"/>
                <a:chOff x="7162800" y="979158"/>
                <a:chExt cx="304800" cy="344780"/>
              </a:xfrm>
            </p:grpSpPr>
            <p:sp>
              <p:nvSpPr>
                <p:cNvPr id="161" name="Oval 160"/>
                <p:cNvSpPr/>
                <p:nvPr/>
              </p:nvSpPr>
              <p:spPr>
                <a:xfrm>
                  <a:off x="7162800" y="1150297"/>
                  <a:ext cx="152400" cy="1736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7239000" y="979158"/>
                  <a:ext cx="228600" cy="2286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0" name="Straight Connector 29"/>
            <p:cNvCxnSpPr/>
            <p:nvPr/>
          </p:nvCxnSpPr>
          <p:spPr>
            <a:xfrm>
              <a:off x="4374118" y="619088"/>
              <a:ext cx="178301" cy="75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468159" y="693097"/>
            <a:ext cx="1188288" cy="2576206"/>
            <a:chOff x="1468159" y="693097"/>
            <a:chExt cx="1188288" cy="2576206"/>
          </a:xfrm>
        </p:grpSpPr>
        <p:grpSp>
          <p:nvGrpSpPr>
            <p:cNvPr id="26" name="Group 25"/>
            <p:cNvGrpSpPr/>
            <p:nvPr/>
          </p:nvGrpSpPr>
          <p:grpSpPr>
            <a:xfrm>
              <a:off x="1468159" y="693097"/>
              <a:ext cx="1188288" cy="2576206"/>
              <a:chOff x="1468159" y="693097"/>
              <a:chExt cx="1188288" cy="2576206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1468159" y="693097"/>
                <a:ext cx="1188288" cy="2576206"/>
                <a:chOff x="6896101" y="2286000"/>
                <a:chExt cx="1188288" cy="2576206"/>
              </a:xfrm>
            </p:grpSpPr>
            <p:cxnSp>
              <p:nvCxnSpPr>
                <p:cNvPr id="135" name="Straight Connector 134"/>
                <p:cNvCxnSpPr/>
                <p:nvPr/>
              </p:nvCxnSpPr>
              <p:spPr>
                <a:xfrm flipH="1">
                  <a:off x="7543800" y="2743200"/>
                  <a:ext cx="304800" cy="10668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 flipH="1">
                  <a:off x="7293098" y="3810000"/>
                  <a:ext cx="250702" cy="56340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 flipH="1">
                  <a:off x="6896101" y="4323234"/>
                  <a:ext cx="438511" cy="44581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7543800" y="3807125"/>
                  <a:ext cx="444262" cy="59847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7981950" y="4348928"/>
                  <a:ext cx="65416" cy="51327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flipH="1">
                  <a:off x="7501249" y="2991929"/>
                  <a:ext cx="249586" cy="48495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flipV="1">
                  <a:off x="7543800" y="3417346"/>
                  <a:ext cx="438150" cy="5954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Oval 143"/>
                <p:cNvSpPr/>
                <p:nvPr/>
              </p:nvSpPr>
              <p:spPr>
                <a:xfrm>
                  <a:off x="7627189" y="2286000"/>
                  <a:ext cx="457200" cy="45720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63" name="Group 162"/>
              <p:cNvGrpSpPr/>
              <p:nvPr/>
            </p:nvGrpSpPr>
            <p:grpSpPr>
              <a:xfrm>
                <a:off x="2438400" y="743261"/>
                <a:ext cx="152400" cy="171139"/>
                <a:chOff x="7162800" y="979158"/>
                <a:chExt cx="304800" cy="344780"/>
              </a:xfrm>
            </p:grpSpPr>
            <p:sp>
              <p:nvSpPr>
                <p:cNvPr id="164" name="Oval 163"/>
                <p:cNvSpPr/>
                <p:nvPr/>
              </p:nvSpPr>
              <p:spPr>
                <a:xfrm>
                  <a:off x="7162800" y="1150297"/>
                  <a:ext cx="152400" cy="1736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7239000" y="979158"/>
                  <a:ext cx="228600" cy="2286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0" name="Straight Connector 179"/>
            <p:cNvCxnSpPr/>
            <p:nvPr/>
          </p:nvCxnSpPr>
          <p:spPr>
            <a:xfrm>
              <a:off x="2438400" y="991712"/>
              <a:ext cx="178301" cy="75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25466" y="457200"/>
            <a:ext cx="1012885" cy="2723430"/>
            <a:chOff x="325466" y="457200"/>
            <a:chExt cx="1012885" cy="2723430"/>
          </a:xfrm>
        </p:grpSpPr>
        <p:grpSp>
          <p:nvGrpSpPr>
            <p:cNvPr id="24" name="Group 23"/>
            <p:cNvGrpSpPr/>
            <p:nvPr/>
          </p:nvGrpSpPr>
          <p:grpSpPr>
            <a:xfrm>
              <a:off x="325466" y="457200"/>
              <a:ext cx="1012885" cy="2723430"/>
              <a:chOff x="325466" y="457200"/>
              <a:chExt cx="1012885" cy="2723430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325466" y="457200"/>
                <a:ext cx="1012885" cy="2723430"/>
                <a:chOff x="7140515" y="2286000"/>
                <a:chExt cx="1012885" cy="272343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 flipH="1">
                  <a:off x="7543800" y="2743200"/>
                  <a:ext cx="304800" cy="10668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543800" y="3810000"/>
                  <a:ext cx="0" cy="594383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7140515" y="4404383"/>
                  <a:ext cx="403285" cy="60504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7543800" y="3807125"/>
                  <a:ext cx="609600" cy="34577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H="1">
                  <a:off x="7845006" y="4123306"/>
                  <a:ext cx="271732" cy="72689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H="1">
                  <a:off x="7342157" y="2988933"/>
                  <a:ext cx="408679" cy="209071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7310462" y="3182225"/>
                  <a:ext cx="421975" cy="2667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Oval 71"/>
                <p:cNvSpPr/>
                <p:nvPr/>
              </p:nvSpPr>
              <p:spPr>
                <a:xfrm>
                  <a:off x="7627189" y="2286000"/>
                  <a:ext cx="457200" cy="45720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66" name="Group 165"/>
              <p:cNvGrpSpPr/>
              <p:nvPr/>
            </p:nvGrpSpPr>
            <p:grpSpPr>
              <a:xfrm>
                <a:off x="1066800" y="533400"/>
                <a:ext cx="152400" cy="171139"/>
                <a:chOff x="7162800" y="979158"/>
                <a:chExt cx="304800" cy="344780"/>
              </a:xfrm>
            </p:grpSpPr>
            <p:sp>
              <p:nvSpPr>
                <p:cNvPr id="178" name="Oval 177"/>
                <p:cNvSpPr/>
                <p:nvPr/>
              </p:nvSpPr>
              <p:spPr>
                <a:xfrm>
                  <a:off x="7162800" y="1150297"/>
                  <a:ext cx="152400" cy="1736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7239000" y="979158"/>
                  <a:ext cx="228600" cy="2286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1" name="Straight Connector 180"/>
            <p:cNvCxnSpPr/>
            <p:nvPr/>
          </p:nvCxnSpPr>
          <p:spPr>
            <a:xfrm>
              <a:off x="990600" y="762000"/>
              <a:ext cx="178301" cy="75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2150" y="3656556"/>
            <a:ext cx="1164209" cy="2758594"/>
            <a:chOff x="292150" y="3656556"/>
            <a:chExt cx="1164209" cy="2758594"/>
          </a:xfrm>
        </p:grpSpPr>
        <p:grpSp>
          <p:nvGrpSpPr>
            <p:cNvPr id="16" name="Group 15"/>
            <p:cNvGrpSpPr/>
            <p:nvPr/>
          </p:nvGrpSpPr>
          <p:grpSpPr>
            <a:xfrm>
              <a:off x="292150" y="3656556"/>
              <a:ext cx="1164209" cy="2758594"/>
              <a:chOff x="292150" y="3656556"/>
              <a:chExt cx="1164209" cy="2758594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292150" y="3656556"/>
                <a:ext cx="1164209" cy="2758594"/>
                <a:chOff x="7230551" y="2286000"/>
                <a:chExt cx="1164209" cy="2758594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7543800" y="2743200"/>
                  <a:ext cx="304800" cy="10668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7543800" y="3810000"/>
                  <a:ext cx="152400" cy="54226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7230551" y="4317700"/>
                  <a:ext cx="446960" cy="240191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7543800" y="3807125"/>
                  <a:ext cx="384056" cy="51057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7656124" y="4317700"/>
                  <a:ext cx="271732" cy="72689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7750835" y="2991929"/>
                  <a:ext cx="293657" cy="54849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V="1">
                  <a:off x="8046470" y="3279416"/>
                  <a:ext cx="348290" cy="30186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Oval 31"/>
                <p:cNvSpPr/>
                <p:nvPr/>
              </p:nvSpPr>
              <p:spPr>
                <a:xfrm>
                  <a:off x="7627189" y="2286000"/>
                  <a:ext cx="457200" cy="45720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924713" y="3715061"/>
                <a:ext cx="152400" cy="171139"/>
                <a:chOff x="7162800" y="979158"/>
                <a:chExt cx="304800" cy="34478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7162800" y="1150297"/>
                  <a:ext cx="152400" cy="1736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239000" y="979158"/>
                  <a:ext cx="228600" cy="2286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2" name="Straight Connector 181"/>
            <p:cNvCxnSpPr/>
            <p:nvPr/>
          </p:nvCxnSpPr>
          <p:spPr>
            <a:xfrm>
              <a:off x="914400" y="3963512"/>
              <a:ext cx="178301" cy="75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566605" y="3636985"/>
            <a:ext cx="847803" cy="2725708"/>
            <a:chOff x="1566605" y="3636985"/>
            <a:chExt cx="847803" cy="2725708"/>
          </a:xfrm>
        </p:grpSpPr>
        <p:grpSp>
          <p:nvGrpSpPr>
            <p:cNvPr id="17" name="Group 16"/>
            <p:cNvGrpSpPr/>
            <p:nvPr/>
          </p:nvGrpSpPr>
          <p:grpSpPr>
            <a:xfrm>
              <a:off x="1566605" y="3636985"/>
              <a:ext cx="847803" cy="2725708"/>
              <a:chOff x="1566605" y="3636985"/>
              <a:chExt cx="847803" cy="2725708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1566605" y="3636985"/>
                <a:ext cx="847803" cy="2725708"/>
                <a:chOff x="7349087" y="2286000"/>
                <a:chExt cx="847803" cy="2725708"/>
              </a:xfrm>
            </p:grpSpPr>
            <p:cxnSp>
              <p:nvCxnSpPr>
                <p:cNvPr id="168" name="Straight Connector 167"/>
                <p:cNvCxnSpPr/>
                <p:nvPr/>
              </p:nvCxnSpPr>
              <p:spPr>
                <a:xfrm flipH="1">
                  <a:off x="7543800" y="2743200"/>
                  <a:ext cx="304800" cy="10668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7543800" y="3810000"/>
                  <a:ext cx="248190" cy="47003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 flipH="1">
                  <a:off x="7349087" y="4247149"/>
                  <a:ext cx="446960" cy="240191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7520715" y="3816750"/>
                  <a:ext cx="248190" cy="59300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 flipH="1">
                  <a:off x="7627189" y="4367245"/>
                  <a:ext cx="135866" cy="644463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7750835" y="2991929"/>
                  <a:ext cx="104954" cy="43903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 flipV="1">
                  <a:off x="7848600" y="3147029"/>
                  <a:ext cx="348290" cy="30186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Oval 176"/>
                <p:cNvSpPr/>
                <p:nvPr/>
              </p:nvSpPr>
              <p:spPr>
                <a:xfrm>
                  <a:off x="7627189" y="2286000"/>
                  <a:ext cx="457200" cy="45720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2133600" y="3733800"/>
                <a:ext cx="152400" cy="171139"/>
                <a:chOff x="7162800" y="979158"/>
                <a:chExt cx="304800" cy="344780"/>
              </a:xfrm>
            </p:grpSpPr>
            <p:sp>
              <p:nvSpPr>
                <p:cNvPr id="132" name="Oval 131"/>
                <p:cNvSpPr/>
                <p:nvPr/>
              </p:nvSpPr>
              <p:spPr>
                <a:xfrm>
                  <a:off x="7162800" y="1150297"/>
                  <a:ext cx="152400" cy="1736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7239000" y="979158"/>
                  <a:ext cx="228600" cy="2286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3" name="Straight Connector 182"/>
            <p:cNvCxnSpPr/>
            <p:nvPr/>
          </p:nvCxnSpPr>
          <p:spPr>
            <a:xfrm>
              <a:off x="2057400" y="3962400"/>
              <a:ext cx="178301" cy="75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41"/>
          <p:cNvGrpSpPr/>
          <p:nvPr/>
        </p:nvGrpSpPr>
        <p:grpSpPr>
          <a:xfrm>
            <a:off x="2346125" y="3798131"/>
            <a:ext cx="847803" cy="2725708"/>
            <a:chOff x="2346125" y="3798131"/>
            <a:chExt cx="847803" cy="2725708"/>
          </a:xfrm>
        </p:grpSpPr>
        <p:grpSp>
          <p:nvGrpSpPr>
            <p:cNvPr id="18" name="Group 17"/>
            <p:cNvGrpSpPr/>
            <p:nvPr/>
          </p:nvGrpSpPr>
          <p:grpSpPr>
            <a:xfrm>
              <a:off x="2346125" y="3798131"/>
              <a:ext cx="847803" cy="2725708"/>
              <a:chOff x="2346125" y="3798131"/>
              <a:chExt cx="847803" cy="2725708"/>
            </a:xfrm>
          </p:grpSpPr>
          <p:grpSp>
            <p:nvGrpSpPr>
              <p:cNvPr id="243" name="Group 242"/>
              <p:cNvGrpSpPr/>
              <p:nvPr/>
            </p:nvGrpSpPr>
            <p:grpSpPr>
              <a:xfrm>
                <a:off x="2346125" y="3798131"/>
                <a:ext cx="847803" cy="2725708"/>
                <a:chOff x="7349087" y="2286000"/>
                <a:chExt cx="847803" cy="2725708"/>
              </a:xfrm>
            </p:grpSpPr>
            <p:cxnSp>
              <p:nvCxnSpPr>
                <p:cNvPr id="244" name="Straight Connector 243"/>
                <p:cNvCxnSpPr/>
                <p:nvPr/>
              </p:nvCxnSpPr>
              <p:spPr>
                <a:xfrm flipH="1">
                  <a:off x="7543800" y="2743200"/>
                  <a:ext cx="304800" cy="10668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7543800" y="3810000"/>
                  <a:ext cx="248190" cy="47003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/>
                <p:nvPr/>
              </p:nvCxnSpPr>
              <p:spPr>
                <a:xfrm flipH="1">
                  <a:off x="7349087" y="4247149"/>
                  <a:ext cx="446960" cy="240191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7520715" y="3816750"/>
                  <a:ext cx="248190" cy="59300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 flipH="1">
                  <a:off x="7627189" y="4367245"/>
                  <a:ext cx="135866" cy="644463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7750835" y="2991929"/>
                  <a:ext cx="104954" cy="43903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 flipV="1">
                  <a:off x="7848600" y="3147029"/>
                  <a:ext cx="348290" cy="30186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3" name="Oval 252"/>
                <p:cNvSpPr/>
                <p:nvPr/>
              </p:nvSpPr>
              <p:spPr>
                <a:xfrm>
                  <a:off x="7627189" y="2286000"/>
                  <a:ext cx="457200" cy="45720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2895600" y="3886200"/>
                <a:ext cx="152400" cy="171139"/>
                <a:chOff x="7162800" y="979158"/>
                <a:chExt cx="304800" cy="344780"/>
              </a:xfrm>
            </p:grpSpPr>
            <p:sp>
              <p:nvSpPr>
                <p:cNvPr id="146" name="Oval 145"/>
                <p:cNvSpPr/>
                <p:nvPr/>
              </p:nvSpPr>
              <p:spPr>
                <a:xfrm>
                  <a:off x="7162800" y="1150297"/>
                  <a:ext cx="152400" cy="1736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7239000" y="979158"/>
                  <a:ext cx="228600" cy="2286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4" name="Straight Connector 183"/>
            <p:cNvCxnSpPr/>
            <p:nvPr/>
          </p:nvCxnSpPr>
          <p:spPr>
            <a:xfrm>
              <a:off x="2869699" y="4115912"/>
              <a:ext cx="178301" cy="75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Group 240"/>
          <p:cNvGrpSpPr/>
          <p:nvPr/>
        </p:nvGrpSpPr>
        <p:grpSpPr>
          <a:xfrm>
            <a:off x="3104067" y="4052870"/>
            <a:ext cx="663902" cy="2602928"/>
            <a:chOff x="3104067" y="4052870"/>
            <a:chExt cx="663902" cy="2602928"/>
          </a:xfrm>
        </p:grpSpPr>
        <p:grpSp>
          <p:nvGrpSpPr>
            <p:cNvPr id="19" name="Group 18"/>
            <p:cNvGrpSpPr/>
            <p:nvPr/>
          </p:nvGrpSpPr>
          <p:grpSpPr>
            <a:xfrm>
              <a:off x="3104067" y="4052870"/>
              <a:ext cx="663902" cy="2602928"/>
              <a:chOff x="3104067" y="4052870"/>
              <a:chExt cx="663902" cy="2602928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3104067" y="4052870"/>
                <a:ext cx="663902" cy="2602928"/>
                <a:chOff x="7420487" y="2286000"/>
                <a:chExt cx="663902" cy="2602928"/>
              </a:xfrm>
            </p:grpSpPr>
            <p:cxnSp>
              <p:nvCxnSpPr>
                <p:cNvPr id="105" name="Straight Connector 104"/>
                <p:cNvCxnSpPr>
                  <a:stCxn id="114" idx="3"/>
                </p:cNvCxnSpPr>
                <p:nvPr/>
              </p:nvCxnSpPr>
              <p:spPr>
                <a:xfrm flipH="1">
                  <a:off x="7543800" y="2742855"/>
                  <a:ext cx="299418" cy="106714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7543800" y="3810000"/>
                  <a:ext cx="79256" cy="53205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 flipH="1">
                  <a:off x="7511636" y="4302931"/>
                  <a:ext cx="116817" cy="58599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7532988" y="3788376"/>
                  <a:ext cx="284027" cy="461241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flipH="1">
                  <a:off x="7420487" y="4191598"/>
                  <a:ext cx="395317" cy="25204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H="1">
                  <a:off x="7739873" y="3006964"/>
                  <a:ext cx="10962" cy="48957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flipV="1">
                  <a:off x="7716779" y="3419923"/>
                  <a:ext cx="302193" cy="5189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Oval 113"/>
                <p:cNvSpPr/>
                <p:nvPr/>
              </p:nvSpPr>
              <p:spPr>
                <a:xfrm rot="19089136">
                  <a:off x="7627189" y="2286000"/>
                  <a:ext cx="457200" cy="45720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3581400" y="4114800"/>
                <a:ext cx="152400" cy="171139"/>
                <a:chOff x="7162800" y="979158"/>
                <a:chExt cx="304800" cy="344780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7162800" y="1150297"/>
                  <a:ext cx="152400" cy="1736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7239000" y="979158"/>
                  <a:ext cx="228600" cy="2286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5" name="Straight Connector 184"/>
            <p:cNvCxnSpPr/>
            <p:nvPr/>
          </p:nvCxnSpPr>
          <p:spPr>
            <a:xfrm>
              <a:off x="3555499" y="4344512"/>
              <a:ext cx="178301" cy="75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239"/>
          <p:cNvGrpSpPr/>
          <p:nvPr/>
        </p:nvGrpSpPr>
        <p:grpSpPr>
          <a:xfrm>
            <a:off x="3898629" y="4079551"/>
            <a:ext cx="801353" cy="2632902"/>
            <a:chOff x="3898629" y="4079551"/>
            <a:chExt cx="801353" cy="2632902"/>
          </a:xfrm>
        </p:grpSpPr>
        <p:grpSp>
          <p:nvGrpSpPr>
            <p:cNvPr id="20" name="Group 19"/>
            <p:cNvGrpSpPr/>
            <p:nvPr/>
          </p:nvGrpSpPr>
          <p:grpSpPr>
            <a:xfrm>
              <a:off x="3898629" y="4079551"/>
              <a:ext cx="801353" cy="2632902"/>
              <a:chOff x="3898629" y="4079551"/>
              <a:chExt cx="801353" cy="2632902"/>
            </a:xfrm>
          </p:grpSpPr>
          <p:grpSp>
            <p:nvGrpSpPr>
              <p:cNvPr id="187" name="Group 186"/>
              <p:cNvGrpSpPr/>
              <p:nvPr/>
            </p:nvGrpSpPr>
            <p:grpSpPr>
              <a:xfrm>
                <a:off x="3898629" y="4079551"/>
                <a:ext cx="801353" cy="2632902"/>
                <a:chOff x="7283036" y="2286000"/>
                <a:chExt cx="801353" cy="2632902"/>
              </a:xfrm>
            </p:grpSpPr>
            <p:cxnSp>
              <p:nvCxnSpPr>
                <p:cNvPr id="188" name="Straight Connector 187"/>
                <p:cNvCxnSpPr>
                  <a:stCxn id="197" idx="3"/>
                </p:cNvCxnSpPr>
                <p:nvPr/>
              </p:nvCxnSpPr>
              <p:spPr>
                <a:xfrm flipH="1">
                  <a:off x="7543800" y="2742855"/>
                  <a:ext cx="299418" cy="106714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 flipH="1">
                  <a:off x="7532988" y="3810000"/>
                  <a:ext cx="10813" cy="589313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 flipH="1">
                  <a:off x="7283036" y="4399313"/>
                  <a:ext cx="249952" cy="51958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532988" y="3788376"/>
                  <a:ext cx="485984" cy="35694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 flipH="1">
                  <a:off x="7628453" y="4133989"/>
                  <a:ext cx="368142" cy="34493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7532988" y="3006964"/>
                  <a:ext cx="217847" cy="381173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7532988" y="3371594"/>
                  <a:ext cx="410424" cy="1093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7" name="Oval 196"/>
                <p:cNvSpPr/>
                <p:nvPr/>
              </p:nvSpPr>
              <p:spPr>
                <a:xfrm rot="19089136">
                  <a:off x="7627189" y="2286000"/>
                  <a:ext cx="457200" cy="45720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51" name="Group 150"/>
              <p:cNvGrpSpPr/>
              <p:nvPr/>
            </p:nvGrpSpPr>
            <p:grpSpPr>
              <a:xfrm>
                <a:off x="4495800" y="4114800"/>
                <a:ext cx="152400" cy="171139"/>
                <a:chOff x="7162800" y="979158"/>
                <a:chExt cx="304800" cy="344780"/>
              </a:xfrm>
            </p:grpSpPr>
            <p:sp>
              <p:nvSpPr>
                <p:cNvPr id="152" name="Oval 151"/>
                <p:cNvSpPr/>
                <p:nvPr/>
              </p:nvSpPr>
              <p:spPr>
                <a:xfrm>
                  <a:off x="7162800" y="1150297"/>
                  <a:ext cx="152400" cy="1736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7239000" y="979158"/>
                  <a:ext cx="228600" cy="2286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6" name="Straight Connector 185"/>
            <p:cNvCxnSpPr/>
            <p:nvPr/>
          </p:nvCxnSpPr>
          <p:spPr>
            <a:xfrm>
              <a:off x="4469899" y="4343400"/>
              <a:ext cx="178301" cy="75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/>
          <p:cNvGrpSpPr/>
          <p:nvPr/>
        </p:nvGrpSpPr>
        <p:grpSpPr>
          <a:xfrm>
            <a:off x="4895313" y="3911796"/>
            <a:ext cx="801353" cy="2632902"/>
            <a:chOff x="4828191" y="4078586"/>
            <a:chExt cx="801353" cy="2632902"/>
          </a:xfrm>
        </p:grpSpPr>
        <p:grpSp>
          <p:nvGrpSpPr>
            <p:cNvPr id="21" name="Group 20"/>
            <p:cNvGrpSpPr/>
            <p:nvPr/>
          </p:nvGrpSpPr>
          <p:grpSpPr>
            <a:xfrm>
              <a:off x="4828191" y="4078586"/>
              <a:ext cx="801353" cy="2632902"/>
              <a:chOff x="4828191" y="4078586"/>
              <a:chExt cx="801353" cy="2632902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4828191" y="4078586"/>
                <a:ext cx="801353" cy="2632902"/>
                <a:chOff x="7283036" y="2286000"/>
                <a:chExt cx="801353" cy="2632902"/>
              </a:xfrm>
            </p:grpSpPr>
            <p:cxnSp>
              <p:nvCxnSpPr>
                <p:cNvPr id="214" name="Straight Connector 213"/>
                <p:cNvCxnSpPr>
                  <a:stCxn id="223" idx="3"/>
                </p:cNvCxnSpPr>
                <p:nvPr/>
              </p:nvCxnSpPr>
              <p:spPr>
                <a:xfrm flipH="1">
                  <a:off x="7543800" y="2742855"/>
                  <a:ext cx="299418" cy="106714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 flipH="1">
                  <a:off x="7532988" y="3810000"/>
                  <a:ext cx="10813" cy="589313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 flipH="1">
                  <a:off x="7283036" y="4399313"/>
                  <a:ext cx="249952" cy="51958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7532988" y="3788376"/>
                  <a:ext cx="485984" cy="35694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 flipH="1">
                  <a:off x="7628453" y="4133989"/>
                  <a:ext cx="368142" cy="34493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 flipH="1">
                  <a:off x="7532988" y="3006964"/>
                  <a:ext cx="217847" cy="381173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532988" y="3371594"/>
                  <a:ext cx="410424" cy="1093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3" name="Oval 222"/>
                <p:cNvSpPr/>
                <p:nvPr/>
              </p:nvSpPr>
              <p:spPr>
                <a:xfrm rot="19089136">
                  <a:off x="7627189" y="2286000"/>
                  <a:ext cx="457200" cy="45720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5410200" y="4114800"/>
                <a:ext cx="152400" cy="171139"/>
                <a:chOff x="7162800" y="979158"/>
                <a:chExt cx="304800" cy="344780"/>
              </a:xfrm>
            </p:grpSpPr>
            <p:sp>
              <p:nvSpPr>
                <p:cNvPr id="155" name="Oval 154"/>
                <p:cNvSpPr/>
                <p:nvPr/>
              </p:nvSpPr>
              <p:spPr>
                <a:xfrm>
                  <a:off x="7162800" y="1150297"/>
                  <a:ext cx="152400" cy="1736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7239000" y="979158"/>
                  <a:ext cx="228600" cy="2286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8" name="Straight Connector 197"/>
            <p:cNvCxnSpPr/>
            <p:nvPr/>
          </p:nvCxnSpPr>
          <p:spPr>
            <a:xfrm>
              <a:off x="5384299" y="4343400"/>
              <a:ext cx="178301" cy="75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>
            <a:off x="5850998" y="4165067"/>
            <a:ext cx="882439" cy="2573242"/>
            <a:chOff x="5850998" y="4165067"/>
            <a:chExt cx="882439" cy="2573242"/>
          </a:xfrm>
        </p:grpSpPr>
        <p:grpSp>
          <p:nvGrpSpPr>
            <p:cNvPr id="23" name="Group 22"/>
            <p:cNvGrpSpPr/>
            <p:nvPr/>
          </p:nvGrpSpPr>
          <p:grpSpPr>
            <a:xfrm>
              <a:off x="5850998" y="4165067"/>
              <a:ext cx="882439" cy="2573242"/>
              <a:chOff x="5850998" y="4165067"/>
              <a:chExt cx="882439" cy="2573242"/>
            </a:xfrm>
          </p:grpSpPr>
          <p:grpSp>
            <p:nvGrpSpPr>
              <p:cNvPr id="254" name="Group 253"/>
              <p:cNvGrpSpPr/>
              <p:nvPr/>
            </p:nvGrpSpPr>
            <p:grpSpPr>
              <a:xfrm>
                <a:off x="5850998" y="4165067"/>
                <a:ext cx="882439" cy="2573242"/>
                <a:chOff x="7273716" y="2286000"/>
                <a:chExt cx="882439" cy="2573242"/>
              </a:xfrm>
            </p:grpSpPr>
            <p:cxnSp>
              <p:nvCxnSpPr>
                <p:cNvPr id="255" name="Straight Connector 254"/>
                <p:cNvCxnSpPr>
                  <a:stCxn id="264" idx="3"/>
                </p:cNvCxnSpPr>
                <p:nvPr/>
              </p:nvCxnSpPr>
              <p:spPr>
                <a:xfrm flipH="1">
                  <a:off x="7543800" y="2742855"/>
                  <a:ext cx="299418" cy="106714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/>
              </p:nvCxnSpPr>
              <p:spPr>
                <a:xfrm flipH="1">
                  <a:off x="7532988" y="3810000"/>
                  <a:ext cx="10814" cy="57294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 flipH="1">
                  <a:off x="7296867" y="4339653"/>
                  <a:ext cx="249952" cy="51958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7532988" y="3788376"/>
                  <a:ext cx="623167" cy="22708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 flipH="1">
                  <a:off x="7717644" y="4029502"/>
                  <a:ext cx="394846" cy="23390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>
                <a:xfrm flipH="1">
                  <a:off x="7279442" y="3006964"/>
                  <a:ext cx="471394" cy="32159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273716" y="3328562"/>
                  <a:ext cx="410424" cy="1093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4" name="Oval 263"/>
                <p:cNvSpPr/>
                <p:nvPr/>
              </p:nvSpPr>
              <p:spPr>
                <a:xfrm rot="19089136">
                  <a:off x="7627189" y="2286000"/>
                  <a:ext cx="457200" cy="45720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>
                <a:off x="6400800" y="4191000"/>
                <a:ext cx="152400" cy="171139"/>
                <a:chOff x="7162800" y="979158"/>
                <a:chExt cx="304800" cy="344780"/>
              </a:xfrm>
            </p:grpSpPr>
            <p:sp>
              <p:nvSpPr>
                <p:cNvPr id="158" name="Oval 157"/>
                <p:cNvSpPr/>
                <p:nvPr/>
              </p:nvSpPr>
              <p:spPr>
                <a:xfrm>
                  <a:off x="7162800" y="1150297"/>
                  <a:ext cx="152400" cy="1736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7239000" y="979158"/>
                  <a:ext cx="228600" cy="2286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9" name="Straight Connector 198"/>
            <p:cNvCxnSpPr/>
            <p:nvPr/>
          </p:nvCxnSpPr>
          <p:spPr>
            <a:xfrm>
              <a:off x="6400800" y="4419600"/>
              <a:ext cx="178301" cy="75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016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 flipH="1">
            <a:off x="3438186" y="300443"/>
            <a:ext cx="1331476" cy="2652796"/>
            <a:chOff x="3438186" y="300443"/>
            <a:chExt cx="1331476" cy="2652796"/>
          </a:xfrm>
        </p:grpSpPr>
        <p:grpSp>
          <p:nvGrpSpPr>
            <p:cNvPr id="27" name="Group 26"/>
            <p:cNvGrpSpPr/>
            <p:nvPr/>
          </p:nvGrpSpPr>
          <p:grpSpPr>
            <a:xfrm>
              <a:off x="3438186" y="300443"/>
              <a:ext cx="1331476" cy="2652796"/>
              <a:chOff x="3438186" y="300443"/>
              <a:chExt cx="1331476" cy="2652796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3438186" y="300443"/>
                <a:ext cx="1331476" cy="2652796"/>
                <a:chOff x="6896101" y="2286000"/>
                <a:chExt cx="1331476" cy="2652796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H="1">
                  <a:off x="7543800" y="2743200"/>
                  <a:ext cx="304800" cy="10668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 flipH="1">
                  <a:off x="7293098" y="3810000"/>
                  <a:ext cx="250702" cy="56340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 flipH="1">
                  <a:off x="6896101" y="4323234"/>
                  <a:ext cx="438511" cy="44581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7543800" y="3807125"/>
                  <a:ext cx="444262" cy="59847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7941150" y="4348928"/>
                  <a:ext cx="256819" cy="5898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7750835" y="2991929"/>
                  <a:ext cx="237227" cy="6351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 flipV="1">
                  <a:off x="8006515" y="3341400"/>
                  <a:ext cx="221062" cy="30383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4" name="Oval 233"/>
                <p:cNvSpPr/>
                <p:nvPr/>
              </p:nvSpPr>
              <p:spPr>
                <a:xfrm>
                  <a:off x="7627189" y="2286000"/>
                  <a:ext cx="457200" cy="45720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60" name="Group 159"/>
              <p:cNvGrpSpPr/>
              <p:nvPr/>
            </p:nvGrpSpPr>
            <p:grpSpPr>
              <a:xfrm>
                <a:off x="4419600" y="381000"/>
                <a:ext cx="152400" cy="171139"/>
                <a:chOff x="7162800" y="979158"/>
                <a:chExt cx="304800" cy="344780"/>
              </a:xfrm>
            </p:grpSpPr>
            <p:sp>
              <p:nvSpPr>
                <p:cNvPr id="161" name="Oval 160"/>
                <p:cNvSpPr/>
                <p:nvPr/>
              </p:nvSpPr>
              <p:spPr>
                <a:xfrm>
                  <a:off x="7162800" y="1150297"/>
                  <a:ext cx="152400" cy="1736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7239000" y="979158"/>
                  <a:ext cx="228600" cy="2286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0" name="Straight Connector 29"/>
            <p:cNvCxnSpPr/>
            <p:nvPr/>
          </p:nvCxnSpPr>
          <p:spPr>
            <a:xfrm>
              <a:off x="4374118" y="619088"/>
              <a:ext cx="178301" cy="75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 flipH="1">
            <a:off x="1468159" y="693097"/>
            <a:ext cx="1188288" cy="2576206"/>
            <a:chOff x="1468159" y="693097"/>
            <a:chExt cx="1188288" cy="2576206"/>
          </a:xfrm>
        </p:grpSpPr>
        <p:grpSp>
          <p:nvGrpSpPr>
            <p:cNvPr id="26" name="Group 25"/>
            <p:cNvGrpSpPr/>
            <p:nvPr/>
          </p:nvGrpSpPr>
          <p:grpSpPr>
            <a:xfrm>
              <a:off x="1468159" y="693097"/>
              <a:ext cx="1188288" cy="2576206"/>
              <a:chOff x="1468159" y="693097"/>
              <a:chExt cx="1188288" cy="2576206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1468159" y="693097"/>
                <a:ext cx="1188288" cy="2576206"/>
                <a:chOff x="6896101" y="2286000"/>
                <a:chExt cx="1188288" cy="2576206"/>
              </a:xfrm>
            </p:grpSpPr>
            <p:cxnSp>
              <p:nvCxnSpPr>
                <p:cNvPr id="135" name="Straight Connector 134"/>
                <p:cNvCxnSpPr/>
                <p:nvPr/>
              </p:nvCxnSpPr>
              <p:spPr>
                <a:xfrm flipH="1">
                  <a:off x="7543800" y="2743200"/>
                  <a:ext cx="304800" cy="10668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 flipH="1">
                  <a:off x="7293098" y="3810000"/>
                  <a:ext cx="250702" cy="56340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 flipH="1">
                  <a:off x="6896101" y="4323234"/>
                  <a:ext cx="438511" cy="44581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7543800" y="3807125"/>
                  <a:ext cx="444262" cy="59847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7981950" y="4348928"/>
                  <a:ext cx="65416" cy="51327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flipH="1">
                  <a:off x="7501249" y="2991929"/>
                  <a:ext cx="249586" cy="48495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flipV="1">
                  <a:off x="7543800" y="3417346"/>
                  <a:ext cx="438150" cy="5954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Oval 143"/>
                <p:cNvSpPr/>
                <p:nvPr/>
              </p:nvSpPr>
              <p:spPr>
                <a:xfrm>
                  <a:off x="7627189" y="2286000"/>
                  <a:ext cx="457200" cy="45720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63" name="Group 162"/>
              <p:cNvGrpSpPr/>
              <p:nvPr/>
            </p:nvGrpSpPr>
            <p:grpSpPr>
              <a:xfrm>
                <a:off x="2438400" y="743261"/>
                <a:ext cx="152400" cy="171139"/>
                <a:chOff x="7162800" y="979158"/>
                <a:chExt cx="304800" cy="344780"/>
              </a:xfrm>
            </p:grpSpPr>
            <p:sp>
              <p:nvSpPr>
                <p:cNvPr id="164" name="Oval 163"/>
                <p:cNvSpPr/>
                <p:nvPr/>
              </p:nvSpPr>
              <p:spPr>
                <a:xfrm>
                  <a:off x="7162800" y="1150297"/>
                  <a:ext cx="152400" cy="1736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7239000" y="979158"/>
                  <a:ext cx="228600" cy="2286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0" name="Straight Connector 179"/>
            <p:cNvCxnSpPr/>
            <p:nvPr/>
          </p:nvCxnSpPr>
          <p:spPr>
            <a:xfrm>
              <a:off x="2438400" y="991712"/>
              <a:ext cx="178301" cy="75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 flipH="1">
            <a:off x="325466" y="457200"/>
            <a:ext cx="1012885" cy="2723430"/>
            <a:chOff x="325466" y="457200"/>
            <a:chExt cx="1012885" cy="2723430"/>
          </a:xfrm>
        </p:grpSpPr>
        <p:grpSp>
          <p:nvGrpSpPr>
            <p:cNvPr id="24" name="Group 23"/>
            <p:cNvGrpSpPr/>
            <p:nvPr/>
          </p:nvGrpSpPr>
          <p:grpSpPr>
            <a:xfrm>
              <a:off x="325466" y="457200"/>
              <a:ext cx="1012885" cy="2723430"/>
              <a:chOff x="325466" y="457200"/>
              <a:chExt cx="1012885" cy="2723430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325466" y="457200"/>
                <a:ext cx="1012885" cy="2723430"/>
                <a:chOff x="7140515" y="2286000"/>
                <a:chExt cx="1012885" cy="272343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 flipH="1">
                  <a:off x="7543800" y="2743200"/>
                  <a:ext cx="304800" cy="10668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543800" y="3810000"/>
                  <a:ext cx="0" cy="594383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7140515" y="4404383"/>
                  <a:ext cx="403285" cy="60504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7543800" y="3807125"/>
                  <a:ext cx="609600" cy="34577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H="1">
                  <a:off x="7845006" y="4123306"/>
                  <a:ext cx="271732" cy="72689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H="1">
                  <a:off x="7342157" y="2988933"/>
                  <a:ext cx="408679" cy="209071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7310462" y="3182225"/>
                  <a:ext cx="421975" cy="2667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Oval 71"/>
                <p:cNvSpPr/>
                <p:nvPr/>
              </p:nvSpPr>
              <p:spPr>
                <a:xfrm>
                  <a:off x="7627189" y="2286000"/>
                  <a:ext cx="457200" cy="45720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66" name="Group 165"/>
              <p:cNvGrpSpPr/>
              <p:nvPr/>
            </p:nvGrpSpPr>
            <p:grpSpPr>
              <a:xfrm>
                <a:off x="1066800" y="533400"/>
                <a:ext cx="152400" cy="171139"/>
                <a:chOff x="7162800" y="979158"/>
                <a:chExt cx="304800" cy="344780"/>
              </a:xfrm>
            </p:grpSpPr>
            <p:sp>
              <p:nvSpPr>
                <p:cNvPr id="178" name="Oval 177"/>
                <p:cNvSpPr/>
                <p:nvPr/>
              </p:nvSpPr>
              <p:spPr>
                <a:xfrm>
                  <a:off x="7162800" y="1150297"/>
                  <a:ext cx="152400" cy="1736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7239000" y="979158"/>
                  <a:ext cx="228600" cy="2286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1" name="Straight Connector 180"/>
            <p:cNvCxnSpPr/>
            <p:nvPr/>
          </p:nvCxnSpPr>
          <p:spPr>
            <a:xfrm>
              <a:off x="990600" y="762000"/>
              <a:ext cx="178301" cy="75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 flipH="1">
            <a:off x="292150" y="3656556"/>
            <a:ext cx="1164209" cy="2758594"/>
            <a:chOff x="292150" y="3656556"/>
            <a:chExt cx="1164209" cy="2758594"/>
          </a:xfrm>
        </p:grpSpPr>
        <p:grpSp>
          <p:nvGrpSpPr>
            <p:cNvPr id="16" name="Group 15"/>
            <p:cNvGrpSpPr/>
            <p:nvPr/>
          </p:nvGrpSpPr>
          <p:grpSpPr>
            <a:xfrm>
              <a:off x="292150" y="3656556"/>
              <a:ext cx="1164209" cy="2758594"/>
              <a:chOff x="292150" y="3656556"/>
              <a:chExt cx="1164209" cy="2758594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292150" y="3656556"/>
                <a:ext cx="1164209" cy="2758594"/>
                <a:chOff x="7230551" y="2286000"/>
                <a:chExt cx="1164209" cy="2758594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7543800" y="2743200"/>
                  <a:ext cx="304800" cy="10668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7543800" y="3810000"/>
                  <a:ext cx="152400" cy="54226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7230551" y="4317700"/>
                  <a:ext cx="446960" cy="240191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7543800" y="3807125"/>
                  <a:ext cx="384056" cy="51057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7656124" y="4317700"/>
                  <a:ext cx="271732" cy="72689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7750835" y="2991929"/>
                  <a:ext cx="293657" cy="54849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V="1">
                  <a:off x="8046470" y="3279416"/>
                  <a:ext cx="348290" cy="30186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Oval 31"/>
                <p:cNvSpPr/>
                <p:nvPr/>
              </p:nvSpPr>
              <p:spPr>
                <a:xfrm>
                  <a:off x="7627189" y="2286000"/>
                  <a:ext cx="457200" cy="45720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924713" y="3715061"/>
                <a:ext cx="152400" cy="171139"/>
                <a:chOff x="7162800" y="979158"/>
                <a:chExt cx="304800" cy="34478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7162800" y="1150297"/>
                  <a:ext cx="152400" cy="1736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239000" y="979158"/>
                  <a:ext cx="228600" cy="2286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2" name="Straight Connector 181"/>
            <p:cNvCxnSpPr/>
            <p:nvPr/>
          </p:nvCxnSpPr>
          <p:spPr>
            <a:xfrm>
              <a:off x="914400" y="3963512"/>
              <a:ext cx="178301" cy="75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 flipH="1">
            <a:off x="1566605" y="3636985"/>
            <a:ext cx="847803" cy="2725708"/>
            <a:chOff x="1566605" y="3636985"/>
            <a:chExt cx="847803" cy="2725708"/>
          </a:xfrm>
        </p:grpSpPr>
        <p:grpSp>
          <p:nvGrpSpPr>
            <p:cNvPr id="17" name="Group 16"/>
            <p:cNvGrpSpPr/>
            <p:nvPr/>
          </p:nvGrpSpPr>
          <p:grpSpPr>
            <a:xfrm>
              <a:off x="1566605" y="3636985"/>
              <a:ext cx="847803" cy="2725708"/>
              <a:chOff x="1566605" y="3636985"/>
              <a:chExt cx="847803" cy="2725708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1566605" y="3636985"/>
                <a:ext cx="847803" cy="2725708"/>
                <a:chOff x="7349087" y="2286000"/>
                <a:chExt cx="847803" cy="2725708"/>
              </a:xfrm>
            </p:grpSpPr>
            <p:cxnSp>
              <p:nvCxnSpPr>
                <p:cNvPr id="168" name="Straight Connector 167"/>
                <p:cNvCxnSpPr/>
                <p:nvPr/>
              </p:nvCxnSpPr>
              <p:spPr>
                <a:xfrm flipH="1">
                  <a:off x="7543800" y="2743200"/>
                  <a:ext cx="304800" cy="10668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7543800" y="3810000"/>
                  <a:ext cx="248190" cy="47003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 flipH="1">
                  <a:off x="7349087" y="4247149"/>
                  <a:ext cx="446960" cy="240191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7520715" y="3816750"/>
                  <a:ext cx="248190" cy="59300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 flipH="1">
                  <a:off x="7627189" y="4367245"/>
                  <a:ext cx="135866" cy="644463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7750835" y="2991929"/>
                  <a:ext cx="104954" cy="43903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 flipV="1">
                  <a:off x="7848600" y="3147029"/>
                  <a:ext cx="348290" cy="30186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Oval 176"/>
                <p:cNvSpPr/>
                <p:nvPr/>
              </p:nvSpPr>
              <p:spPr>
                <a:xfrm>
                  <a:off x="7627189" y="2286000"/>
                  <a:ext cx="457200" cy="45720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2133600" y="3733800"/>
                <a:ext cx="152400" cy="171139"/>
                <a:chOff x="7162800" y="979158"/>
                <a:chExt cx="304800" cy="344780"/>
              </a:xfrm>
            </p:grpSpPr>
            <p:sp>
              <p:nvSpPr>
                <p:cNvPr id="132" name="Oval 131"/>
                <p:cNvSpPr/>
                <p:nvPr/>
              </p:nvSpPr>
              <p:spPr>
                <a:xfrm>
                  <a:off x="7162800" y="1150297"/>
                  <a:ext cx="152400" cy="1736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7239000" y="979158"/>
                  <a:ext cx="228600" cy="2286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3" name="Straight Connector 182"/>
            <p:cNvCxnSpPr/>
            <p:nvPr/>
          </p:nvCxnSpPr>
          <p:spPr>
            <a:xfrm>
              <a:off x="2057400" y="3962400"/>
              <a:ext cx="178301" cy="75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41"/>
          <p:cNvGrpSpPr/>
          <p:nvPr/>
        </p:nvGrpSpPr>
        <p:grpSpPr>
          <a:xfrm flipH="1">
            <a:off x="2346125" y="3798131"/>
            <a:ext cx="847803" cy="2725708"/>
            <a:chOff x="2346125" y="3798131"/>
            <a:chExt cx="847803" cy="2725708"/>
          </a:xfrm>
        </p:grpSpPr>
        <p:grpSp>
          <p:nvGrpSpPr>
            <p:cNvPr id="18" name="Group 17"/>
            <p:cNvGrpSpPr/>
            <p:nvPr/>
          </p:nvGrpSpPr>
          <p:grpSpPr>
            <a:xfrm>
              <a:off x="2346125" y="3798131"/>
              <a:ext cx="847803" cy="2725708"/>
              <a:chOff x="2346125" y="3798131"/>
              <a:chExt cx="847803" cy="2725708"/>
            </a:xfrm>
          </p:grpSpPr>
          <p:grpSp>
            <p:nvGrpSpPr>
              <p:cNvPr id="243" name="Group 242"/>
              <p:cNvGrpSpPr/>
              <p:nvPr/>
            </p:nvGrpSpPr>
            <p:grpSpPr>
              <a:xfrm>
                <a:off x="2346125" y="3798131"/>
                <a:ext cx="847803" cy="2725708"/>
                <a:chOff x="7349087" y="2286000"/>
                <a:chExt cx="847803" cy="2725708"/>
              </a:xfrm>
            </p:grpSpPr>
            <p:cxnSp>
              <p:nvCxnSpPr>
                <p:cNvPr id="244" name="Straight Connector 243"/>
                <p:cNvCxnSpPr/>
                <p:nvPr/>
              </p:nvCxnSpPr>
              <p:spPr>
                <a:xfrm flipH="1">
                  <a:off x="7543800" y="2743200"/>
                  <a:ext cx="304800" cy="10668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7543800" y="3810000"/>
                  <a:ext cx="248190" cy="47003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/>
                <p:nvPr/>
              </p:nvCxnSpPr>
              <p:spPr>
                <a:xfrm flipH="1">
                  <a:off x="7349087" y="4247149"/>
                  <a:ext cx="446960" cy="240191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7520715" y="3816750"/>
                  <a:ext cx="248190" cy="59300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 flipH="1">
                  <a:off x="7627189" y="4367245"/>
                  <a:ext cx="135866" cy="644463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7750835" y="2991929"/>
                  <a:ext cx="104954" cy="43903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 flipV="1">
                  <a:off x="7848600" y="3147029"/>
                  <a:ext cx="348290" cy="30186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3" name="Oval 252"/>
                <p:cNvSpPr/>
                <p:nvPr/>
              </p:nvSpPr>
              <p:spPr>
                <a:xfrm>
                  <a:off x="7627189" y="2286000"/>
                  <a:ext cx="457200" cy="45720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2895600" y="3886200"/>
                <a:ext cx="152400" cy="171139"/>
                <a:chOff x="7162800" y="979158"/>
                <a:chExt cx="304800" cy="344780"/>
              </a:xfrm>
            </p:grpSpPr>
            <p:sp>
              <p:nvSpPr>
                <p:cNvPr id="146" name="Oval 145"/>
                <p:cNvSpPr/>
                <p:nvPr/>
              </p:nvSpPr>
              <p:spPr>
                <a:xfrm>
                  <a:off x="7162800" y="1150297"/>
                  <a:ext cx="152400" cy="1736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7239000" y="979158"/>
                  <a:ext cx="228600" cy="2286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4" name="Straight Connector 183"/>
            <p:cNvCxnSpPr/>
            <p:nvPr/>
          </p:nvCxnSpPr>
          <p:spPr>
            <a:xfrm>
              <a:off x="2869699" y="4115912"/>
              <a:ext cx="178301" cy="75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Group 240"/>
          <p:cNvGrpSpPr/>
          <p:nvPr/>
        </p:nvGrpSpPr>
        <p:grpSpPr>
          <a:xfrm flipH="1">
            <a:off x="3104067" y="4052870"/>
            <a:ext cx="663902" cy="2602928"/>
            <a:chOff x="3104067" y="4052870"/>
            <a:chExt cx="663902" cy="2602928"/>
          </a:xfrm>
        </p:grpSpPr>
        <p:grpSp>
          <p:nvGrpSpPr>
            <p:cNvPr id="19" name="Group 18"/>
            <p:cNvGrpSpPr/>
            <p:nvPr/>
          </p:nvGrpSpPr>
          <p:grpSpPr>
            <a:xfrm>
              <a:off x="3104067" y="4052870"/>
              <a:ext cx="663902" cy="2602928"/>
              <a:chOff x="3104067" y="4052870"/>
              <a:chExt cx="663902" cy="2602928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3104067" y="4052870"/>
                <a:ext cx="663902" cy="2602928"/>
                <a:chOff x="7420487" y="2286000"/>
                <a:chExt cx="663902" cy="2602928"/>
              </a:xfrm>
            </p:grpSpPr>
            <p:cxnSp>
              <p:nvCxnSpPr>
                <p:cNvPr id="105" name="Straight Connector 104"/>
                <p:cNvCxnSpPr>
                  <a:stCxn id="114" idx="3"/>
                </p:cNvCxnSpPr>
                <p:nvPr/>
              </p:nvCxnSpPr>
              <p:spPr>
                <a:xfrm flipH="1">
                  <a:off x="7543800" y="2742855"/>
                  <a:ext cx="299418" cy="106714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7543800" y="3810000"/>
                  <a:ext cx="79256" cy="53205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 flipH="1">
                  <a:off x="7511636" y="4302931"/>
                  <a:ext cx="116817" cy="58599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7532988" y="3788376"/>
                  <a:ext cx="284027" cy="461241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flipH="1">
                  <a:off x="7420487" y="4191598"/>
                  <a:ext cx="395317" cy="25204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H="1">
                  <a:off x="7739873" y="3006964"/>
                  <a:ext cx="10962" cy="48957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flipV="1">
                  <a:off x="7716779" y="3419923"/>
                  <a:ext cx="302193" cy="5189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Oval 113"/>
                <p:cNvSpPr/>
                <p:nvPr/>
              </p:nvSpPr>
              <p:spPr>
                <a:xfrm rot="19089136">
                  <a:off x="7627189" y="2286000"/>
                  <a:ext cx="457200" cy="45720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3581400" y="4114800"/>
                <a:ext cx="152400" cy="171139"/>
                <a:chOff x="7162800" y="979158"/>
                <a:chExt cx="304800" cy="344780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7162800" y="1150297"/>
                  <a:ext cx="152400" cy="1736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7239000" y="979158"/>
                  <a:ext cx="228600" cy="2286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5" name="Straight Connector 184"/>
            <p:cNvCxnSpPr/>
            <p:nvPr/>
          </p:nvCxnSpPr>
          <p:spPr>
            <a:xfrm>
              <a:off x="3555499" y="4344512"/>
              <a:ext cx="178301" cy="75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239"/>
          <p:cNvGrpSpPr/>
          <p:nvPr/>
        </p:nvGrpSpPr>
        <p:grpSpPr>
          <a:xfrm flipH="1">
            <a:off x="3898629" y="4079551"/>
            <a:ext cx="801353" cy="2632902"/>
            <a:chOff x="3898629" y="4079551"/>
            <a:chExt cx="801353" cy="2632902"/>
          </a:xfrm>
        </p:grpSpPr>
        <p:grpSp>
          <p:nvGrpSpPr>
            <p:cNvPr id="20" name="Group 19"/>
            <p:cNvGrpSpPr/>
            <p:nvPr/>
          </p:nvGrpSpPr>
          <p:grpSpPr>
            <a:xfrm>
              <a:off x="3898629" y="4079551"/>
              <a:ext cx="801353" cy="2632902"/>
              <a:chOff x="3898629" y="4079551"/>
              <a:chExt cx="801353" cy="2632902"/>
            </a:xfrm>
          </p:grpSpPr>
          <p:grpSp>
            <p:nvGrpSpPr>
              <p:cNvPr id="187" name="Group 186"/>
              <p:cNvGrpSpPr/>
              <p:nvPr/>
            </p:nvGrpSpPr>
            <p:grpSpPr>
              <a:xfrm>
                <a:off x="3898629" y="4079551"/>
                <a:ext cx="801353" cy="2632902"/>
                <a:chOff x="7283036" y="2286000"/>
                <a:chExt cx="801353" cy="2632902"/>
              </a:xfrm>
            </p:grpSpPr>
            <p:cxnSp>
              <p:nvCxnSpPr>
                <p:cNvPr id="188" name="Straight Connector 187"/>
                <p:cNvCxnSpPr>
                  <a:stCxn id="197" idx="3"/>
                </p:cNvCxnSpPr>
                <p:nvPr/>
              </p:nvCxnSpPr>
              <p:spPr>
                <a:xfrm flipH="1">
                  <a:off x="7543800" y="2742855"/>
                  <a:ext cx="299418" cy="106714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 flipH="1">
                  <a:off x="7532988" y="3810000"/>
                  <a:ext cx="10813" cy="589313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 flipH="1">
                  <a:off x="7283036" y="4399313"/>
                  <a:ext cx="249952" cy="51958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532988" y="3788376"/>
                  <a:ext cx="485984" cy="35694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 flipH="1">
                  <a:off x="7628453" y="4133989"/>
                  <a:ext cx="368142" cy="34493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7532988" y="3006964"/>
                  <a:ext cx="217847" cy="381173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7532988" y="3371594"/>
                  <a:ext cx="410424" cy="1093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7" name="Oval 196"/>
                <p:cNvSpPr/>
                <p:nvPr/>
              </p:nvSpPr>
              <p:spPr>
                <a:xfrm rot="19089136">
                  <a:off x="7627189" y="2286000"/>
                  <a:ext cx="457200" cy="45720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51" name="Group 150"/>
              <p:cNvGrpSpPr/>
              <p:nvPr/>
            </p:nvGrpSpPr>
            <p:grpSpPr>
              <a:xfrm>
                <a:off x="4495800" y="4114800"/>
                <a:ext cx="152400" cy="171139"/>
                <a:chOff x="7162800" y="979158"/>
                <a:chExt cx="304800" cy="344780"/>
              </a:xfrm>
            </p:grpSpPr>
            <p:sp>
              <p:nvSpPr>
                <p:cNvPr id="152" name="Oval 151"/>
                <p:cNvSpPr/>
                <p:nvPr/>
              </p:nvSpPr>
              <p:spPr>
                <a:xfrm>
                  <a:off x="7162800" y="1150297"/>
                  <a:ext cx="152400" cy="1736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7239000" y="979158"/>
                  <a:ext cx="228600" cy="2286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6" name="Straight Connector 185"/>
            <p:cNvCxnSpPr/>
            <p:nvPr/>
          </p:nvCxnSpPr>
          <p:spPr>
            <a:xfrm>
              <a:off x="4469899" y="4343400"/>
              <a:ext cx="178301" cy="75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/>
          <p:cNvGrpSpPr/>
          <p:nvPr/>
        </p:nvGrpSpPr>
        <p:grpSpPr>
          <a:xfrm flipH="1">
            <a:off x="4895313" y="3911796"/>
            <a:ext cx="801353" cy="2632902"/>
            <a:chOff x="4828191" y="4078586"/>
            <a:chExt cx="801353" cy="2632902"/>
          </a:xfrm>
        </p:grpSpPr>
        <p:grpSp>
          <p:nvGrpSpPr>
            <p:cNvPr id="21" name="Group 20"/>
            <p:cNvGrpSpPr/>
            <p:nvPr/>
          </p:nvGrpSpPr>
          <p:grpSpPr>
            <a:xfrm>
              <a:off x="4828191" y="4078586"/>
              <a:ext cx="801353" cy="2632902"/>
              <a:chOff x="4828191" y="4078586"/>
              <a:chExt cx="801353" cy="2632902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4828191" y="4078586"/>
                <a:ext cx="801353" cy="2632902"/>
                <a:chOff x="7283036" y="2286000"/>
                <a:chExt cx="801353" cy="2632902"/>
              </a:xfrm>
            </p:grpSpPr>
            <p:cxnSp>
              <p:nvCxnSpPr>
                <p:cNvPr id="214" name="Straight Connector 213"/>
                <p:cNvCxnSpPr>
                  <a:stCxn id="223" idx="3"/>
                </p:cNvCxnSpPr>
                <p:nvPr/>
              </p:nvCxnSpPr>
              <p:spPr>
                <a:xfrm flipH="1">
                  <a:off x="7543800" y="2742855"/>
                  <a:ext cx="299418" cy="106714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 flipH="1">
                  <a:off x="7532988" y="3810000"/>
                  <a:ext cx="10813" cy="589313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 flipH="1">
                  <a:off x="7283036" y="4399313"/>
                  <a:ext cx="249952" cy="51958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7532988" y="3788376"/>
                  <a:ext cx="485984" cy="35694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 flipH="1">
                  <a:off x="7628453" y="4133989"/>
                  <a:ext cx="368142" cy="34493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 flipH="1">
                  <a:off x="7532988" y="3006964"/>
                  <a:ext cx="217847" cy="381173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532988" y="3371594"/>
                  <a:ext cx="410424" cy="1093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3" name="Oval 222"/>
                <p:cNvSpPr/>
                <p:nvPr/>
              </p:nvSpPr>
              <p:spPr>
                <a:xfrm rot="19089136">
                  <a:off x="7627189" y="2286000"/>
                  <a:ext cx="457200" cy="45720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5410200" y="4114800"/>
                <a:ext cx="152400" cy="171139"/>
                <a:chOff x="7162800" y="979158"/>
                <a:chExt cx="304800" cy="344780"/>
              </a:xfrm>
            </p:grpSpPr>
            <p:sp>
              <p:nvSpPr>
                <p:cNvPr id="155" name="Oval 154"/>
                <p:cNvSpPr/>
                <p:nvPr/>
              </p:nvSpPr>
              <p:spPr>
                <a:xfrm>
                  <a:off x="7162800" y="1150297"/>
                  <a:ext cx="152400" cy="1736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7239000" y="979158"/>
                  <a:ext cx="228600" cy="2286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8" name="Straight Connector 197"/>
            <p:cNvCxnSpPr/>
            <p:nvPr/>
          </p:nvCxnSpPr>
          <p:spPr>
            <a:xfrm>
              <a:off x="5384299" y="4343400"/>
              <a:ext cx="178301" cy="75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 flipH="1">
            <a:off x="5850998" y="4165067"/>
            <a:ext cx="882439" cy="2573242"/>
            <a:chOff x="5850998" y="4165067"/>
            <a:chExt cx="882439" cy="2573242"/>
          </a:xfrm>
        </p:grpSpPr>
        <p:grpSp>
          <p:nvGrpSpPr>
            <p:cNvPr id="23" name="Group 22"/>
            <p:cNvGrpSpPr/>
            <p:nvPr/>
          </p:nvGrpSpPr>
          <p:grpSpPr>
            <a:xfrm>
              <a:off x="5850998" y="4165067"/>
              <a:ext cx="882439" cy="2573242"/>
              <a:chOff x="5850998" y="4165067"/>
              <a:chExt cx="882439" cy="2573242"/>
            </a:xfrm>
          </p:grpSpPr>
          <p:grpSp>
            <p:nvGrpSpPr>
              <p:cNvPr id="254" name="Group 253"/>
              <p:cNvGrpSpPr/>
              <p:nvPr/>
            </p:nvGrpSpPr>
            <p:grpSpPr>
              <a:xfrm>
                <a:off x="5850998" y="4165067"/>
                <a:ext cx="882439" cy="2573242"/>
                <a:chOff x="7273716" y="2286000"/>
                <a:chExt cx="882439" cy="2573242"/>
              </a:xfrm>
            </p:grpSpPr>
            <p:cxnSp>
              <p:nvCxnSpPr>
                <p:cNvPr id="255" name="Straight Connector 254"/>
                <p:cNvCxnSpPr>
                  <a:stCxn id="264" idx="3"/>
                </p:cNvCxnSpPr>
                <p:nvPr/>
              </p:nvCxnSpPr>
              <p:spPr>
                <a:xfrm flipH="1">
                  <a:off x="7543800" y="2742855"/>
                  <a:ext cx="299418" cy="106714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/>
              </p:nvCxnSpPr>
              <p:spPr>
                <a:xfrm flipH="1">
                  <a:off x="7532988" y="3810000"/>
                  <a:ext cx="10814" cy="57294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 flipH="1">
                  <a:off x="7296867" y="4339653"/>
                  <a:ext cx="249952" cy="51958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7532988" y="3788376"/>
                  <a:ext cx="623167" cy="22708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 flipH="1">
                  <a:off x="7717644" y="4029502"/>
                  <a:ext cx="394846" cy="23390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>
                <a:xfrm flipH="1">
                  <a:off x="7279442" y="3006964"/>
                  <a:ext cx="471394" cy="32159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273716" y="3328562"/>
                  <a:ext cx="410424" cy="10936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4" name="Oval 263"/>
                <p:cNvSpPr/>
                <p:nvPr/>
              </p:nvSpPr>
              <p:spPr>
                <a:xfrm rot="19089136">
                  <a:off x="7627189" y="2286000"/>
                  <a:ext cx="457200" cy="45720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>
                <a:off x="6400800" y="4191000"/>
                <a:ext cx="152400" cy="171139"/>
                <a:chOff x="7162800" y="979158"/>
                <a:chExt cx="304800" cy="344780"/>
              </a:xfrm>
            </p:grpSpPr>
            <p:sp>
              <p:nvSpPr>
                <p:cNvPr id="158" name="Oval 157"/>
                <p:cNvSpPr/>
                <p:nvPr/>
              </p:nvSpPr>
              <p:spPr>
                <a:xfrm>
                  <a:off x="7162800" y="1150297"/>
                  <a:ext cx="152400" cy="1736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7239000" y="979158"/>
                  <a:ext cx="228600" cy="2286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9" name="Straight Connector 198"/>
            <p:cNvCxnSpPr/>
            <p:nvPr/>
          </p:nvCxnSpPr>
          <p:spPr>
            <a:xfrm>
              <a:off x="6400800" y="4419600"/>
              <a:ext cx="178301" cy="75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875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flipH="1">
            <a:off x="577465" y="469772"/>
            <a:ext cx="1189591" cy="2687368"/>
            <a:chOff x="3550462" y="265871"/>
            <a:chExt cx="1189591" cy="2687368"/>
          </a:xfrm>
        </p:grpSpPr>
        <p:grpSp>
          <p:nvGrpSpPr>
            <p:cNvPr id="5" name="Group 4"/>
            <p:cNvGrpSpPr/>
            <p:nvPr/>
          </p:nvGrpSpPr>
          <p:grpSpPr>
            <a:xfrm>
              <a:off x="3550462" y="265871"/>
              <a:ext cx="1189591" cy="2687368"/>
              <a:chOff x="3550462" y="265871"/>
              <a:chExt cx="1189591" cy="2687368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550462" y="265871"/>
                <a:ext cx="1189591" cy="2687368"/>
                <a:chOff x="7008377" y="2251428"/>
                <a:chExt cx="1189591" cy="2687368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 flipH="1">
                  <a:off x="7543800" y="2679733"/>
                  <a:ext cx="0" cy="113026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7293098" y="3810000"/>
                  <a:ext cx="250702" cy="56340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H="1">
                  <a:off x="7008377" y="4323234"/>
                  <a:ext cx="326235" cy="61556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7543800" y="3807125"/>
                  <a:ext cx="358021" cy="59847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7901821" y="4373402"/>
                  <a:ext cx="296147" cy="56539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7549590" y="2858186"/>
                  <a:ext cx="156714" cy="38668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H="1" flipV="1">
                  <a:off x="7706304" y="3242228"/>
                  <a:ext cx="265801" cy="46572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Oval 17"/>
                <p:cNvSpPr/>
                <p:nvPr/>
              </p:nvSpPr>
              <p:spPr>
                <a:xfrm>
                  <a:off x="7444621" y="2251428"/>
                  <a:ext cx="457200" cy="45720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210289" y="346430"/>
                <a:ext cx="152400" cy="171139"/>
                <a:chOff x="6744178" y="909509"/>
                <a:chExt cx="304800" cy="344779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6744178" y="1080648"/>
                  <a:ext cx="152400" cy="1736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6820378" y="909509"/>
                  <a:ext cx="228600" cy="22860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" name="Straight Connector 22"/>
            <p:cNvCxnSpPr/>
            <p:nvPr/>
          </p:nvCxnSpPr>
          <p:spPr>
            <a:xfrm>
              <a:off x="4164807" y="584516"/>
              <a:ext cx="178301" cy="75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1921616" y="478053"/>
            <a:ext cx="1189591" cy="2687368"/>
            <a:chOff x="1986648" y="777553"/>
            <a:chExt cx="1189591" cy="2687368"/>
          </a:xfrm>
        </p:grpSpPr>
        <p:grpSp>
          <p:nvGrpSpPr>
            <p:cNvPr id="29" name="Group 28"/>
            <p:cNvGrpSpPr/>
            <p:nvPr/>
          </p:nvGrpSpPr>
          <p:grpSpPr>
            <a:xfrm flipH="1">
              <a:off x="1986648" y="777553"/>
              <a:ext cx="1189591" cy="2687368"/>
              <a:chOff x="3550462" y="265871"/>
              <a:chExt cx="1189591" cy="2687368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3550462" y="265871"/>
                <a:ext cx="1189591" cy="2687368"/>
                <a:chOff x="7008377" y="2251428"/>
                <a:chExt cx="1189591" cy="2687368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7543800" y="2679733"/>
                  <a:ext cx="0" cy="113026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7293098" y="3810000"/>
                  <a:ext cx="250702" cy="56340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H="1">
                  <a:off x="7008377" y="4323234"/>
                  <a:ext cx="326235" cy="61556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7543800" y="3807125"/>
                  <a:ext cx="358021" cy="59847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7901821" y="4373402"/>
                  <a:ext cx="296147" cy="56539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7549590" y="2858186"/>
                  <a:ext cx="156714" cy="38668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7706304" y="3242229"/>
                  <a:ext cx="343591" cy="232861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Oval 41"/>
                <p:cNvSpPr/>
                <p:nvPr/>
              </p:nvSpPr>
              <p:spPr>
                <a:xfrm>
                  <a:off x="7444621" y="2251428"/>
                  <a:ext cx="457200" cy="45720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4210289" y="346430"/>
                <a:ext cx="152400" cy="171139"/>
                <a:chOff x="6744178" y="909509"/>
                <a:chExt cx="304800" cy="344779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6744178" y="1080648"/>
                  <a:ext cx="152400" cy="1736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6820378" y="909509"/>
                  <a:ext cx="228600" cy="22860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0" name="Straight Connector 29"/>
            <p:cNvCxnSpPr/>
            <p:nvPr/>
          </p:nvCxnSpPr>
          <p:spPr>
            <a:xfrm flipH="1">
              <a:off x="2427261" y="1095344"/>
              <a:ext cx="178301" cy="75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3135888" y="532178"/>
            <a:ext cx="1189591" cy="2687368"/>
            <a:chOff x="3076516" y="338148"/>
            <a:chExt cx="1189591" cy="2687368"/>
          </a:xfrm>
        </p:grpSpPr>
        <p:grpSp>
          <p:nvGrpSpPr>
            <p:cNvPr id="43" name="Group 42"/>
            <p:cNvGrpSpPr/>
            <p:nvPr/>
          </p:nvGrpSpPr>
          <p:grpSpPr>
            <a:xfrm flipH="1">
              <a:off x="3076516" y="338148"/>
              <a:ext cx="1189591" cy="2687368"/>
              <a:chOff x="3550462" y="265871"/>
              <a:chExt cx="1189591" cy="2687368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3550462" y="265871"/>
                <a:ext cx="1189591" cy="2687368"/>
                <a:chOff x="7008377" y="2251428"/>
                <a:chExt cx="1189591" cy="2687368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7543800" y="2679733"/>
                  <a:ext cx="0" cy="113026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>
                  <a:off x="7293098" y="3810000"/>
                  <a:ext cx="250702" cy="56340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7008377" y="4323234"/>
                  <a:ext cx="326235" cy="61556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7543800" y="3807125"/>
                  <a:ext cx="358021" cy="59847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7901821" y="4373402"/>
                  <a:ext cx="296147" cy="56539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7549590" y="2858186"/>
                  <a:ext cx="156714" cy="38668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H="1">
                  <a:off x="7706304" y="3242228"/>
                  <a:ext cx="343591" cy="1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/>
                <p:cNvSpPr/>
                <p:nvPr/>
              </p:nvSpPr>
              <p:spPr>
                <a:xfrm>
                  <a:off x="7444621" y="2251428"/>
                  <a:ext cx="457200" cy="45720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4210289" y="346430"/>
                <a:ext cx="152400" cy="171139"/>
                <a:chOff x="6744178" y="909509"/>
                <a:chExt cx="304800" cy="344779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6744178" y="1080648"/>
                  <a:ext cx="152400" cy="1736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6820378" y="909509"/>
                  <a:ext cx="228600" cy="22860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6" name="Straight Connector 55"/>
            <p:cNvCxnSpPr/>
            <p:nvPr/>
          </p:nvCxnSpPr>
          <p:spPr>
            <a:xfrm flipH="1">
              <a:off x="3538512" y="674251"/>
              <a:ext cx="178301" cy="75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4325479" y="519872"/>
            <a:ext cx="1189591" cy="2687368"/>
            <a:chOff x="5867400" y="1102222"/>
            <a:chExt cx="1189591" cy="2687368"/>
          </a:xfrm>
        </p:grpSpPr>
        <p:grpSp>
          <p:nvGrpSpPr>
            <p:cNvPr id="59" name="Group 58"/>
            <p:cNvGrpSpPr/>
            <p:nvPr/>
          </p:nvGrpSpPr>
          <p:grpSpPr>
            <a:xfrm flipH="1">
              <a:off x="5867400" y="1102222"/>
              <a:ext cx="1189591" cy="2687368"/>
              <a:chOff x="3550462" y="265871"/>
              <a:chExt cx="1189591" cy="2687368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3550462" y="265871"/>
                <a:ext cx="1189591" cy="2687368"/>
                <a:chOff x="7008377" y="2251428"/>
                <a:chExt cx="1189591" cy="2687368"/>
              </a:xfrm>
            </p:grpSpPr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7543800" y="2679733"/>
                  <a:ext cx="0" cy="113026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7293098" y="3810000"/>
                  <a:ext cx="250702" cy="56340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H="1">
                  <a:off x="7008377" y="4323234"/>
                  <a:ext cx="326235" cy="61556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7543800" y="3807125"/>
                  <a:ext cx="358021" cy="59847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7901821" y="4373402"/>
                  <a:ext cx="296147" cy="56539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7549590" y="2858186"/>
                  <a:ext cx="156714" cy="38668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H="1">
                  <a:off x="7706304" y="2944898"/>
                  <a:ext cx="343591" cy="297331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Oval 70"/>
                <p:cNvSpPr/>
                <p:nvPr/>
              </p:nvSpPr>
              <p:spPr>
                <a:xfrm>
                  <a:off x="7444621" y="2251428"/>
                  <a:ext cx="457200" cy="45720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4210289" y="346430"/>
                <a:ext cx="152400" cy="171139"/>
                <a:chOff x="6744178" y="909509"/>
                <a:chExt cx="304800" cy="344779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6744178" y="1080648"/>
                  <a:ext cx="152400" cy="1736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6820378" y="909509"/>
                  <a:ext cx="228600" cy="22860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3" name="Straight Connector 72"/>
            <p:cNvCxnSpPr/>
            <p:nvPr/>
          </p:nvCxnSpPr>
          <p:spPr>
            <a:xfrm flipH="1">
              <a:off x="6301914" y="1415250"/>
              <a:ext cx="178301" cy="75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5475682" y="577787"/>
            <a:ext cx="1189591" cy="2687368"/>
            <a:chOff x="5867400" y="1102222"/>
            <a:chExt cx="1189591" cy="2687368"/>
          </a:xfrm>
        </p:grpSpPr>
        <p:grpSp>
          <p:nvGrpSpPr>
            <p:cNvPr id="76" name="Group 75"/>
            <p:cNvGrpSpPr/>
            <p:nvPr/>
          </p:nvGrpSpPr>
          <p:grpSpPr>
            <a:xfrm flipH="1">
              <a:off x="5867400" y="1102222"/>
              <a:ext cx="1189591" cy="2687368"/>
              <a:chOff x="3550462" y="265871"/>
              <a:chExt cx="1189591" cy="2687368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3550462" y="265871"/>
                <a:ext cx="1189591" cy="2687368"/>
                <a:chOff x="7008377" y="2251428"/>
                <a:chExt cx="1189591" cy="2687368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 flipH="1">
                  <a:off x="7543800" y="2679733"/>
                  <a:ext cx="0" cy="113026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H="1">
                  <a:off x="7293098" y="3810000"/>
                  <a:ext cx="250702" cy="56340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H="1">
                  <a:off x="7008377" y="4323234"/>
                  <a:ext cx="326235" cy="61556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7543800" y="3807125"/>
                  <a:ext cx="358021" cy="59847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7901821" y="4373402"/>
                  <a:ext cx="296147" cy="56539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flipH="1">
                  <a:off x="7444621" y="2858186"/>
                  <a:ext cx="104969" cy="38668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H="1" flipV="1">
                  <a:off x="7461364" y="3244866"/>
                  <a:ext cx="440457" cy="3801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Oval 88"/>
                <p:cNvSpPr/>
                <p:nvPr/>
              </p:nvSpPr>
              <p:spPr>
                <a:xfrm>
                  <a:off x="7444621" y="2251428"/>
                  <a:ext cx="457200" cy="45720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4210289" y="346430"/>
                <a:ext cx="152400" cy="171139"/>
                <a:chOff x="6744178" y="909509"/>
                <a:chExt cx="304800" cy="344779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6744178" y="1080648"/>
                  <a:ext cx="152400" cy="1736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6820378" y="909509"/>
                  <a:ext cx="228600" cy="22860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7" name="Straight Connector 76"/>
            <p:cNvCxnSpPr/>
            <p:nvPr/>
          </p:nvCxnSpPr>
          <p:spPr>
            <a:xfrm flipH="1">
              <a:off x="6301914" y="1415250"/>
              <a:ext cx="178301" cy="75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6595629" y="673884"/>
            <a:ext cx="1189591" cy="2687368"/>
            <a:chOff x="5867400" y="1102222"/>
            <a:chExt cx="1189591" cy="2687368"/>
          </a:xfrm>
        </p:grpSpPr>
        <p:grpSp>
          <p:nvGrpSpPr>
            <p:cNvPr id="98" name="Group 97"/>
            <p:cNvGrpSpPr/>
            <p:nvPr/>
          </p:nvGrpSpPr>
          <p:grpSpPr>
            <a:xfrm flipH="1">
              <a:off x="5867400" y="1102222"/>
              <a:ext cx="1189591" cy="2687368"/>
              <a:chOff x="3550462" y="265871"/>
              <a:chExt cx="1189591" cy="2687368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3550462" y="265871"/>
                <a:ext cx="1189591" cy="2687368"/>
                <a:chOff x="7008377" y="2251428"/>
                <a:chExt cx="1189591" cy="2687368"/>
              </a:xfrm>
            </p:grpSpPr>
            <p:cxnSp>
              <p:nvCxnSpPr>
                <p:cNvPr id="104" name="Straight Connector 103"/>
                <p:cNvCxnSpPr/>
                <p:nvPr/>
              </p:nvCxnSpPr>
              <p:spPr>
                <a:xfrm flipH="1">
                  <a:off x="7543800" y="2679733"/>
                  <a:ext cx="0" cy="113026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 flipH="1">
                  <a:off x="7293098" y="3810000"/>
                  <a:ext cx="250702" cy="56340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 flipH="1">
                  <a:off x="7008377" y="4323234"/>
                  <a:ext cx="326235" cy="61556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7543800" y="3807125"/>
                  <a:ext cx="358021" cy="59847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7901821" y="4373402"/>
                  <a:ext cx="296147" cy="56539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flipH="1">
                  <a:off x="7293098" y="2858186"/>
                  <a:ext cx="256492" cy="25328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H="1" flipV="1">
                  <a:off x="7282354" y="3130478"/>
                  <a:ext cx="302799" cy="219563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Oval 110"/>
                <p:cNvSpPr/>
                <p:nvPr/>
              </p:nvSpPr>
              <p:spPr>
                <a:xfrm>
                  <a:off x="7444621" y="2251428"/>
                  <a:ext cx="457200" cy="45720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4210289" y="346430"/>
                <a:ext cx="152400" cy="171139"/>
                <a:chOff x="6744178" y="909509"/>
                <a:chExt cx="304800" cy="344779"/>
              </a:xfrm>
            </p:grpSpPr>
            <p:sp>
              <p:nvSpPr>
                <p:cNvPr id="102" name="Oval 101"/>
                <p:cNvSpPr/>
                <p:nvPr/>
              </p:nvSpPr>
              <p:spPr>
                <a:xfrm>
                  <a:off x="6744178" y="1080648"/>
                  <a:ext cx="152400" cy="1736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6820378" y="909509"/>
                  <a:ext cx="228600" cy="22860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9" name="Straight Connector 98"/>
            <p:cNvCxnSpPr/>
            <p:nvPr/>
          </p:nvCxnSpPr>
          <p:spPr>
            <a:xfrm flipH="1">
              <a:off x="6301914" y="1415250"/>
              <a:ext cx="178301" cy="75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512433" y="3384350"/>
            <a:ext cx="1189591" cy="2664270"/>
            <a:chOff x="5867400" y="1125320"/>
            <a:chExt cx="1189591" cy="2664270"/>
          </a:xfrm>
        </p:grpSpPr>
        <p:grpSp>
          <p:nvGrpSpPr>
            <p:cNvPr id="116" name="Group 115"/>
            <p:cNvGrpSpPr/>
            <p:nvPr/>
          </p:nvGrpSpPr>
          <p:grpSpPr>
            <a:xfrm flipH="1">
              <a:off x="5867400" y="1125320"/>
              <a:ext cx="1189591" cy="2664270"/>
              <a:chOff x="3550462" y="288969"/>
              <a:chExt cx="1189591" cy="2664270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3550462" y="288969"/>
                <a:ext cx="1189591" cy="2664270"/>
                <a:chOff x="7008377" y="2274526"/>
                <a:chExt cx="1189591" cy="2664270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7353417" y="2708628"/>
                  <a:ext cx="190383" cy="110137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H="1">
                  <a:off x="7293098" y="3810000"/>
                  <a:ext cx="250702" cy="56340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flipH="1">
                  <a:off x="7008377" y="4323234"/>
                  <a:ext cx="326235" cy="61556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7543800" y="3807125"/>
                  <a:ext cx="358021" cy="59847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7901821" y="4373402"/>
                  <a:ext cx="296147" cy="56539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flipH="1">
                  <a:off x="7161957" y="2984829"/>
                  <a:ext cx="256492" cy="25328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H="1" flipV="1">
                  <a:off x="7141699" y="3259314"/>
                  <a:ext cx="302799" cy="219563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Oval 128"/>
                <p:cNvSpPr/>
                <p:nvPr/>
              </p:nvSpPr>
              <p:spPr>
                <a:xfrm>
                  <a:off x="7241222" y="2274526"/>
                  <a:ext cx="457200" cy="45720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4028800" y="346430"/>
                <a:ext cx="180354" cy="171139"/>
                <a:chOff x="6381200" y="909509"/>
                <a:chExt cx="360708" cy="344779"/>
              </a:xfrm>
            </p:grpSpPr>
            <p:sp>
              <p:nvSpPr>
                <p:cNvPr id="120" name="Oval 119"/>
                <p:cNvSpPr/>
                <p:nvPr/>
              </p:nvSpPr>
              <p:spPr>
                <a:xfrm>
                  <a:off x="6381200" y="1080648"/>
                  <a:ext cx="152400" cy="1736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6513308" y="909509"/>
                  <a:ext cx="228600" cy="2286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7" name="Straight Connector 116"/>
            <p:cNvCxnSpPr/>
            <p:nvPr/>
          </p:nvCxnSpPr>
          <p:spPr>
            <a:xfrm flipH="1">
              <a:off x="6454300" y="1450424"/>
              <a:ext cx="178301" cy="75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1801977" y="3441811"/>
            <a:ext cx="1189591" cy="2664270"/>
            <a:chOff x="5867400" y="1125320"/>
            <a:chExt cx="1189591" cy="2664270"/>
          </a:xfrm>
        </p:grpSpPr>
        <p:grpSp>
          <p:nvGrpSpPr>
            <p:cNvPr id="134" name="Group 133"/>
            <p:cNvGrpSpPr/>
            <p:nvPr/>
          </p:nvGrpSpPr>
          <p:grpSpPr>
            <a:xfrm flipH="1">
              <a:off x="5867400" y="1125320"/>
              <a:ext cx="1189591" cy="2664270"/>
              <a:chOff x="3550462" y="288969"/>
              <a:chExt cx="1189591" cy="2664270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3550462" y="288969"/>
                <a:ext cx="1189591" cy="2664270"/>
                <a:chOff x="7008377" y="2274526"/>
                <a:chExt cx="1189591" cy="26642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7353417" y="2708628"/>
                  <a:ext cx="190383" cy="110137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flipH="1">
                  <a:off x="7293098" y="3810000"/>
                  <a:ext cx="250702" cy="56340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flipH="1">
                  <a:off x="7008377" y="4323234"/>
                  <a:ext cx="326235" cy="61556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7543800" y="3807125"/>
                  <a:ext cx="358021" cy="59847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7901821" y="4373402"/>
                  <a:ext cx="296147" cy="56539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 flipH="1">
                  <a:off x="7161957" y="2984829"/>
                  <a:ext cx="256492" cy="25328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flipH="1" flipV="1">
                  <a:off x="7141699" y="3259314"/>
                  <a:ext cx="302799" cy="219563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Oval 146"/>
                <p:cNvSpPr/>
                <p:nvPr/>
              </p:nvSpPr>
              <p:spPr>
                <a:xfrm>
                  <a:off x="7241222" y="2274526"/>
                  <a:ext cx="457200" cy="45720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4028800" y="346430"/>
                <a:ext cx="180354" cy="171139"/>
                <a:chOff x="6381200" y="909509"/>
                <a:chExt cx="360708" cy="344779"/>
              </a:xfrm>
            </p:grpSpPr>
            <p:sp>
              <p:nvSpPr>
                <p:cNvPr id="138" name="Oval 137"/>
                <p:cNvSpPr/>
                <p:nvPr/>
              </p:nvSpPr>
              <p:spPr>
                <a:xfrm>
                  <a:off x="6381200" y="1080648"/>
                  <a:ext cx="152400" cy="1736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6513308" y="909509"/>
                  <a:ext cx="228600" cy="2286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5" name="Straight Connector 134"/>
            <p:cNvCxnSpPr/>
            <p:nvPr/>
          </p:nvCxnSpPr>
          <p:spPr>
            <a:xfrm flipH="1">
              <a:off x="6454300" y="1450424"/>
              <a:ext cx="178301" cy="75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3143968" y="3503256"/>
            <a:ext cx="1189591" cy="2660286"/>
            <a:chOff x="5867400" y="1129304"/>
            <a:chExt cx="1189591" cy="2660286"/>
          </a:xfrm>
        </p:grpSpPr>
        <p:grpSp>
          <p:nvGrpSpPr>
            <p:cNvPr id="150" name="Group 149"/>
            <p:cNvGrpSpPr/>
            <p:nvPr/>
          </p:nvGrpSpPr>
          <p:grpSpPr>
            <a:xfrm flipH="1">
              <a:off x="5867400" y="1129304"/>
              <a:ext cx="1189591" cy="2660286"/>
              <a:chOff x="3550462" y="292953"/>
              <a:chExt cx="1189591" cy="2660286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3550462" y="292953"/>
                <a:ext cx="1189591" cy="2660286"/>
                <a:chOff x="7008377" y="2278510"/>
                <a:chExt cx="1189591" cy="2660286"/>
              </a:xfrm>
            </p:grpSpPr>
            <p:cxnSp>
              <p:nvCxnSpPr>
                <p:cNvPr id="156" name="Straight Connector 155"/>
                <p:cNvCxnSpPr>
                  <a:stCxn id="163" idx="4"/>
                </p:cNvCxnSpPr>
                <p:nvPr/>
              </p:nvCxnSpPr>
              <p:spPr>
                <a:xfrm flipH="1">
                  <a:off x="7543799" y="2735710"/>
                  <a:ext cx="187092" cy="107429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 flipH="1">
                  <a:off x="7293098" y="3810000"/>
                  <a:ext cx="250702" cy="56340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 flipH="1">
                  <a:off x="7008377" y="4323234"/>
                  <a:ext cx="326235" cy="61556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7543800" y="3807125"/>
                  <a:ext cx="358021" cy="59847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7901821" y="4373402"/>
                  <a:ext cx="296147" cy="56539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7457180" y="2984829"/>
                  <a:ext cx="256492" cy="25328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 flipH="1" flipV="1">
                  <a:off x="7484628" y="3272855"/>
                  <a:ext cx="302799" cy="219563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Oval 162"/>
                <p:cNvSpPr/>
                <p:nvPr/>
              </p:nvSpPr>
              <p:spPr>
                <a:xfrm>
                  <a:off x="7502291" y="2278510"/>
                  <a:ext cx="457200" cy="45720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53" name="Group 152"/>
              <p:cNvGrpSpPr/>
              <p:nvPr/>
            </p:nvGrpSpPr>
            <p:grpSpPr>
              <a:xfrm>
                <a:off x="4289869" y="350413"/>
                <a:ext cx="180354" cy="171139"/>
                <a:chOff x="6903338" y="917535"/>
                <a:chExt cx="360708" cy="344780"/>
              </a:xfrm>
            </p:grpSpPr>
            <p:sp>
              <p:nvSpPr>
                <p:cNvPr id="154" name="Oval 153"/>
                <p:cNvSpPr/>
                <p:nvPr/>
              </p:nvSpPr>
              <p:spPr>
                <a:xfrm>
                  <a:off x="6903338" y="1088675"/>
                  <a:ext cx="152400" cy="1736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7035446" y="917535"/>
                  <a:ext cx="228600" cy="2286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1" name="Straight Connector 150"/>
            <p:cNvCxnSpPr/>
            <p:nvPr/>
          </p:nvCxnSpPr>
          <p:spPr>
            <a:xfrm flipH="1">
              <a:off x="6193231" y="1454408"/>
              <a:ext cx="178301" cy="75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4602601" y="3503256"/>
            <a:ext cx="1189591" cy="2660286"/>
            <a:chOff x="5867400" y="1129304"/>
            <a:chExt cx="1189591" cy="2660286"/>
          </a:xfrm>
        </p:grpSpPr>
        <p:grpSp>
          <p:nvGrpSpPr>
            <p:cNvPr id="166" name="Group 165"/>
            <p:cNvGrpSpPr/>
            <p:nvPr/>
          </p:nvGrpSpPr>
          <p:grpSpPr>
            <a:xfrm flipH="1">
              <a:off x="5867400" y="1129304"/>
              <a:ext cx="1189591" cy="2660286"/>
              <a:chOff x="3550462" y="292953"/>
              <a:chExt cx="1189591" cy="2660286"/>
            </a:xfrm>
          </p:grpSpPr>
          <p:grpSp>
            <p:nvGrpSpPr>
              <p:cNvPr id="168" name="Group 167"/>
              <p:cNvGrpSpPr/>
              <p:nvPr/>
            </p:nvGrpSpPr>
            <p:grpSpPr>
              <a:xfrm>
                <a:off x="3550462" y="292953"/>
                <a:ext cx="1189591" cy="2660286"/>
                <a:chOff x="7008377" y="2278510"/>
                <a:chExt cx="1189591" cy="2660286"/>
              </a:xfrm>
            </p:grpSpPr>
            <p:cxnSp>
              <p:nvCxnSpPr>
                <p:cNvPr id="172" name="Straight Connector 171"/>
                <p:cNvCxnSpPr>
                  <a:stCxn id="179" idx="3"/>
                </p:cNvCxnSpPr>
                <p:nvPr/>
              </p:nvCxnSpPr>
              <p:spPr>
                <a:xfrm flipH="1">
                  <a:off x="7543799" y="2668755"/>
                  <a:ext cx="25447" cy="114124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 flipH="1">
                  <a:off x="7293098" y="3810000"/>
                  <a:ext cx="250702" cy="56340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 flipH="1">
                  <a:off x="7008377" y="4323234"/>
                  <a:ext cx="326235" cy="61556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7543800" y="3807125"/>
                  <a:ext cx="358021" cy="59847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7901821" y="4373402"/>
                  <a:ext cx="296147" cy="56539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7542355" y="3021912"/>
                  <a:ext cx="126152" cy="39950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 flipH="1" flipV="1">
                  <a:off x="7668507" y="3421416"/>
                  <a:ext cx="302799" cy="219563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Oval 178"/>
                <p:cNvSpPr/>
                <p:nvPr/>
              </p:nvSpPr>
              <p:spPr>
                <a:xfrm>
                  <a:off x="7502291" y="2278510"/>
                  <a:ext cx="457200" cy="45720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4289869" y="350413"/>
                <a:ext cx="180354" cy="171139"/>
                <a:chOff x="6903338" y="917535"/>
                <a:chExt cx="360708" cy="344780"/>
              </a:xfrm>
            </p:grpSpPr>
            <p:sp>
              <p:nvSpPr>
                <p:cNvPr id="170" name="Oval 169"/>
                <p:cNvSpPr/>
                <p:nvPr/>
              </p:nvSpPr>
              <p:spPr>
                <a:xfrm>
                  <a:off x="6903338" y="1088675"/>
                  <a:ext cx="152400" cy="1736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7035446" y="917535"/>
                  <a:ext cx="228600" cy="2286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7" name="Straight Connector 166"/>
            <p:cNvCxnSpPr/>
            <p:nvPr/>
          </p:nvCxnSpPr>
          <p:spPr>
            <a:xfrm flipH="1">
              <a:off x="6193231" y="1454408"/>
              <a:ext cx="178301" cy="75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445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77465" y="469772"/>
            <a:ext cx="1189591" cy="2687368"/>
            <a:chOff x="3550462" y="265871"/>
            <a:chExt cx="1189591" cy="2687368"/>
          </a:xfrm>
        </p:grpSpPr>
        <p:grpSp>
          <p:nvGrpSpPr>
            <p:cNvPr id="5" name="Group 4"/>
            <p:cNvGrpSpPr/>
            <p:nvPr/>
          </p:nvGrpSpPr>
          <p:grpSpPr>
            <a:xfrm>
              <a:off x="3550462" y="265871"/>
              <a:ext cx="1189591" cy="2687368"/>
              <a:chOff x="3550462" y="265871"/>
              <a:chExt cx="1189591" cy="2687368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550462" y="265871"/>
                <a:ext cx="1189591" cy="2687368"/>
                <a:chOff x="7008377" y="2251428"/>
                <a:chExt cx="1189591" cy="2687368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 flipH="1">
                  <a:off x="7543800" y="2679733"/>
                  <a:ext cx="0" cy="113026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7293098" y="3810000"/>
                  <a:ext cx="250702" cy="56340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H="1">
                  <a:off x="7008377" y="4323234"/>
                  <a:ext cx="326235" cy="61556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7543800" y="3807125"/>
                  <a:ext cx="358021" cy="59847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7901821" y="4373402"/>
                  <a:ext cx="296147" cy="56539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7549590" y="2858186"/>
                  <a:ext cx="156714" cy="38668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H="1" flipV="1">
                  <a:off x="7706304" y="3242228"/>
                  <a:ext cx="265801" cy="46572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Oval 17"/>
                <p:cNvSpPr/>
                <p:nvPr/>
              </p:nvSpPr>
              <p:spPr>
                <a:xfrm>
                  <a:off x="7444621" y="2251428"/>
                  <a:ext cx="457200" cy="45720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210289" y="346430"/>
                <a:ext cx="152400" cy="171139"/>
                <a:chOff x="6744178" y="909509"/>
                <a:chExt cx="304800" cy="344779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6744178" y="1080648"/>
                  <a:ext cx="152400" cy="1736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6820378" y="909509"/>
                  <a:ext cx="228600" cy="22860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" name="Straight Connector 22"/>
            <p:cNvCxnSpPr/>
            <p:nvPr/>
          </p:nvCxnSpPr>
          <p:spPr>
            <a:xfrm>
              <a:off x="4164807" y="584516"/>
              <a:ext cx="178301" cy="75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 flipH="1">
            <a:off x="1921616" y="478053"/>
            <a:ext cx="1189591" cy="2687368"/>
            <a:chOff x="1986648" y="777553"/>
            <a:chExt cx="1189591" cy="2687368"/>
          </a:xfrm>
        </p:grpSpPr>
        <p:grpSp>
          <p:nvGrpSpPr>
            <p:cNvPr id="29" name="Group 28"/>
            <p:cNvGrpSpPr/>
            <p:nvPr/>
          </p:nvGrpSpPr>
          <p:grpSpPr>
            <a:xfrm flipH="1">
              <a:off x="1986648" y="777553"/>
              <a:ext cx="1189591" cy="2687368"/>
              <a:chOff x="3550462" y="265871"/>
              <a:chExt cx="1189591" cy="2687368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3550462" y="265871"/>
                <a:ext cx="1189591" cy="2687368"/>
                <a:chOff x="7008377" y="2251428"/>
                <a:chExt cx="1189591" cy="2687368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7543800" y="2679733"/>
                  <a:ext cx="0" cy="113026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7293098" y="3810000"/>
                  <a:ext cx="250702" cy="56340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H="1">
                  <a:off x="7008377" y="4323234"/>
                  <a:ext cx="326235" cy="61556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7543800" y="3807125"/>
                  <a:ext cx="358021" cy="59847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7901821" y="4373402"/>
                  <a:ext cx="296147" cy="56539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7549590" y="2858186"/>
                  <a:ext cx="156714" cy="38668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7706304" y="3242229"/>
                  <a:ext cx="343591" cy="232861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Oval 41"/>
                <p:cNvSpPr/>
                <p:nvPr/>
              </p:nvSpPr>
              <p:spPr>
                <a:xfrm>
                  <a:off x="7444621" y="2251428"/>
                  <a:ext cx="457200" cy="45720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4210289" y="346430"/>
                <a:ext cx="152400" cy="171139"/>
                <a:chOff x="6744178" y="909509"/>
                <a:chExt cx="304800" cy="344779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6744178" y="1080648"/>
                  <a:ext cx="152400" cy="1736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6820378" y="909509"/>
                  <a:ext cx="228600" cy="22860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0" name="Straight Connector 29"/>
            <p:cNvCxnSpPr/>
            <p:nvPr/>
          </p:nvCxnSpPr>
          <p:spPr>
            <a:xfrm flipH="1">
              <a:off x="2427261" y="1095344"/>
              <a:ext cx="178301" cy="75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 flipH="1">
            <a:off x="3135888" y="532178"/>
            <a:ext cx="1189591" cy="2687368"/>
            <a:chOff x="3076516" y="338148"/>
            <a:chExt cx="1189591" cy="2687368"/>
          </a:xfrm>
        </p:grpSpPr>
        <p:grpSp>
          <p:nvGrpSpPr>
            <p:cNvPr id="43" name="Group 42"/>
            <p:cNvGrpSpPr/>
            <p:nvPr/>
          </p:nvGrpSpPr>
          <p:grpSpPr>
            <a:xfrm flipH="1">
              <a:off x="3076516" y="338148"/>
              <a:ext cx="1189591" cy="2687368"/>
              <a:chOff x="3550462" y="265871"/>
              <a:chExt cx="1189591" cy="2687368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3550462" y="265871"/>
                <a:ext cx="1189591" cy="2687368"/>
                <a:chOff x="7008377" y="2251428"/>
                <a:chExt cx="1189591" cy="2687368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7543800" y="2679733"/>
                  <a:ext cx="0" cy="113026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>
                  <a:off x="7293098" y="3810000"/>
                  <a:ext cx="250702" cy="56340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7008377" y="4323234"/>
                  <a:ext cx="326235" cy="61556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7543800" y="3807125"/>
                  <a:ext cx="358021" cy="59847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7901821" y="4373402"/>
                  <a:ext cx="296147" cy="56539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7549590" y="2858186"/>
                  <a:ext cx="156714" cy="38668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H="1">
                  <a:off x="7706304" y="3242228"/>
                  <a:ext cx="343591" cy="1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/>
                <p:cNvSpPr/>
                <p:nvPr/>
              </p:nvSpPr>
              <p:spPr>
                <a:xfrm>
                  <a:off x="7444621" y="2251428"/>
                  <a:ext cx="457200" cy="45720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4210289" y="346430"/>
                <a:ext cx="152400" cy="171139"/>
                <a:chOff x="6744178" y="909509"/>
                <a:chExt cx="304800" cy="344779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6744178" y="1080648"/>
                  <a:ext cx="152400" cy="1736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6820378" y="909509"/>
                  <a:ext cx="228600" cy="22860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6" name="Straight Connector 55"/>
            <p:cNvCxnSpPr/>
            <p:nvPr/>
          </p:nvCxnSpPr>
          <p:spPr>
            <a:xfrm flipH="1">
              <a:off x="3538512" y="674251"/>
              <a:ext cx="178301" cy="75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 flipH="1">
            <a:off x="4325479" y="519872"/>
            <a:ext cx="1189591" cy="2687368"/>
            <a:chOff x="5867400" y="1102222"/>
            <a:chExt cx="1189591" cy="2687368"/>
          </a:xfrm>
        </p:grpSpPr>
        <p:grpSp>
          <p:nvGrpSpPr>
            <p:cNvPr id="59" name="Group 58"/>
            <p:cNvGrpSpPr/>
            <p:nvPr/>
          </p:nvGrpSpPr>
          <p:grpSpPr>
            <a:xfrm flipH="1">
              <a:off x="5867400" y="1102222"/>
              <a:ext cx="1189591" cy="2687368"/>
              <a:chOff x="3550462" y="265871"/>
              <a:chExt cx="1189591" cy="2687368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3550462" y="265871"/>
                <a:ext cx="1189591" cy="2687368"/>
                <a:chOff x="7008377" y="2251428"/>
                <a:chExt cx="1189591" cy="2687368"/>
              </a:xfrm>
            </p:grpSpPr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7543800" y="2679733"/>
                  <a:ext cx="0" cy="113026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7293098" y="3810000"/>
                  <a:ext cx="250702" cy="56340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H="1">
                  <a:off x="7008377" y="4323234"/>
                  <a:ext cx="326235" cy="61556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7543800" y="3807125"/>
                  <a:ext cx="358021" cy="59847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7901821" y="4373402"/>
                  <a:ext cx="296147" cy="56539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7549590" y="2858186"/>
                  <a:ext cx="156714" cy="38668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H="1">
                  <a:off x="7706304" y="2944898"/>
                  <a:ext cx="343591" cy="297331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Oval 70"/>
                <p:cNvSpPr/>
                <p:nvPr/>
              </p:nvSpPr>
              <p:spPr>
                <a:xfrm>
                  <a:off x="7444621" y="2251428"/>
                  <a:ext cx="457200" cy="45720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4210289" y="346430"/>
                <a:ext cx="152400" cy="171139"/>
                <a:chOff x="6744178" y="909509"/>
                <a:chExt cx="304800" cy="344779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6744178" y="1080648"/>
                  <a:ext cx="152400" cy="1736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6820378" y="909509"/>
                  <a:ext cx="228600" cy="22860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3" name="Straight Connector 72"/>
            <p:cNvCxnSpPr/>
            <p:nvPr/>
          </p:nvCxnSpPr>
          <p:spPr>
            <a:xfrm flipH="1">
              <a:off x="6301914" y="1415250"/>
              <a:ext cx="178301" cy="75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 flipH="1">
            <a:off x="5475682" y="577787"/>
            <a:ext cx="1189591" cy="2687368"/>
            <a:chOff x="5867400" y="1102222"/>
            <a:chExt cx="1189591" cy="2687368"/>
          </a:xfrm>
        </p:grpSpPr>
        <p:grpSp>
          <p:nvGrpSpPr>
            <p:cNvPr id="76" name="Group 75"/>
            <p:cNvGrpSpPr/>
            <p:nvPr/>
          </p:nvGrpSpPr>
          <p:grpSpPr>
            <a:xfrm flipH="1">
              <a:off x="5867400" y="1102222"/>
              <a:ext cx="1189591" cy="2687368"/>
              <a:chOff x="3550462" y="265871"/>
              <a:chExt cx="1189591" cy="2687368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3550462" y="265871"/>
                <a:ext cx="1189591" cy="2687368"/>
                <a:chOff x="7008377" y="2251428"/>
                <a:chExt cx="1189591" cy="2687368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 flipH="1">
                  <a:off x="7543800" y="2679733"/>
                  <a:ext cx="0" cy="113026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H="1">
                  <a:off x="7293098" y="3810000"/>
                  <a:ext cx="250702" cy="56340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H="1">
                  <a:off x="7008377" y="4323234"/>
                  <a:ext cx="326235" cy="61556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7543800" y="3807125"/>
                  <a:ext cx="358021" cy="59847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7901821" y="4373402"/>
                  <a:ext cx="296147" cy="56539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flipH="1">
                  <a:off x="7444621" y="2858186"/>
                  <a:ext cx="104969" cy="38668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H="1" flipV="1">
                  <a:off x="7461364" y="3244866"/>
                  <a:ext cx="440457" cy="3801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Oval 88"/>
                <p:cNvSpPr/>
                <p:nvPr/>
              </p:nvSpPr>
              <p:spPr>
                <a:xfrm>
                  <a:off x="7444621" y="2251428"/>
                  <a:ext cx="457200" cy="45720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4210289" y="346430"/>
                <a:ext cx="152400" cy="171139"/>
                <a:chOff x="6744178" y="909509"/>
                <a:chExt cx="304800" cy="344779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6744178" y="1080648"/>
                  <a:ext cx="152400" cy="1736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6820378" y="909509"/>
                  <a:ext cx="228600" cy="22860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7" name="Straight Connector 76"/>
            <p:cNvCxnSpPr/>
            <p:nvPr/>
          </p:nvCxnSpPr>
          <p:spPr>
            <a:xfrm flipH="1">
              <a:off x="6301914" y="1415250"/>
              <a:ext cx="178301" cy="75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 flipH="1">
            <a:off x="6595629" y="673884"/>
            <a:ext cx="1189591" cy="2687368"/>
            <a:chOff x="5867400" y="1102222"/>
            <a:chExt cx="1189591" cy="2687368"/>
          </a:xfrm>
        </p:grpSpPr>
        <p:grpSp>
          <p:nvGrpSpPr>
            <p:cNvPr id="98" name="Group 97"/>
            <p:cNvGrpSpPr/>
            <p:nvPr/>
          </p:nvGrpSpPr>
          <p:grpSpPr>
            <a:xfrm flipH="1">
              <a:off x="5867400" y="1102222"/>
              <a:ext cx="1189591" cy="2687368"/>
              <a:chOff x="3550462" y="265871"/>
              <a:chExt cx="1189591" cy="2687368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3550462" y="265871"/>
                <a:ext cx="1189591" cy="2687368"/>
                <a:chOff x="7008377" y="2251428"/>
                <a:chExt cx="1189591" cy="2687368"/>
              </a:xfrm>
            </p:grpSpPr>
            <p:cxnSp>
              <p:nvCxnSpPr>
                <p:cNvPr id="104" name="Straight Connector 103"/>
                <p:cNvCxnSpPr/>
                <p:nvPr/>
              </p:nvCxnSpPr>
              <p:spPr>
                <a:xfrm flipH="1">
                  <a:off x="7543800" y="2679733"/>
                  <a:ext cx="0" cy="113026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 flipH="1">
                  <a:off x="7293098" y="3810000"/>
                  <a:ext cx="250702" cy="56340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 flipH="1">
                  <a:off x="7008377" y="4323234"/>
                  <a:ext cx="326235" cy="61556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7543800" y="3807125"/>
                  <a:ext cx="358021" cy="59847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7901821" y="4373402"/>
                  <a:ext cx="296147" cy="56539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flipH="1">
                  <a:off x="7293098" y="2858186"/>
                  <a:ext cx="256492" cy="25328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H="1" flipV="1">
                  <a:off x="7282354" y="3130478"/>
                  <a:ext cx="302799" cy="219563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Oval 110"/>
                <p:cNvSpPr/>
                <p:nvPr/>
              </p:nvSpPr>
              <p:spPr>
                <a:xfrm>
                  <a:off x="7444621" y="2251428"/>
                  <a:ext cx="457200" cy="45720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4210289" y="346430"/>
                <a:ext cx="152400" cy="171139"/>
                <a:chOff x="6744178" y="909509"/>
                <a:chExt cx="304800" cy="344779"/>
              </a:xfrm>
            </p:grpSpPr>
            <p:sp>
              <p:nvSpPr>
                <p:cNvPr id="102" name="Oval 101"/>
                <p:cNvSpPr/>
                <p:nvPr/>
              </p:nvSpPr>
              <p:spPr>
                <a:xfrm>
                  <a:off x="6744178" y="1080648"/>
                  <a:ext cx="152400" cy="1736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6820378" y="909509"/>
                  <a:ext cx="228600" cy="22860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9" name="Straight Connector 98"/>
            <p:cNvCxnSpPr/>
            <p:nvPr/>
          </p:nvCxnSpPr>
          <p:spPr>
            <a:xfrm flipH="1">
              <a:off x="6301914" y="1415250"/>
              <a:ext cx="178301" cy="75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 flipH="1">
            <a:off x="512433" y="3384350"/>
            <a:ext cx="1189591" cy="2664270"/>
            <a:chOff x="5867400" y="1125320"/>
            <a:chExt cx="1189591" cy="2664270"/>
          </a:xfrm>
        </p:grpSpPr>
        <p:grpSp>
          <p:nvGrpSpPr>
            <p:cNvPr id="116" name="Group 115"/>
            <p:cNvGrpSpPr/>
            <p:nvPr/>
          </p:nvGrpSpPr>
          <p:grpSpPr>
            <a:xfrm flipH="1">
              <a:off x="5867400" y="1125320"/>
              <a:ext cx="1189591" cy="2664270"/>
              <a:chOff x="3550462" y="288969"/>
              <a:chExt cx="1189591" cy="2664270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3550462" y="288969"/>
                <a:ext cx="1189591" cy="2664270"/>
                <a:chOff x="7008377" y="2274526"/>
                <a:chExt cx="1189591" cy="2664270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7353417" y="2708628"/>
                  <a:ext cx="190383" cy="110137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H="1">
                  <a:off x="7293098" y="3810000"/>
                  <a:ext cx="250702" cy="56340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flipH="1">
                  <a:off x="7008377" y="4323234"/>
                  <a:ext cx="326235" cy="61556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7543800" y="3807125"/>
                  <a:ext cx="358021" cy="59847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7901821" y="4373402"/>
                  <a:ext cx="296147" cy="56539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flipH="1">
                  <a:off x="7161957" y="2984829"/>
                  <a:ext cx="256492" cy="25328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H="1" flipV="1">
                  <a:off x="7141699" y="3259314"/>
                  <a:ext cx="302799" cy="219563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Oval 128"/>
                <p:cNvSpPr/>
                <p:nvPr/>
              </p:nvSpPr>
              <p:spPr>
                <a:xfrm>
                  <a:off x="7241222" y="2274526"/>
                  <a:ext cx="457200" cy="45720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4028800" y="346430"/>
                <a:ext cx="180354" cy="171139"/>
                <a:chOff x="6381200" y="909509"/>
                <a:chExt cx="360708" cy="344779"/>
              </a:xfrm>
            </p:grpSpPr>
            <p:sp>
              <p:nvSpPr>
                <p:cNvPr id="120" name="Oval 119"/>
                <p:cNvSpPr/>
                <p:nvPr/>
              </p:nvSpPr>
              <p:spPr>
                <a:xfrm>
                  <a:off x="6381200" y="1080648"/>
                  <a:ext cx="152400" cy="1736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6513308" y="909509"/>
                  <a:ext cx="228600" cy="2286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7" name="Straight Connector 116"/>
            <p:cNvCxnSpPr/>
            <p:nvPr/>
          </p:nvCxnSpPr>
          <p:spPr>
            <a:xfrm flipH="1">
              <a:off x="6454300" y="1450424"/>
              <a:ext cx="178301" cy="75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 flipH="1">
            <a:off x="1801977" y="3441811"/>
            <a:ext cx="1189591" cy="2664270"/>
            <a:chOff x="5867400" y="1125320"/>
            <a:chExt cx="1189591" cy="2664270"/>
          </a:xfrm>
        </p:grpSpPr>
        <p:grpSp>
          <p:nvGrpSpPr>
            <p:cNvPr id="134" name="Group 133"/>
            <p:cNvGrpSpPr/>
            <p:nvPr/>
          </p:nvGrpSpPr>
          <p:grpSpPr>
            <a:xfrm flipH="1">
              <a:off x="5867400" y="1125320"/>
              <a:ext cx="1189591" cy="2664270"/>
              <a:chOff x="3550462" y="288969"/>
              <a:chExt cx="1189591" cy="2664270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3550462" y="288969"/>
                <a:ext cx="1189591" cy="2664270"/>
                <a:chOff x="7008377" y="2274526"/>
                <a:chExt cx="1189591" cy="26642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7353417" y="2708628"/>
                  <a:ext cx="190383" cy="110137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flipH="1">
                  <a:off x="7293098" y="3810000"/>
                  <a:ext cx="250702" cy="56340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flipH="1">
                  <a:off x="7008377" y="4323234"/>
                  <a:ext cx="326235" cy="61556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7543800" y="3807125"/>
                  <a:ext cx="358021" cy="59847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7901821" y="4373402"/>
                  <a:ext cx="296147" cy="56539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 flipH="1">
                  <a:off x="7161957" y="2984829"/>
                  <a:ext cx="256492" cy="25328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flipH="1" flipV="1">
                  <a:off x="7141699" y="3259314"/>
                  <a:ext cx="302799" cy="219563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Oval 146"/>
                <p:cNvSpPr/>
                <p:nvPr/>
              </p:nvSpPr>
              <p:spPr>
                <a:xfrm>
                  <a:off x="7241222" y="2274526"/>
                  <a:ext cx="457200" cy="45720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4028800" y="346430"/>
                <a:ext cx="180354" cy="171139"/>
                <a:chOff x="6381200" y="909509"/>
                <a:chExt cx="360708" cy="344779"/>
              </a:xfrm>
            </p:grpSpPr>
            <p:sp>
              <p:nvSpPr>
                <p:cNvPr id="138" name="Oval 137"/>
                <p:cNvSpPr/>
                <p:nvPr/>
              </p:nvSpPr>
              <p:spPr>
                <a:xfrm>
                  <a:off x="6381200" y="1080648"/>
                  <a:ext cx="152400" cy="1736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6513308" y="909509"/>
                  <a:ext cx="228600" cy="2286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5" name="Straight Connector 134"/>
            <p:cNvCxnSpPr/>
            <p:nvPr/>
          </p:nvCxnSpPr>
          <p:spPr>
            <a:xfrm flipH="1">
              <a:off x="6454300" y="1450424"/>
              <a:ext cx="178301" cy="75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 flipH="1">
            <a:off x="3143968" y="3503256"/>
            <a:ext cx="1189591" cy="2660286"/>
            <a:chOff x="5867400" y="1129304"/>
            <a:chExt cx="1189591" cy="2660286"/>
          </a:xfrm>
        </p:grpSpPr>
        <p:grpSp>
          <p:nvGrpSpPr>
            <p:cNvPr id="150" name="Group 149"/>
            <p:cNvGrpSpPr/>
            <p:nvPr/>
          </p:nvGrpSpPr>
          <p:grpSpPr>
            <a:xfrm flipH="1">
              <a:off x="5867400" y="1129304"/>
              <a:ext cx="1189591" cy="2660286"/>
              <a:chOff x="3550462" y="292953"/>
              <a:chExt cx="1189591" cy="2660286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3550462" y="292953"/>
                <a:ext cx="1189591" cy="2660286"/>
                <a:chOff x="7008377" y="2278510"/>
                <a:chExt cx="1189591" cy="2660286"/>
              </a:xfrm>
            </p:grpSpPr>
            <p:cxnSp>
              <p:nvCxnSpPr>
                <p:cNvPr id="156" name="Straight Connector 155"/>
                <p:cNvCxnSpPr>
                  <a:stCxn id="163" idx="4"/>
                </p:cNvCxnSpPr>
                <p:nvPr/>
              </p:nvCxnSpPr>
              <p:spPr>
                <a:xfrm flipH="1">
                  <a:off x="7543799" y="2735710"/>
                  <a:ext cx="187092" cy="107429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 flipH="1">
                  <a:off x="7293098" y="3810000"/>
                  <a:ext cx="250702" cy="56340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 flipH="1">
                  <a:off x="7008377" y="4323234"/>
                  <a:ext cx="326235" cy="61556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7543800" y="3807125"/>
                  <a:ext cx="358021" cy="59847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7901821" y="4373402"/>
                  <a:ext cx="296147" cy="56539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7457180" y="2984829"/>
                  <a:ext cx="256492" cy="25328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 flipH="1" flipV="1">
                  <a:off x="7484628" y="3272855"/>
                  <a:ext cx="302799" cy="219563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Oval 162"/>
                <p:cNvSpPr/>
                <p:nvPr/>
              </p:nvSpPr>
              <p:spPr>
                <a:xfrm>
                  <a:off x="7502291" y="2278510"/>
                  <a:ext cx="457200" cy="45720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53" name="Group 152"/>
              <p:cNvGrpSpPr/>
              <p:nvPr/>
            </p:nvGrpSpPr>
            <p:grpSpPr>
              <a:xfrm>
                <a:off x="4289869" y="350413"/>
                <a:ext cx="180354" cy="171139"/>
                <a:chOff x="6903338" y="917535"/>
                <a:chExt cx="360708" cy="344780"/>
              </a:xfrm>
            </p:grpSpPr>
            <p:sp>
              <p:nvSpPr>
                <p:cNvPr id="154" name="Oval 153"/>
                <p:cNvSpPr/>
                <p:nvPr/>
              </p:nvSpPr>
              <p:spPr>
                <a:xfrm>
                  <a:off x="6903338" y="1088675"/>
                  <a:ext cx="152400" cy="1736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7035446" y="917535"/>
                  <a:ext cx="228600" cy="2286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1" name="Straight Connector 150"/>
            <p:cNvCxnSpPr/>
            <p:nvPr/>
          </p:nvCxnSpPr>
          <p:spPr>
            <a:xfrm flipH="1">
              <a:off x="6193231" y="1454408"/>
              <a:ext cx="178301" cy="75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 flipH="1">
            <a:off x="4602601" y="3503256"/>
            <a:ext cx="1189591" cy="2660286"/>
            <a:chOff x="5867400" y="1129304"/>
            <a:chExt cx="1189591" cy="2660286"/>
          </a:xfrm>
        </p:grpSpPr>
        <p:grpSp>
          <p:nvGrpSpPr>
            <p:cNvPr id="166" name="Group 165"/>
            <p:cNvGrpSpPr/>
            <p:nvPr/>
          </p:nvGrpSpPr>
          <p:grpSpPr>
            <a:xfrm flipH="1">
              <a:off x="5867400" y="1129304"/>
              <a:ext cx="1189591" cy="2660286"/>
              <a:chOff x="3550462" y="292953"/>
              <a:chExt cx="1189591" cy="2660286"/>
            </a:xfrm>
          </p:grpSpPr>
          <p:grpSp>
            <p:nvGrpSpPr>
              <p:cNvPr id="168" name="Group 167"/>
              <p:cNvGrpSpPr/>
              <p:nvPr/>
            </p:nvGrpSpPr>
            <p:grpSpPr>
              <a:xfrm>
                <a:off x="3550462" y="292953"/>
                <a:ext cx="1189591" cy="2660286"/>
                <a:chOff x="7008377" y="2278510"/>
                <a:chExt cx="1189591" cy="2660286"/>
              </a:xfrm>
            </p:grpSpPr>
            <p:cxnSp>
              <p:nvCxnSpPr>
                <p:cNvPr id="172" name="Straight Connector 171"/>
                <p:cNvCxnSpPr>
                  <a:stCxn id="179" idx="3"/>
                </p:cNvCxnSpPr>
                <p:nvPr/>
              </p:nvCxnSpPr>
              <p:spPr>
                <a:xfrm flipH="1">
                  <a:off x="7543799" y="2668755"/>
                  <a:ext cx="25447" cy="114124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 flipH="1">
                  <a:off x="7293098" y="3810000"/>
                  <a:ext cx="250702" cy="56340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 flipH="1">
                  <a:off x="7008377" y="4323234"/>
                  <a:ext cx="326235" cy="61556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7543800" y="3807125"/>
                  <a:ext cx="358021" cy="59847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7901821" y="4373402"/>
                  <a:ext cx="296147" cy="56539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7542355" y="3021912"/>
                  <a:ext cx="126152" cy="39950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 flipH="1" flipV="1">
                  <a:off x="7668507" y="3421416"/>
                  <a:ext cx="302799" cy="219563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Oval 178"/>
                <p:cNvSpPr/>
                <p:nvPr/>
              </p:nvSpPr>
              <p:spPr>
                <a:xfrm>
                  <a:off x="7502291" y="2278510"/>
                  <a:ext cx="457200" cy="45720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4289869" y="350413"/>
                <a:ext cx="180354" cy="171139"/>
                <a:chOff x="6903338" y="917535"/>
                <a:chExt cx="360708" cy="344780"/>
              </a:xfrm>
            </p:grpSpPr>
            <p:sp>
              <p:nvSpPr>
                <p:cNvPr id="170" name="Oval 169"/>
                <p:cNvSpPr/>
                <p:nvPr/>
              </p:nvSpPr>
              <p:spPr>
                <a:xfrm>
                  <a:off x="6903338" y="1088675"/>
                  <a:ext cx="152400" cy="1736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7035446" y="917535"/>
                  <a:ext cx="228600" cy="2286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7" name="Straight Connector 166"/>
            <p:cNvCxnSpPr/>
            <p:nvPr/>
          </p:nvCxnSpPr>
          <p:spPr>
            <a:xfrm flipH="1">
              <a:off x="6193231" y="1454408"/>
              <a:ext cx="178301" cy="75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066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://www.igoodsco.com/ekmps/shops/sampatel/images/set-of-4-hand-made-bamboo-tiki-torches-%5b2%5d-1845-p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1336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igoodsco.com/ekmps/shops/sampatel/images/set-of-4-hand-made-bamboo-tiki-torches-%5b2%5d-1845-p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1336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-5218015" y="476248"/>
            <a:ext cx="18250095" cy="3924300"/>
            <a:chOff x="-5218015" y="476248"/>
            <a:chExt cx="18250095" cy="3924300"/>
          </a:xfrm>
        </p:grpSpPr>
        <p:grpSp>
          <p:nvGrpSpPr>
            <p:cNvPr id="20" name="Group 19"/>
            <p:cNvGrpSpPr/>
            <p:nvPr/>
          </p:nvGrpSpPr>
          <p:grpSpPr>
            <a:xfrm>
              <a:off x="-646015" y="476249"/>
              <a:ext cx="13678095" cy="3924299"/>
              <a:chOff x="-646015" y="476249"/>
              <a:chExt cx="13678095" cy="392429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-646015" y="476249"/>
                <a:ext cx="13678095" cy="3924299"/>
                <a:chOff x="-2667000" y="492124"/>
                <a:chExt cx="13678095" cy="3924299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1857570" y="492124"/>
                  <a:ext cx="9153525" cy="3924299"/>
                  <a:chOff x="0" y="762000"/>
                  <a:chExt cx="9153525" cy="3924299"/>
                </a:xfrm>
              </p:grpSpPr>
              <p:grpSp>
                <p:nvGrpSpPr>
                  <p:cNvPr id="4" name="Group 3"/>
                  <p:cNvGrpSpPr/>
                  <p:nvPr/>
                </p:nvGrpSpPr>
                <p:grpSpPr>
                  <a:xfrm>
                    <a:off x="9525" y="762000"/>
                    <a:ext cx="9144000" cy="3657599"/>
                    <a:chOff x="9525" y="762000"/>
                    <a:chExt cx="9144000" cy="3657599"/>
                  </a:xfrm>
                </p:grpSpPr>
                <p:pic>
                  <p:nvPicPr>
                    <p:cNvPr id="1026" name="Picture 2" descr="http://humboldtrelief.org/wp-content/uploads/2011/03/grunge-brick-wall-background.jp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525" y="762000"/>
                      <a:ext cx="4572000" cy="365759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5" name="Picture 2" descr="http://humboldtrelief.org/wp-content/uploads/2011/03/grunge-brick-wall-background.jp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581525" y="762000"/>
                      <a:ext cx="4572000" cy="365759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28" name="Picture 4" descr="http://www.igoodsco.com/ekmps/shops/sampatel/images/set-of-4-hand-made-bamboo-tiki-torches-%5b2%5d-1845-p.jp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clrChange>
                      <a:clrFrom>
                        <a:srgbClr val="FEFEFE"/>
                      </a:clrFrom>
                      <a:clrTo>
                        <a:srgbClr val="FEFEFE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2162175"/>
                    <a:ext cx="1066800" cy="10668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9" name="Picture 4" descr="http://www.igoodsco.com/ekmps/shops/sampatel/images/set-of-4-hand-made-bamboo-tiki-torches-%5b2%5d-1845-p.jp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clrChange>
                      <a:clrFrom>
                        <a:srgbClr val="FEFEFE"/>
                      </a:clrFrom>
                      <a:clrTo>
                        <a:srgbClr val="FEFEFE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33600" y="2162175"/>
                    <a:ext cx="1066800" cy="10668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36" name="Picture 12" descr="http://image.minitruckinweb.com/f/mt_graffiti/1104mt_mini_truckin_graffiti_april_2011/31823851/1104mt_04_%2Bmini_truckin_graffiti_april_2011%2Bgraffiti.jp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20149944">
                    <a:off x="4184818" y="1500757"/>
                    <a:ext cx="2722033" cy="20415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5" name="Picture 4" descr="http://www.igoodsco.com/ekmps/shops/sampatel/images/set-of-4-hand-made-bamboo-tiki-torches-%5b2%5d-1845-p.jp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clrChange>
                      <a:clrFrom>
                        <a:srgbClr val="FEFEFE"/>
                      </a:clrFrom>
                      <a:clrTo>
                        <a:srgbClr val="FEFEFE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67200" y="2162175"/>
                    <a:ext cx="1066800" cy="10668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Picture 4" descr="http://www.igoodsco.com/ekmps/shops/sampatel/images/set-of-4-hand-made-bamboo-tiki-torches-%5b2%5d-1845-p.jp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clrChange>
                      <a:clrFrom>
                        <a:srgbClr val="FEFEFE"/>
                      </a:clrFrom>
                      <a:clrTo>
                        <a:srgbClr val="FEFEFE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13500" y="2187575"/>
                    <a:ext cx="1066800" cy="10668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30" name="Picture 6" descr="http://image.made-in-china.com/2f0j00FKHaNEvSkibj/240L-Trash-Can-by-HDPE-Plastic-Dustbin-with-En840-Garbage-Bin-Rubbish-Bin-Waste-Bin-Trash-Can-Garbage-Container.jp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duotone>
                      <a:prstClr val="black"/>
                      <a:srgbClr val="D9C3A5">
                        <a:tint val="50000"/>
                        <a:satMod val="18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artisticPaintStrokes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19100" y="3429000"/>
                    <a:ext cx="1181100" cy="11811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32" name="Picture 8" descr="http://www.thenutgraph.com/user_uploads/images/2008/10/09/AMPERSAND_Rubbish_Bag.jp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biLevel thresh="5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35051" y="3659932"/>
                    <a:ext cx="838200" cy="102636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26" name="Picture 2" descr="http://humboldtrelief.org/wp-content/uploads/2011/03/grunge-brick-wall-background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667000" y="492124"/>
                  <a:ext cx="4572000" cy="36575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8" name="Picture 4" descr="http://www.igoodsco.com/ekmps/shops/sampatel/images/set-of-4-hand-made-bamboo-tiki-torches-%5b2%5d-1845-p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28600" y="1905000"/>
                <a:ext cx="1066800" cy="1066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4" descr="http://www.igoodsco.com/ekmps/shops/sampatel/images/set-of-4-hand-made-bamboo-tiki-torches-%5b2%5d-1845-p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6400" y="1905000"/>
                <a:ext cx="1066800" cy="1066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1" name="Picture 2" descr="http://humboldtrelief.org/wp-content/uploads/2011/03/grunge-brick-wall-background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218015" y="476248"/>
              <a:ext cx="4572000" cy="3657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http://www.igoodsco.com/ekmps/shops/sampatel/images/set-of-4-hand-made-bamboo-tiki-torches-%5b2%5d-1845-p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67200" y="1905000"/>
              <a:ext cx="10668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http://www.igoodsco.com/ekmps/shops/sampatel/images/set-of-4-hand-made-bamboo-tiki-torches-%5b2%5d-1845-p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362200" y="1905000"/>
              <a:ext cx="10668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 descr="http://www.thenutgraph.com/user_uploads/images/2008/10/09/AMPERSAND_Rubbish_Bag.jpg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823381" y="3330964"/>
              <a:ext cx="838200" cy="1026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 descr="http://www.terminatorcontrolltd.co.uk/Images/Pests/Rat.png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aintStrokes/>
                    </a14:imgEffect>
                    <a14:imgEffect>
                      <a14:sharpenSoften amount="-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985" y="3172989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http://www.thenutgraph.com/user_uploads/images/2008/10/09/AMPERSAND_Rubbish_Bag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299" y="3371235"/>
            <a:ext cx="838200" cy="102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4" descr="http://www.windowreplacement.net/images/window-replacement-2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2" t="5461" r="17948" b="6980"/>
          <a:stretch/>
        </p:blipFill>
        <p:spPr bwMode="auto">
          <a:xfrm>
            <a:off x="5029200" y="4876800"/>
            <a:ext cx="1516356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46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24"/>
          <p:cNvGrpSpPr/>
          <p:nvPr/>
        </p:nvGrpSpPr>
        <p:grpSpPr>
          <a:xfrm flipH="1">
            <a:off x="446288" y="523639"/>
            <a:ext cx="2057400" cy="2406671"/>
            <a:chOff x="3105470" y="494471"/>
            <a:chExt cx="2057400" cy="2406671"/>
          </a:xfrm>
        </p:grpSpPr>
        <p:grpSp>
          <p:nvGrpSpPr>
            <p:cNvPr id="226" name="Group 225"/>
            <p:cNvGrpSpPr/>
            <p:nvPr/>
          </p:nvGrpSpPr>
          <p:grpSpPr>
            <a:xfrm>
              <a:off x="3105470" y="494471"/>
              <a:ext cx="2057400" cy="2406671"/>
              <a:chOff x="3105470" y="494471"/>
              <a:chExt cx="2057400" cy="2406671"/>
            </a:xfrm>
          </p:grpSpPr>
          <p:grpSp>
            <p:nvGrpSpPr>
              <p:cNvPr id="228" name="Group 227"/>
              <p:cNvGrpSpPr/>
              <p:nvPr/>
            </p:nvGrpSpPr>
            <p:grpSpPr>
              <a:xfrm>
                <a:off x="3105470" y="494471"/>
                <a:ext cx="2057400" cy="2406671"/>
                <a:chOff x="6563385" y="2480028"/>
                <a:chExt cx="2057400" cy="2406671"/>
              </a:xfrm>
            </p:grpSpPr>
            <p:cxnSp>
              <p:nvCxnSpPr>
                <p:cNvPr id="232" name="Straight Connector 231"/>
                <p:cNvCxnSpPr/>
                <p:nvPr/>
              </p:nvCxnSpPr>
              <p:spPr>
                <a:xfrm flipH="1">
                  <a:off x="7183375" y="2864310"/>
                  <a:ext cx="361771" cy="1177223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 flipH="1">
                  <a:off x="6985224" y="4041533"/>
                  <a:ext cx="241091" cy="48888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 flipH="1">
                  <a:off x="6563385" y="4472954"/>
                  <a:ext cx="472536" cy="41374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7183375" y="4041533"/>
                  <a:ext cx="718446" cy="11480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7843230" y="4152723"/>
                  <a:ext cx="777555" cy="320231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7448572" y="3242228"/>
                  <a:ext cx="364098" cy="19334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 flipH="1">
                  <a:off x="7804025" y="3242228"/>
                  <a:ext cx="361500" cy="16385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Oval 238"/>
                <p:cNvSpPr/>
                <p:nvPr/>
              </p:nvSpPr>
              <p:spPr>
                <a:xfrm>
                  <a:off x="7494920" y="2480028"/>
                  <a:ext cx="457200" cy="45720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229" name="Group 228"/>
              <p:cNvGrpSpPr/>
              <p:nvPr/>
            </p:nvGrpSpPr>
            <p:grpSpPr>
              <a:xfrm>
                <a:off x="4344597" y="609602"/>
                <a:ext cx="124458" cy="113471"/>
                <a:chOff x="7012794" y="1439695"/>
                <a:chExt cx="248916" cy="228600"/>
              </a:xfrm>
            </p:grpSpPr>
            <p:sp>
              <p:nvSpPr>
                <p:cNvPr id="230" name="Oval 229"/>
                <p:cNvSpPr/>
                <p:nvPr/>
              </p:nvSpPr>
              <p:spPr>
                <a:xfrm>
                  <a:off x="7012794" y="1489448"/>
                  <a:ext cx="152400" cy="17363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7033110" y="1439695"/>
                  <a:ext cx="228600" cy="2286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27" name="Straight Connector 226"/>
            <p:cNvCxnSpPr/>
            <p:nvPr/>
          </p:nvCxnSpPr>
          <p:spPr>
            <a:xfrm>
              <a:off x="4265605" y="805273"/>
              <a:ext cx="178301" cy="75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357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0" descr="http://www.chrissharpcabinets.co.uk/Content/Magnify/EMHCO607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data:image/jpeg;base64,/9j/4AAQSkZJRgABAQAAAQABAAD/2wCEAAkGBxQTEhUUEhQVFhUWGB0aGBgYFxoYGxwaGRwXGBgaGxsbHCggGB8lHRccIjEhJSkrLi4uFyAzODMsNygtLisBCgoKDg0OGxAQGzAkICUtLyw0LCwsLC8sLCwsLCwsLCwsLywsLCwsLCwvLCwsLCwsLCwsLCwsLCwsLCwsLCwsLP/AABEIALcBFAMBIgACEQEDEQH/xAAcAAABBQEBAQAAAAAAAAAAAAAFAQIDBAYABwj/xAA/EAABAgMFBQYEBQQBBAMBAAABAhEAAyEEBRIxQSJRYXGBBhMykaGxQsHR8AcUI1LhFWKCkvFDcqLCM1PSFv/EABoBAAIDAQEAAAAAAAAAAAAAAAIDAAEEBQb/xAAyEQACAgEDAgQEBgMAAwEAAAAAAQIRAwQSITFBEyJR8AWRodEUYXGBweEysfEjQlIV/9oADAMBAAIRAxEAPwDAW2VRzhNHpoNK5g094r2GeaAaZj7of4h/5c4Tu458q8Y5EpQ8AD6vl59IwKPFCvyGqmDE+IhVRSld3rEkzCGCXDmuTMM/vhECbKrMpFc3+/tosSCUZD1fPdFtIhbRbgtKQzFOQKQSolgS5AJrTOkV54KV4nzqxqGNC7RWneJwOL8t0WpxOENurpmScupECse3oHZYUpBBIocgXzABYs3mTwhtmU4XoaZcXc/e+EsqmSUnI7qZb2zzhhIStRClMoZZaAU1gNjpou+BtomUzcjXlpyjkEgEVy0359I4rAxEV57+HD6RUVMdRc0J9GZmg1HiirL0pdK5CrRekkNsqYs+HM54qcKQFVhws5HTjWLkhZTltHnnn6QOSHAV1yaC6r0WpWAOBzA0fP29I0Uq2EUJSQz1ejZ0BoWGsYuyz8KiciWZ2yG4Hwn6xanXniICXAdlVIrQN5g+cc7Lp9zpIOOSzTXteBLJUl0hZYB2LsSDXIP6wBtFuIfapy+nEQ212klSkhstG00z5VzzgXMNRSmjtuz6QeDCoxpoqc22EpVs2dojE1B1D+kJPteKifipiIpxr6ecDJZL0oM2LCjNTn8oVSjR3AB2QAGAzFBTFwh/hKwdxZXbFpJANCgAtoFNRq6RdkXmgSyhiCGJbJRqKEZNs+UU7Bdk60zO7lJzD5sAwDqUo5JD5n6RoLtuG75OxOtMyevUSEhKAdQFKBK+dIbGAUE3yjOImY3KS6knUMNxyzNXzhRiQXNUA+IvTd4WIj1exdkrrWhOHvEVcOsu9M3DaboyHbLsKbGkzpSu9lE56pJyxAGormPLJ7liaVvoU4tAa23wVAhNGZIz3Bxz06xDdOJZmLCkJJTgw6lgOFHbrWAqnWwDmrM3xHRtd1I1XZ/sFeE1JBlCTKO08whJJ0YeJuYaKx4IpUglJkc69DSURVLCjFIer8cxWLV2WwlaitShRIBZ2Y1J5Aab+EJeP4fW6UjZkiZWplLCjTeCyjyEZ5NoUkrE0qAQQCkOmpcNUDWphM9MkuEC3K7NYq21JUtnIdQOIgkuHcezxNY71UlYBZkLJZQwlsCQK6+J6xl7LeKgQRhZKgapcPWoJiZV4h1JKgtlBSFlnYpBIJbwilN8Zvw3YZGbRor7vAkpJbCoMwZVS6XYl9Mn94EybxUlZTi8KHJoHOdTwpk0B7ZeZmBONalKD1UzGprw0pwilbbSUqJSoh9lwfhbaBDlnfKDx6WlTKcrkbqy3otSMKVJqggpJKQAcsSm40Hq0MRe6hQqO0KkNXCG1L1EY6zTAZZSl0pDkqJzwh268IYq81eIucwkZbtN0V+FV8Ec3Lg2Cr1UAnCtynJBIDOXPVt8HbuvUr/VUpIdJVhctuqkBwKb9DzjzSTeCkjvGB3a1OtN38QVuO9e5AWSSoGiU1UXrlmeekLy6Xi6CjPaemFgzTJYxDFmQK1oHyjowd5zp01ePvU1Ao6ksdd2KrlyKvHRmWBf/X1D3sECy/2huTw38mMgIMmRTMecRCQdz9Y6SzP1OXbBhs9GPQRXNgBzfllBo2aE7h9DSDWZkUmBkXcE0r1hDIYZQVVJANXbjCGzP8ovxrJvYGTJUMvvrEP5Z8wQeXzg6uzDR+UMFn1MNWcNZWA12QjJwN7xX/JJbaJxB8smzPPWNILI+/5Q02UihI3tuglmC8R9zPflctoU01PWGiyqd2rmKRoFWTeKcveFl3aGyblnFPNHuTeCrMlYT1Z2FH3enlFuShsJSk4sTUBqGaL4sur0ja9mOz6ZLT5iQpZ/+NJFEA1xEH4i+Wg3vSltm+BkPNwjO3H2FtVqZXd91LJfEvYJGpAzPtGvm/hTKKWRMmJU/iVhWCKVYBJD8/lBmXfqUnaWSc3OjUcZON4G+hgjJ7X2XJU5IO4j6Q9RguJD/DdcKzxq/OzU2yzMM0BmYFsxvDPu1OsBVyRjIBbcff6R9Bz59jtyTKK0THdmooFqlJORaseJ9qrhm2S0GUTjGimZwctT9iFvGk7TtCpxrkN3ZYFGzIRKDd+SqarelCilEscMQUo7yRug1YblSjMB4d2NXjskojNIUgjccSlfMQSmRMeRJ7ToYcVwTK6pYAYQ667yOI2acMUiZsEHTFRxA623olCsISpStwHvoBxMXrrWCtK1Dw7bZ+Go9W84fusqeNF7s32PkWIqWcM2cCWWoUQPhCB+5mJOkZ/tPNtapxwLUE1IY05MY1arc6Bvz89YHEvBqEaFwgzJ2S9rxRMotRGJ9oAgZCjilKUjS35dci8ZaBPaXajSXMDgEioSalweNRpCzhugZblHCRkRUcCMjAThXKDcE1yeY2mzzJK1SZoKVIUQpO45Z60ygepakKKgWKcuDMAI1v4rF7cJgDd5LlrLb8CQfSMpOUCKs7Co9jygEubMT4YlhmZ1D9X3Bw1fOEtCtKEer9IhKWLnXKLliluhZzYa+8VKlyA33IDbFYQlqVBDb2f2hspWJny+mmcW5QISXLAhhxPDzitKS8xmbIZZZAAdYtNclqRy5zBwoitQM6ZEdYu3NbEoUpS6nCcL02jkadYpzEArTiYGvSpbhDlpdQah1B0OkBKKkqfcpS5Hzp66EKfEAdnQnMHjHRHLShIZQSTqz/SOi1S7F7keiKkUf5QqJG7TPODQudWSgSDkfVovWe41gAMwLhz0I6R5z8YkupSwNmWMrcOJhpkkZ6xubP2fQCcWQ1y+8vWLn9FkEeFL7+eoGkLl8QSdUF+GbPPLPZVqLJGLlWL8q4pyq4WjYWa5kShQ1Gpav0/iLSp6UjMCj8IVk+ITusaDjpV/7GWT2W2Qfi+LiaMwhltuOWGCMRJzfLzjRTLYHc6jKKptqiCEIZ6AnI5ZDWFR1eZ8thPFjXYzqrlQRixYQ/RoYizyUuQ6iBQNrv4wUnWFZDYuj000iWTdJKaAM9c/sRqjmteaQvw+eEZyaytP51hPygLMKnpnGkT2fLeJIq/3uzjp92YAAHYHfnTJxprDvHiqSYPhS7gS6roxLHeDYTVXFtIMG8FTF4QaanhmfT3EOtTSpQHhKzVz8INfMwCtF5gKSmXUqUE7hqSeNEjzjqYJNQ3PuacOKlSDVosxUSacOUA7wkTgWCEnjWNNZUMK1iy3CNSnfLH7KMRZbPaErQsgJCFJOIBikPVj1eu6Nd2plJttjRaQRjlFSFgZODhUB/kHH/dFa9wQlSgSGSetIz/Ze/VIE2zUwzTjB4sxA6+0BKfDVA5MW6NMudjbX3azKL4V15HU+QfpBO9bTMRNCUhOAFlO7nlv5w3sxcypk7ElWBMtiojMu4wjmHHCCHaKQUhxVtfZ9/OFQT/y7Mmgn5djAltSkLdnKqt9Ygs1tKlKSCl3SggF/iQo+gH+whBixEd3TfiG0Tm+oHqeET3XZTLIIAZ9phluHoPIRsjcupskkkwvaZqEDaVWIpVoSqqSD1ijeljClE1JP9xENu6yGWFGpfJ6w7zIQlxyEVLG8QOt4zO4RU/JHGVFRHJstzRbXJdDKqTQkUfppC5ylXKCrngxHblJmWhCqn9CUNaHAKDzeM8JBAb1j03tIMaZSSXCXCH0SEyxnu4c4zi7KHFOVIT4tcHL1P8A4sjgzJKSRQ5NTrCySyCl2fPef+I1E670tVMVTc6CKBoniRYhTXcFuwlgAONqpq2r0aKalmuTngM3zg7/AEhqgncIjVdQ8oiaRe+LBFqkoSrMqyIfedDCkLxJBDFhUGrOS43HSL026oh/pyxUKL/KCtV1L3RIJs6YhRCNkcgeteEJDjYF7ifOOiLb+RVn0v3YYFgePOOKm0rSGupqPxERd8augx4mc4p30/b2zpEs2XizH3xiqEgKZNDFmUsa5w8MDiAYvp8/KCxtS5b9/cjKYsxNCaEfzEEy5yWdQVupTqNYKLSOZbfCOdKHQ/xB8Rl6/oVVgz+kAkqZ30OQ1puiGfdalYQwS24/b0g3iLn0h56P6xdLqVQDslyBA2iVEHWnJ4tzZRBGEBjmfvlBHE8RT1IQlSl0SKk89OL/ADinh8SXHNlrgFosszG+dKAfMwRm2TZOJIAIZjTnGXvHtt3YOBITu1PB+J3Rj727Xzphck8A7BveOxp/g0a875/17/Yj4LXbK81GeoVwigfUJBA++MB7HaR+ZkjRiepwj2HrE1itqpwOOv3TygJbpxs02Xiyc13CjR1vA20l2G45I9DtN1LWtKxOmBI+EUHm7xemSFGXhClAmmLMjjFK77cZkoEV4Ahz5xNKtRNMEzPIlP8A+oOk+wzayGVYlSpajMmqmMK4g3sd0edWO3tNlrFD/Jje9qr6TIkKUvCSBRKj4jkElt+vCPE/zqgp/wC56ZV3cInhb+iFTmo8H0wLySmShUoJCVJCmSGqRV954mB8y3onug0VoDryOsZXsjeXeWZIJyp51+cFJEn9VLAE/C5YPXiIdDHvqPQW0oRb9PQo2yUpCmQpRq2EF68HziaTZrSgFawUy3c4gkHJgBrnXKNpdNlwpdSEJUT8IA9auYD9uLUEiUk6qJ8kkfOGfg/DtuQMNXKbUUjL2m8FDM0J5Res9vUQQpBpQN90ihJAUADXPyLRakyZjsmfMDZAhC/IzEKI84zLcu5utPoSqtjEHQ6GCMmSVnZFWdsucD5lmGIKWorXqos5bIUAAFcgIZ/VTLOz8Rwv6n5ecKnKd0FFbqo094XDLmSU4WTMlJJIFSoZtTIhqRi1yXCWo2nONfdN44CFDryiveN04ZhVKbBNdSQ1B+5PCvoYza1bY+Ijm6nC99+pkJkvfp882iESQRlGlXdiynvAxSA4YM8VJd3nEdl6Pmxr/wAxix6qFdTHLC7AaZQfOOm2RIJBg8i58VToMgfv7EWjcL4VDJgDwIp9IKWtgn1KWCTMj+SJyNOUNVYTRmzg8LKBiSHUx0GR0frFez2VTO1H0355Q2OpTQDxsEzbuUD/ABHQdMpQ8Rry/iFivxIXhHoxRR3b5fx9Yfi3xUTZyAAFEjjU7iNIkCFJI3VI5fV48/NeiOmSDmw4COBO/XnlnDF2kAOcuFfTM9Iam2Syoh2NMw3iyz5ekC1Lp7/4WTgFtlnhZiyGhqpLhnB9PvOIFyzhKCAoaPy9a0iq28UQtAqBIIfSm/NoZJtAU+HMEgOGqM4jkrISGZL+T+VK8ImxYjWhbdw9YK4dmUKhKtW+/v1jL/iJalIlykpyUov0yHmfSNEpR6jMtkNYDdsJfeSZYAFFg8Xyp96Rp0TXiKvr7/cKKtmFmXepSMdSVKZI9H6lhBOx9hgwM1ddQB6PGpslmSlALZRQsl8mZMUgS1gJ+JQYHlV9I9ViuuS3XYms1yypQZCeusef/iVYg8vCBVweOo60Mb697ZNlt3crvCTk7AcTQ+0ZntzY+8kJK01xoo+TkAvvDEw6XZgxV8GO7JT7ak/poeW/xlhyBDn0aPTbNMmKSApkv+0ufNqeUBZlsl2WQmavwBgWD50DAZw27r4XaSzGRKOSjsrW+Q/s835RE7dpDKrhsb2vvOzWdISuWFzFJUUpKMTkNVRJycjnWPKpSWz1+6R79Lu5AThwhjnTPiSczxgNO7F2Uknu6kvu9ofHgRlTl07AzsfcUoSUKStbkDEKAYhRTU/cCOkHJiMJwnI+E/LmIx6Lx/p1tWhRUZExjm+F3ctka565RtbUgTZYwlwapUMuBEKlOmMjTXBes19lCWmHLIsT5tWBN/z0W1DS1AzJLrThBrRikvv0bVor2G1hQwLzBY8xSJP6YCX7yYkuClWI4QRvGeWrxtw5ITjtn8/uZsuKeOSnD5GYs04hiDQwZs1qJ+HrSIrTc5lnapichi4d6jIa+4ilNm4RhAc6NU+Uc+alGW06MXGa3LuE51qz+xBKfd7WATDmZgWORGAelYG3bdySCq0qSEgOJIUMa3yCmLgcMzq2pW/L8ROkJQhgygCAaUDjMAjy0h0cLjFymuwiWaLnGGN9yC7priNBdUxwZaquXTR2V/I+UALqRSNDdCP1UHcX8oySxrJDY+/A3M1yEJUtTF9kv9+3tFdd3l8R2iQzjd9+8aNaAQ5LHzio+Gh/iPNar4bPSyuT4ff37/MyRmpABV3EBwKs1OdHEQWRC0zCh8WrlLcx97o0wrrCFjWkZfDddS65AKrsYukUUoFW6gPuWh8qxYSdlx9/SDQSM89IQNuMLqfdl0gF3aPjBflppHQZVISdB5/xHRXPovqXSIQRnkf5hPzCfAVAkmla8hEEyyKdGHCwViU7k4W+HcX6NSFnoKVS1ISDUghgBuPV8uJgKfrfv+yyebITMJOIgKDMCBuHTpvMDk3KRidZWDgwhVQnCoqLO5zL+mUEu8JYF0MWdIDkVLZHnFeVjCiSdl6HIgVo2pcNpQ6xcpN8p37RVIlEsDDy5V+tYllzeoO+IETiVEaD4jl909Y6cFsKJd+Lcacn+zCPMuUET4j8Ljlud2POIFzqviIDlgx4A57vnD1T8IdZaoyGXAtx1ivaLUoLwd0SkjxAEgbiSKDL3hijdWUWUziX3uAOOjP0hbRJxSxs7sJ45O+QhwUMyCBvIoeUXFTsSQ1Rpxju/B/hryyeSTaS6fn/AM+oEsmygFIGEYX8NIjnT08Ad5glPsZwlWpzEArwskuZsTUgsxAUBQ6EfWPRvHLH+g3HKM+WRi8EYmMyWSRRINS2bB6wH7WnGZKB+9yOAB+ahBMypcoKWKlKS5OYAzrujMSLUubMM2ZSlE6AZt/MJySaVGiEU5WuxHe9hNonSZb/AKcvaUP3K+Echn5QQt91zU1lL2W2pakgoI14g8eUOkq7tHeqZyak5B/5MFLPNK2xKDHhSG42qoDJElsE8olJxksNTUtx3xNZr0lLLJWMW7I+RitaLOJrpB8OQFIHWOyTZRWha8cs1Ti8SS+QOo3GJKVIXXYxH4qWhP5lCRngr5wV/Du85ipeBSnQk03gMC3KsYTtnbu9ts0guE7I6Bvd40/4YzMSly9SEkeoUfaJKDlBLuKhNKb9A0u1AqVMSAklav8AqoYh6FtD1jQXBb+8cFqUzB9oOJsUtIACEAcEj6QNvDDKmylAAJW6SwaoYp+cbMuLGo3FVX1FYc2Ry2ydkV5EKaScQdThYGLAkM7h3NHAA4bo0V33TZSj9JCFDIqzUSNSrN/rAe0yUmYnGHSqnImgIOlWiZF0TJVZU1laFQzG5RqDzaHafZKPpJcWJ1LnGVL/ABfNf7L8zs/JJKik5MkYjs/3CtD96mMjf1yCTMSoKKsTjaAxdVDPrGhVetqlD9WWlY3hwP8AZLjzAgHet6i0LQySMLvUHNsiDB6lTWGTfQDSbXmXqELpRswSaaFJVLBISXUQ2mhGZBfSK9gQyRBaXMVhCJBdRAKlCoSDUVyDvxLaGMOkheS+yNusnUGvULyppwgrYHnQecKqYlQdJB0LFx6H7aBguR6rmEneRi9VfQRPLs4lbOLxckswO4cRCvjMMb0knfKrt+ZhwOe9WiwtRcfKFQvhX7eI7Oc/E6aGhrxD+sSTiEmopvJjwy6b/fv30OgKVNRxwhylUqRXP/mIVNQuTiowHqeGkPAH3Roam06/n38iDieMLDQB+8iOide6+a+5Cup6UZx9CH9YWWvR9465H1EVRaq8M3NGFNcjFhFoBLBioHRq8GjG1cvKWOKqOMuNG1eKR2kuUqpmNQQWBeLNplKw7NDoS3H66jSOmWjCzjVtKbjyr95wyMa/z499iEQlsH+ebv5aQ2zKCqA6ZHN2LkPyPlFlaiRUVelAQ+b15AwIkpnKnJCvAkYirDQFiGdyxd6CrGLhi8SXl6+ncjdBLCAWl4SrIgknSmdf+YiIUMXesElxgCjiJdgpwWTQZM9TDbRa0pLo8TNj1bdwEDps9472k+EQi9+bl+nZfr6k2tk820UAFEgMBuA5wZuqSUywT8VW3P8AWM1ImJVMSlRABIBPCNg/7S8eg08EnaAz8JRI1mKdrsqV5hiNR9+kWZ1oABcZQ1KzpUaRs4apmdWuQBbrEUpUGDEbqHh/EY+3IEsU8Knbg2aTxHqGOsenlLuCmhjHdubsCbJMMkMoTEzFFnYBkrV/p7RnyadOLSNGLO4vkEWIfmJAA680nLzEHJ5lKQVOJa/iB8JPEaHiI89/DS+sInIUHSZhWN4xfKkbW0XpLzPqIzSaitpoT3eZHWC2VxBJSMqgjLJnFRugd2lvF0LCFpQUpxKJIdKa1Z+BrwgN2g7dolo/ST3qtK7I4lnMeZ2q2zZy1zFqJUvxNQNoOQ3QMMUpdegGTOo9OpBOZS1KD4XoTujQ9jLZMlWqWZZ2l7GQPiDgMaZpEAJQYef0+sX7qn4J8hTs02X6LDxsjw0zFLmz2SZ+eLH9Tykj0ipeci1mW8wTMKS9e7YcdmsbE2hH70f7D6xHbpksy1JxoqG8Q66xtyTbi1tXT0EY0lJO+5QXtJSNQketImsvaRNUzUqQ1CobSerVT1EVUJJxrBcgo5YUqr6lX+sWxdUqYCSnaCjtpOFXmM+sY9K0pNSXX+DZq1cU49v5CsqehYxS1AjekvGUt4CrUWAoADTXOvnC2u4piDikrc88C/8AZNFdRDblBUoqWSVPXnlpSG6zaoLa+rA0VubbXRBtKRhZSgkGjnjuGp4RfkXxKlpCEIUAMgU4Bz2mikmyrmLHdrwYM6AuTzB094MoXNQP1EJmJ3pDH/U0MXpoKOO33/OvfzF6ubc6XYYi/En4P/NB+cWpE8TRiAoDq3A5h/sQ6zpkzKpSg79kOOYIcQk1YBwjCOAYHc7RyvjueGLTVXLa+5WnjJytvgaqaAWqR6V45w1NoSosKvVvZ/rCmaEhlkV1Ibh0hirJLJUQnMuVZZFwx3R4uTb5v39jcSJmPRmIGgpyENCmUz5+URW0LNJZY7zpoKNWK/6oIZaSt2KCQGDVILO+WkVuTdyZC8tKuXrCxUmTWYLWjE1XUznUhxk7+UdFSaTaLBl3zRNQV4zhVskYcqOGJZiHFW+pI2CxCWEpSKABIx5nrxqfSAs61d0VqGJs3CDgALBNHLkNpxpWLFnvsFSUqSQtQBapcEByAlznT/FRyEG7crS49/f7gWEp6cJ8ZAOmoUKslxWgdmL1oGiSzKKgcLagpLGgpR97a8Ygm3mjJSgo4gM2Y0DZULs3OGy7bLfAk7TmlK1r6CCck37RYYsICjWlPD9YZ2lsq+5xSs01KRkR9YEC0kKg1Yr2DMqPWaPDixQ2rr69wGpJ7kYIXmFc90N/MExoL27PSVzDMkrSl6qBduYYekNlWWVJAJGIjU5eUOqVmnxY1wC7HdMxe2oNLSXJNHrkN8E13goGqvOsXJt7laCSCUali1OIjOC2JKjQe8Ni0ujKTlLmSD0m9Cqgrv1A3MYv2RdAnFlk8ZyQpi6Cx9+Yi4bWpqpHQt9Y1wnGuWZ5w9EaEqVArtCpSrNPAFTKWOpSQPeKku8VihfzhLXaypCguiTm1T7QcpxS4YpYpX0R5v2d7ICTUrW5Adi2QbSDdksUtLkgkjUuT6xopVkCgCHSOYcjypF1FiRkEjiW+cZlp5S5Zp/ERhwjB3lZ0KOFnDULAHV6EcI807QWbu56khwl6Ggpv2aeUfQt4XchaXKQWyjxz8UbD3a0lIZJBH+VCr394JYnAXlzxyLpyY6VXkMosrs21KH7nOT5ZetIsXfYiUBmxKDh9Xy9B6xoezchHeBS04iEgIckYagqYMXJBI84uCcnSEy8q5PTZfZYED9QZf8A1I+kPn9lUFJGMv8A9ktvLD846XfsxqSh1xn2RCf/ANEoH9SVQ/txA/8AmkA+cdTbmf8AxGC8af8A0jTd9pCWSDhZtlaQCBTwkbuMIu32iTnLZOoUkkPqcaCW6iDdivaSoeMJ4L2T659Isy7Qhb4VJU37SD7Quq6x6DdzdpS68mfldo5ahtgo4+JP+wy6tFHs7N2q6wWvq65SkqWUMoAnEnZNA9Wz6wIuaTUMdpnHGMGtlG47Tdok6lZets0ptIwqUNgEsSNVCDNkv1SfFtJ9fPXrAPEierGgjvEOhQBcFiaPvBeGqVCVk8tpmh4k3TRtUrlrHeoIBGZFDyIiulCDUEEsRidyfswG7PDaU7sUsaOMwzjdEk7s0Soq75aZacOyzvhJzIIORA6A5x5f4xmlnyxi3SS/nn/S+ovwliboJzbThAB2grf0Zzlr7QibUSHYsM9KhwedQPOKN33WSFMo4VVwlR13dG8oWTapcrEiYpWwySWYV2nbhv4RxnjTXDvt39/2XYTTPYjZIGQL5k1pvHGG4UgglBdSjiUGBds1VdqM0QylTFlw2EOC+eZZQzBcN9mk6XQzDhvpUmuZ184C9vvj5FjJsxKTUEPWlHqXMdEFotE5KmEySkaYkuW0PiDR0GqrllWykZOMFIVUnNqAlJbEBmCToxiCzJQghM1AUuWABM2gpkDaAJJKqrLHdMbiSlpuxDlQNXBYlTDBRISxDDm8NUFA1LsaJ8QqKtiFDtM4OsaUkk1fy6g1yDFWFExlWZIZSgsqFAoBgBVzv1bxBt5Lu0oWlRlgqL41gsHy3UdiQekNM0yyAJZCXyybMgBy7PRuQ3CJvzImbLDFVsR0oTQeIEfZrA75p+/qWkV7UUuHIClZA0fd1+hiIuIhtt1zFThNQaEDDiZWAsAXfMGtAaYf7ouSpKiyMTEZlsxn5jdShG6vRx6t44LdyEpEKZ0SpnBmUzRHbLOUqq2EkAKByLkVB0yL8YhtSFS6KS+45AtSj5x0tLq963RCpPgI2W1pQnAACmobgXJfzgDbLnQSVS14NWzHStIUrSSNmYM3w1HWJkqS3hPUge8dLxtyp19Sora7RTl2Zf8A01Y2zDN86xZld9qn1EWrslKO2SwFQN9fvdBop3peGwxblfQqeTawKAsZoPSsR2sKYYaK0Bo/1EG1qSNIGTp6VHRhDoaZy7iZahRfQfJkqSBT6dDEv5gJBJowJPIRV/OIlpqpRA3OfaMVet9W20zFCTKnJkZAKSUFe9RxAEA7t3ONc/JEyRe+X8noKLQlaQUlwRQ8I88/FW78clJTUpUVU0GEvCyLReEkbElZG5kLHRi46ROi+501Kk2iSkKYgBmzoSoF/fWEvIpRppob4dPhpnnMqaFYMBZjhHLwuehePSuxsqbLl4VoeoUlQqxIqFDMZnJ8zHl9tu1UmcUAfEQnXl6EGPRuyl7lCAFIzqyQSfJqQrFUXyXN2jb/ANWQgOtTcGU/kzxbk2xC/CrpkfI1gbIvqWqhSeRH1i1Im2cl8ISf7kD3Zo3KcDK4yJbRZELDKAV7+cCp3ZtBdlKG6god9ACR1i9PuOzLqEpD6oIHpl6RQm3Jh8E/DzxD1Sse0Mi4rpJr9v7ApvqilLk2tLyztJIIxEhQZtFOFDkQYqJtYliTMFAJhQf8qj5ecWpklaHBtSdrMJVMWeJZ3ED70l4ZcyW4UgoE1JYhsBGYOWTdIw62LbUv4OhopLmJZn2QS5q8JwknGkjcuvu8TKtBIDgOMzvgdJtIUEFi6UkEnUEuPKvnFqz7SgN5jn5OItnRi74NV2dlMHNMVK00Pzi+LOpK3ejuQc8iPKvtEEpLADdF1RdIcgksCxNWoPRo4XxXAlhjkXVcfP8AsyuVzbGIms5USxL+jN7RDaLMiZQpFFOSQ5cBvNjnxaOtljKgcJYs3A1yI4huhMULtt5LJWymQxUH8QwjCRxcEdY8/HdV2XaLCZqgHO0zJGAHezpceFtcs90Wk20ADMPwry31f1iC0SU4QFFjmSmlXFWelfnEM2yErcLoTropwAAOLnzEXxu60QZZ7+Sxxku5ZkqNNKgGFiUXSkuSSC58JYM9CeLNHRaeL1fzJyXP6IVnaxBl4kl9C2yR0676kRbTdBEvAWIPizLjUVL1HlBMTxqCPUecPdO/yLR7LH8H08FTt/v9jN4jM4m4iE4VK2R4cSHpuJFGJ5U13X7NcoDELdiWoDnxzLZRfmTikODiHr03wxSkqBWh33poeo16wxfC9Mudv1f3JvkRTLvR8Six6COXdqACxU2tR9NNIYLwDNMZj8Q/9h8PPKKUyeU0BccDTpDP/wA3SvjYit8vUZPs0pwVJxMGBVUDRyMusWEyUzEFKkgpfLyy3dIpLtAMXrrI7sNkCQ0a8WDHjjthFJfkgG31KK+z8rTEngD9QYSz3NKRmkq4qr6CkFyHhijBrDBO0i/Fl6lA2YZaaRBaZ3dDETQCpzFIuz6BwCeVYxHbm+lSrOcKWxnCQrR3enL3ht0uQ1LfwQ9pe1TtKlOsqocHHIczughdNzlIBmklX7dBw4mM9+HdgVMUq0LbCnZRT4s1HoCB1MehoRFb32YqaS4KQkcDDVWbdiH3xp6QSIhpAib2KpAwyyMx5fSIrTIxDaSFDlBdn4xBNliCU76lNHmd/wBxd5PSiWmkxSCr+3AaqfMMKf5iNVY7m7pISHIAYVf+YJzRgLqDj9yRtD/uSM+Y8okQsEOkgjeIiXJe50URL3h4kTKETrMRExOCDe6DM59PpFKddss5kn/X6ReSqI5kyKLBosKE+Fx5fSBlrVjVXa3PXLKCN5TyAzM/2YoSEQjLLsbNNBvzDpMowfuC7cawSQkDUwLlxouy95y0qUF1LBgz5/8AEZJ+ZqJsk9sWw0u7v2zUnpCCwrbi2aajI1oePtBeXbnDhJbjQQ783y839oz6r4bj1CScmv06fUxLI0ZWdbO7ZCicRo4FA5CUvw57iYntstSknAz6ZCuWelfbhB6fMlrooIVzBOfSKc2wS1eE4DwNOoP8Rx8vwHLHnFJP6X/ASzLuBO/mpUrw4EYAQ+1tKqvJiNG1IiMTisKeiVpC0vQMrMknjWDM2xTJfw4kHPBUhz+05hy5Z9YFzimegpRRTlOo2mJI40OWVBHMy4smHjLBr+u/t9A07XAFTeisKT3xqHICCoAkmjkaR0LY7utiE4ULUEgqIZQD4lFTl9ax0MbxJ9V7/YG3+Zp5dsKfCr1+UWJd6gliz828oqKlg5gHmIinWRCqKSDzr5PlHv3FMxKVBFanfAS+oavQa9HigLUQXB6j5wosIZpc0pOgUCR51PWsAr8VPkEzJqSU6zEbRDfuA8aePiGoOYXVDrCirUKkmnCOkzUA0Utj8LhvanSAN324TklSSlQehGRht5Wsy04tRkPlC3J2zSscNqZpRaQ+ykPycwclAhIBz1jM9irLMWgWicCnE/dpNC2WM7n0HXdGpaG44vqzNmkukRHhi1wk2cBnAq1XhmEVIpwf5w5RENjr2vRElBVMWEjTIEncN5jwvtZfptM1SjrQAVoMvvjHo98dnpdoOOc61imI5gHQbg8ALX2ZRLqhABGbDMb4DJBy/QZjmo/qaX8M63fJcMXW4Of/AMi/k0asCMh2FmhEuZLfKY4G7EBTzSqNWJsB04KfJKYaRCPCF4uwDsEV7TZSSClTEbw4PAxPj30h2KCVMpg6cgpzDdYGz0gFwWO/KNBMSFBjAG9bOqW5zR7c/rDUrAsrG3keLzhFW4GAlptLZFxuipMtoAcGh0iNBI0qLUOPlDVz1Hwt5GAcq8C1I5dsWRq3kP5gaLJbTMKlsSKUpSLEhMUrIl6mCCTGGTt2daEdsUhLRNwpJh3ZifLYrd1qNSxIAyo0VlSTOWJacvi5fzGtsN2pQkJCUhhoAIZhhfmM2pyV5QrInpT41eTD3MTG8pI+Fauv2IGpsidUjyh6bGgZIT/qIbsMu8uG9k/DJH+UwD2eJZd6KGUuUP8AIn/1ikJA3RIlA3RNpW4KyL2fxADkT9IgvOyImpUZQT3pqaMV0ZirN2oDFUCHwrPp4ZYOE1aCjNpgiy3gQkbO9xkxdiBTIEUjoGdoOzsybPVMTMLLYtgKmoxD4t4PnHR4jLosUJuLfR+jNO+fZfUP4zuEL3h3CEjo99bMY7vBqD0P8RCtb5KNdCKR0dECRlDYfys0BACZUxRISKMpTkgcCXPDLdByyXIqZPkrWQEIJUU5lWyoAbgHIPSOjoVXnNbk/CNeRRhRsuEMmLwhzCR0PRiYKRaColR8Pwj3MU1yj3ij8JDjnrHR0RSe6imuCRUqh4iB1skg+TQkdByKRn5s0WeYVq8CklKm0NCk+nrB27LzExLirc6jQ1hY6Ms+o1dApJn6HI5cIndo6Oi0UxwUDDSjdSOjoOKvqA3Q0rIzEdsqEdHRLadF0mZm9+xwmLxS5hQnVAGvA6Dg3lGWvXsmorU85SR8KcILH+4vtDk0dHQ5ebqBddCKx3NPBAxoKRmqr9E6+cFLXYwjCnEVKNSTQNwHP2jo6Ay8QdDtOt2RWTSZYEMtM5hQV+cdHRzny6Oq+EaDs3duBDzGK1Fyd24A8BBwJ4mFjo6C4VI48uXbEL7x5QgWr9r8j9WhY6KslCfmN4I8vrEiZwhI6CoGydJhzwkdCpdQ0CL3VNxju14Rhyrm5jo6Ojwmuleonx3ZsgvKj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8" descr="data:image/jpeg;base64,/9j/4AAQSkZJRgABAQAAAQABAAD/2wCEAAkGBxQTEhUUEhQVFhUWGB0aGBgYFxoYGxwaGRwXGBgaGxsbHCggGB8lHRccIjEhJSkrLi4uFyAzODMsNygtLisBCgoKDg0OGxAQGzAkICUtLyw0LCwsLC8sLCwsLCwsLCwsLywsLCwsLCwvLCwsLCwsLCwsLCwsLCwsLCwsLCwsLP/AABEIALcBFAMBIgACEQEDEQH/xAAcAAABBQEBAQAAAAAAAAAAAAAFAQIDBAYABwj/xAA/EAABAgMFBQYEBQQBBAMBAAABAhEAAyEEBRIxQSJRYXGBBhMykaGxQsHR8AcUI1LhFWKCkvFDcqLCM1PSFv/EABoBAAIDAQEAAAAAAAAAAAAAAAIDAAEEBQb/xAAyEQACAgEDAgQEBgMAAwEAAAAAAQIRAwQSITFBEyJR8AWRodEUYXGBweEysfEjQlIV/9oADAMBAAIRAxEAPwDAW2VRzhNHpoNK5g094r2GeaAaZj7of4h/5c4Tu458q8Y5EpQ8AD6vl59IwKPFCvyGqmDE+IhVRSld3rEkzCGCXDmuTMM/vhECbKrMpFc3+/tosSCUZD1fPdFtIhbRbgtKQzFOQKQSolgS5AJrTOkV54KV4nzqxqGNC7RWneJwOL8t0WpxOENurpmScupECse3oHZYUpBBIocgXzABYs3mTwhtmU4XoaZcXc/e+EsqmSUnI7qZb2zzhhIStRClMoZZaAU1gNjpou+BtomUzcjXlpyjkEgEVy0359I4rAxEV57+HD6RUVMdRc0J9GZmg1HiirL0pdK5CrRekkNsqYs+HM54qcKQFVhws5HTjWLkhZTltHnnn6QOSHAV1yaC6r0WpWAOBzA0fP29I0Uq2EUJSQz1ejZ0BoWGsYuyz8KiciWZ2yG4Hwn6xanXniICXAdlVIrQN5g+cc7Lp9zpIOOSzTXteBLJUl0hZYB2LsSDXIP6wBtFuIfapy+nEQ212klSkhstG00z5VzzgXMNRSmjtuz6QeDCoxpoqc22EpVs2dojE1B1D+kJPteKifipiIpxr6ecDJZL0oM2LCjNTn8oVSjR3AB2QAGAzFBTFwh/hKwdxZXbFpJANCgAtoFNRq6RdkXmgSyhiCGJbJRqKEZNs+UU7Bdk60zO7lJzD5sAwDqUo5JD5n6RoLtuG75OxOtMyevUSEhKAdQFKBK+dIbGAUE3yjOImY3KS6knUMNxyzNXzhRiQXNUA+IvTd4WIj1exdkrrWhOHvEVcOsu9M3DaboyHbLsKbGkzpSu9lE56pJyxAGormPLJ7liaVvoU4tAa23wVAhNGZIz3Bxz06xDdOJZmLCkJJTgw6lgOFHbrWAqnWwDmrM3xHRtd1I1XZ/sFeE1JBlCTKO08whJJ0YeJuYaKx4IpUglJkc69DSURVLCjFIer8cxWLV2WwlaitShRIBZ2Y1J5Aab+EJeP4fW6UjZkiZWplLCjTeCyjyEZ5NoUkrE0qAQQCkOmpcNUDWphM9MkuEC3K7NYq21JUtnIdQOIgkuHcezxNY71UlYBZkLJZQwlsCQK6+J6xl7LeKgQRhZKgapcPWoJiZV4h1JKgtlBSFlnYpBIJbwilN8Zvw3YZGbRor7vAkpJbCoMwZVS6XYl9Mn94EybxUlZTi8KHJoHOdTwpk0B7ZeZmBONalKD1UzGprw0pwilbbSUqJSoh9lwfhbaBDlnfKDx6WlTKcrkbqy3otSMKVJqggpJKQAcsSm40Hq0MRe6hQqO0KkNXCG1L1EY6zTAZZSl0pDkqJzwh268IYq81eIucwkZbtN0V+FV8Ec3Lg2Cr1UAnCtynJBIDOXPVt8HbuvUr/VUpIdJVhctuqkBwKb9DzjzSTeCkjvGB3a1OtN38QVuO9e5AWSSoGiU1UXrlmeekLy6Xi6CjPaemFgzTJYxDFmQK1oHyjowd5zp01ePvU1Ao6ksdd2KrlyKvHRmWBf/X1D3sECy/2huTw38mMgIMmRTMecRCQdz9Y6SzP1OXbBhs9GPQRXNgBzfllBo2aE7h9DSDWZkUmBkXcE0r1hDIYZQVVJANXbjCGzP8ovxrJvYGTJUMvvrEP5Z8wQeXzg6uzDR+UMFn1MNWcNZWA12QjJwN7xX/JJbaJxB8smzPPWNILI+/5Q02UihI3tuglmC8R9zPflctoU01PWGiyqd2rmKRoFWTeKcveFl3aGyblnFPNHuTeCrMlYT1Z2FH3enlFuShsJSk4sTUBqGaL4sur0ja9mOz6ZLT5iQpZ/+NJFEA1xEH4i+Wg3vSltm+BkPNwjO3H2FtVqZXd91LJfEvYJGpAzPtGvm/hTKKWRMmJU/iVhWCKVYBJD8/lBmXfqUnaWSc3OjUcZON4G+hgjJ7X2XJU5IO4j6Q9RguJD/DdcKzxq/OzU2yzMM0BmYFsxvDPu1OsBVyRjIBbcff6R9Bz59jtyTKK0THdmooFqlJORaseJ9qrhm2S0GUTjGimZwctT9iFvGk7TtCpxrkN3ZYFGzIRKDd+SqarelCilEscMQUo7yRug1YblSjMB4d2NXjskojNIUgjccSlfMQSmRMeRJ7ToYcVwTK6pYAYQ667yOI2acMUiZsEHTFRxA623olCsISpStwHvoBxMXrrWCtK1Dw7bZ+Go9W84fusqeNF7s32PkWIqWcM2cCWWoUQPhCB+5mJOkZ/tPNtapxwLUE1IY05MY1arc6Bvz89YHEvBqEaFwgzJ2S9rxRMotRGJ9oAgZCjilKUjS35dci8ZaBPaXajSXMDgEioSalweNRpCzhugZblHCRkRUcCMjAThXKDcE1yeY2mzzJK1SZoKVIUQpO45Z60ygepakKKgWKcuDMAI1v4rF7cJgDd5LlrLb8CQfSMpOUCKs7Co9jygEubMT4YlhmZ1D9X3Bw1fOEtCtKEer9IhKWLnXKLliluhZzYa+8VKlyA33IDbFYQlqVBDb2f2hspWJny+mmcW5QISXLAhhxPDzitKS8xmbIZZZAAdYtNclqRy5zBwoitQM6ZEdYu3NbEoUpS6nCcL02jkadYpzEArTiYGvSpbhDlpdQah1B0OkBKKkqfcpS5Hzp66EKfEAdnQnMHjHRHLShIZQSTqz/SOi1S7F7keiKkUf5QqJG7TPODQudWSgSDkfVovWe41gAMwLhz0I6R5z8YkupSwNmWMrcOJhpkkZ6xubP2fQCcWQ1y+8vWLn9FkEeFL7+eoGkLl8QSdUF+GbPPLPZVqLJGLlWL8q4pyq4WjYWa5kShQ1Gpav0/iLSp6UjMCj8IVk+ITusaDjpV/7GWT2W2Qfi+LiaMwhltuOWGCMRJzfLzjRTLYHc6jKKptqiCEIZ6AnI5ZDWFR1eZ8thPFjXYzqrlQRixYQ/RoYizyUuQ6iBQNrv4wUnWFZDYuj000iWTdJKaAM9c/sRqjmteaQvw+eEZyaytP51hPygLMKnpnGkT2fLeJIq/3uzjp92YAAHYHfnTJxprDvHiqSYPhS7gS6roxLHeDYTVXFtIMG8FTF4QaanhmfT3EOtTSpQHhKzVz8INfMwCtF5gKSmXUqUE7hqSeNEjzjqYJNQ3PuacOKlSDVosxUSacOUA7wkTgWCEnjWNNZUMK1iy3CNSnfLH7KMRZbPaErQsgJCFJOIBikPVj1eu6Nd2plJttjRaQRjlFSFgZODhUB/kHH/dFa9wQlSgSGSetIz/Ze/VIE2zUwzTjB4sxA6+0BKfDVA5MW6NMudjbX3azKL4V15HU+QfpBO9bTMRNCUhOAFlO7nlv5w3sxcypk7ElWBMtiojMu4wjmHHCCHaKQUhxVtfZ9/OFQT/y7Mmgn5djAltSkLdnKqt9Ygs1tKlKSCl3SggF/iQo+gH+whBixEd3TfiG0Tm+oHqeET3XZTLIIAZ9phluHoPIRsjcupskkkwvaZqEDaVWIpVoSqqSD1ijeljClE1JP9xENu6yGWFGpfJ6w7zIQlxyEVLG8QOt4zO4RU/JHGVFRHJstzRbXJdDKqTQkUfppC5ylXKCrngxHblJmWhCqn9CUNaHAKDzeM8JBAb1j03tIMaZSSXCXCH0SEyxnu4c4zi7KHFOVIT4tcHL1P8A4sjgzJKSRQ5NTrCySyCl2fPef+I1E670tVMVTc6CKBoniRYhTXcFuwlgAONqpq2r0aKalmuTngM3zg7/AEhqgncIjVdQ8oiaRe+LBFqkoSrMqyIfedDCkLxJBDFhUGrOS43HSL026oh/pyxUKL/KCtV1L3RIJs6YhRCNkcgeteEJDjYF7ifOOiLb+RVn0v3YYFgePOOKm0rSGupqPxERd8augx4mc4p30/b2zpEs2XizH3xiqEgKZNDFmUsa5w8MDiAYvp8/KCxtS5b9/cjKYsxNCaEfzEEy5yWdQVupTqNYKLSOZbfCOdKHQ/xB8Rl6/oVVgz+kAkqZ30OQ1puiGfdalYQwS24/b0g3iLn0h56P6xdLqVQDslyBA2iVEHWnJ4tzZRBGEBjmfvlBHE8RT1IQlSl0SKk89OL/ADinh8SXHNlrgFosszG+dKAfMwRm2TZOJIAIZjTnGXvHtt3YOBITu1PB+J3Rj727Xzphck8A7BveOxp/g0a875/17/Yj4LXbK81GeoVwigfUJBA++MB7HaR+ZkjRiepwj2HrE1itqpwOOv3TygJbpxs02Xiyc13CjR1vA20l2G45I9DtN1LWtKxOmBI+EUHm7xemSFGXhClAmmLMjjFK77cZkoEV4Ahz5xNKtRNMEzPIlP8A+oOk+wzayGVYlSpajMmqmMK4g3sd0edWO3tNlrFD/Jje9qr6TIkKUvCSBRKj4jkElt+vCPE/zqgp/wC56ZV3cInhb+iFTmo8H0wLySmShUoJCVJCmSGqRV954mB8y3onug0VoDryOsZXsjeXeWZIJyp51+cFJEn9VLAE/C5YPXiIdDHvqPQW0oRb9PQo2yUpCmQpRq2EF68HziaTZrSgFawUy3c4gkHJgBrnXKNpdNlwpdSEJUT8IA9auYD9uLUEiUk6qJ8kkfOGfg/DtuQMNXKbUUjL2m8FDM0J5Res9vUQQpBpQN90ihJAUADXPyLRakyZjsmfMDZAhC/IzEKI84zLcu5utPoSqtjEHQ6GCMmSVnZFWdsucD5lmGIKWorXqos5bIUAAFcgIZ/VTLOz8Rwv6n5ecKnKd0FFbqo094XDLmSU4WTMlJJIFSoZtTIhqRi1yXCWo2nONfdN44CFDryiveN04ZhVKbBNdSQ1B+5PCvoYza1bY+Ijm6nC99+pkJkvfp882iESQRlGlXdiynvAxSA4YM8VJd3nEdl6Pmxr/wAxix6qFdTHLC7AaZQfOOm2RIJBg8i58VToMgfv7EWjcL4VDJgDwIp9IKWtgn1KWCTMj+SJyNOUNVYTRmzg8LKBiSHUx0GR0frFez2VTO1H0355Q2OpTQDxsEzbuUD/ABHQdMpQ8Rry/iFivxIXhHoxRR3b5fx9Yfi3xUTZyAAFEjjU7iNIkCFJI3VI5fV48/NeiOmSDmw4COBO/XnlnDF2kAOcuFfTM9Iam2Syoh2NMw3iyz5ekC1Lp7/4WTgFtlnhZiyGhqpLhnB9PvOIFyzhKCAoaPy9a0iq28UQtAqBIIfSm/NoZJtAU+HMEgOGqM4jkrISGZL+T+VK8ImxYjWhbdw9YK4dmUKhKtW+/v1jL/iJalIlykpyUov0yHmfSNEpR6jMtkNYDdsJfeSZYAFFg8Xyp96Rp0TXiKvr7/cKKtmFmXepSMdSVKZI9H6lhBOx9hgwM1ddQB6PGpslmSlALZRQsl8mZMUgS1gJ+JQYHlV9I9ViuuS3XYms1yypQZCeusef/iVYg8vCBVweOo60Mb697ZNlt3crvCTk7AcTQ+0ZntzY+8kJK01xoo+TkAvvDEw6XZgxV8GO7JT7ak/poeW/xlhyBDn0aPTbNMmKSApkv+0ufNqeUBZlsl2WQmavwBgWD50DAZw27r4XaSzGRKOSjsrW+Q/s835RE7dpDKrhsb2vvOzWdISuWFzFJUUpKMTkNVRJycjnWPKpSWz1+6R79Lu5AThwhjnTPiSczxgNO7F2Uknu6kvu9ofHgRlTl07AzsfcUoSUKStbkDEKAYhRTU/cCOkHJiMJwnI+E/LmIx6Lx/p1tWhRUZExjm+F3ctka565RtbUgTZYwlwapUMuBEKlOmMjTXBes19lCWmHLIsT5tWBN/z0W1DS1AzJLrThBrRikvv0bVor2G1hQwLzBY8xSJP6YCX7yYkuClWI4QRvGeWrxtw5ITjtn8/uZsuKeOSnD5GYs04hiDQwZs1qJ+HrSIrTc5lnapichi4d6jIa+4ilNm4RhAc6NU+Uc+alGW06MXGa3LuE51qz+xBKfd7WATDmZgWORGAelYG3bdySCq0qSEgOJIUMa3yCmLgcMzq2pW/L8ROkJQhgygCAaUDjMAjy0h0cLjFymuwiWaLnGGN9yC7priNBdUxwZaquXTR2V/I+UALqRSNDdCP1UHcX8oySxrJDY+/A3M1yEJUtTF9kv9+3tFdd3l8R2iQzjd9+8aNaAQ5LHzio+Gh/iPNar4bPSyuT4ff37/MyRmpABV3EBwKs1OdHEQWRC0zCh8WrlLcx97o0wrrCFjWkZfDddS65AKrsYukUUoFW6gPuWh8qxYSdlx9/SDQSM89IQNuMLqfdl0gF3aPjBflppHQZVISdB5/xHRXPovqXSIQRnkf5hPzCfAVAkmla8hEEyyKdGHCwViU7k4W+HcX6NSFnoKVS1ISDUghgBuPV8uJgKfrfv+yyebITMJOIgKDMCBuHTpvMDk3KRidZWDgwhVQnCoqLO5zL+mUEu8JYF0MWdIDkVLZHnFeVjCiSdl6HIgVo2pcNpQ6xcpN8p37RVIlEsDDy5V+tYllzeoO+IETiVEaD4jl909Y6cFsKJd+Lcacn+zCPMuUET4j8Ljlud2POIFzqviIDlgx4A57vnD1T8IdZaoyGXAtx1ivaLUoLwd0SkjxAEgbiSKDL3hijdWUWUziX3uAOOjP0hbRJxSxs7sJ45O+QhwUMyCBvIoeUXFTsSQ1Rpxju/B/hryyeSTaS6fn/AM+oEsmygFIGEYX8NIjnT08Ad5glPsZwlWpzEArwskuZsTUgsxAUBQ6EfWPRvHLH+g3HKM+WRi8EYmMyWSRRINS2bB6wH7WnGZKB+9yOAB+ahBMypcoKWKlKS5OYAzrujMSLUubMM2ZSlE6AZt/MJySaVGiEU5WuxHe9hNonSZb/AKcvaUP3K+Echn5QQt91zU1lL2W2pakgoI14g8eUOkq7tHeqZyak5B/5MFLPNK2xKDHhSG42qoDJElsE8olJxksNTUtx3xNZr0lLLJWMW7I+RitaLOJrpB8OQFIHWOyTZRWha8cs1Ti8SS+QOo3GJKVIXXYxH4qWhP5lCRngr5wV/Du85ipeBSnQk03gMC3KsYTtnbu9ts0guE7I6Bvd40/4YzMSly9SEkeoUfaJKDlBLuKhNKb9A0u1AqVMSAklav8AqoYh6FtD1jQXBb+8cFqUzB9oOJsUtIACEAcEj6QNvDDKmylAAJW6SwaoYp+cbMuLGo3FVX1FYc2Ry2ydkV5EKaScQdThYGLAkM7h3NHAA4bo0V33TZSj9JCFDIqzUSNSrN/rAe0yUmYnGHSqnImgIOlWiZF0TJVZU1laFQzG5RqDzaHafZKPpJcWJ1LnGVL/ABfNf7L8zs/JJKik5MkYjs/3CtD96mMjf1yCTMSoKKsTjaAxdVDPrGhVetqlD9WWlY3hwP8AZLjzAgHet6i0LQySMLvUHNsiDB6lTWGTfQDSbXmXqELpRswSaaFJVLBISXUQ2mhGZBfSK9gQyRBaXMVhCJBdRAKlCoSDUVyDvxLaGMOkheS+yNusnUGvULyppwgrYHnQecKqYlQdJB0LFx6H7aBguR6rmEneRi9VfQRPLs4lbOLxckswO4cRCvjMMb0knfKrt+ZhwOe9WiwtRcfKFQvhX7eI7Oc/E6aGhrxD+sSTiEmopvJjwy6b/fv30OgKVNRxwhylUqRXP/mIVNQuTiowHqeGkPAH3Roam06/n38iDieMLDQB+8iOide6+a+5Cup6UZx9CH9YWWvR9465H1EVRaq8M3NGFNcjFhFoBLBioHRq8GjG1cvKWOKqOMuNG1eKR2kuUqpmNQQWBeLNplKw7NDoS3H66jSOmWjCzjVtKbjyr95wyMa/z499iEQlsH+ebv5aQ2zKCqA6ZHN2LkPyPlFlaiRUVelAQ+b15AwIkpnKnJCvAkYirDQFiGdyxd6CrGLhi8SXl6+ncjdBLCAWl4SrIgknSmdf+YiIUMXesElxgCjiJdgpwWTQZM9TDbRa0pLo8TNj1bdwEDps9472k+EQi9+bl+nZfr6k2tk820UAFEgMBuA5wZuqSUywT8VW3P8AWM1ImJVMSlRABIBPCNg/7S8eg08EnaAz8JRI1mKdrsqV5hiNR9+kWZ1oABcZQ1KzpUaRs4apmdWuQBbrEUpUGDEbqHh/EY+3IEsU8Knbg2aTxHqGOsenlLuCmhjHdubsCbJMMkMoTEzFFnYBkrV/p7RnyadOLSNGLO4vkEWIfmJAA680nLzEHJ5lKQVOJa/iB8JPEaHiI89/DS+sInIUHSZhWN4xfKkbW0XpLzPqIzSaitpoT3eZHWC2VxBJSMqgjLJnFRugd2lvF0LCFpQUpxKJIdKa1Z+BrwgN2g7dolo/ST3qtK7I4lnMeZ2q2zZy1zFqJUvxNQNoOQ3QMMUpdegGTOo9OpBOZS1KD4XoTujQ9jLZMlWqWZZ2l7GQPiDgMaZpEAJQYef0+sX7qn4J8hTs02X6LDxsjw0zFLmz2SZ+eLH9Tykj0ipeci1mW8wTMKS9e7YcdmsbE2hH70f7D6xHbpksy1JxoqG8Q66xtyTbi1tXT0EY0lJO+5QXtJSNQketImsvaRNUzUqQ1CobSerVT1EVUJJxrBcgo5YUqr6lX+sWxdUqYCSnaCjtpOFXmM+sY9K0pNSXX+DZq1cU49v5CsqehYxS1AjekvGUt4CrUWAoADTXOvnC2u4piDikrc88C/8AZNFdRDblBUoqWSVPXnlpSG6zaoLa+rA0VubbXRBtKRhZSgkGjnjuGp4RfkXxKlpCEIUAMgU4Bz2mikmyrmLHdrwYM6AuTzB094MoXNQP1EJmJ3pDH/U0MXpoKOO33/OvfzF6ubc6XYYi/En4P/NB+cWpE8TRiAoDq3A5h/sQ6zpkzKpSg79kOOYIcQk1YBwjCOAYHc7RyvjueGLTVXLa+5WnjJytvgaqaAWqR6V45w1NoSosKvVvZ/rCmaEhlkV1Ibh0hirJLJUQnMuVZZFwx3R4uTb5v39jcSJmPRmIGgpyENCmUz5+URW0LNJZY7zpoKNWK/6oIZaSt2KCQGDVILO+WkVuTdyZC8tKuXrCxUmTWYLWjE1XUznUhxk7+UdFSaTaLBl3zRNQV4zhVskYcqOGJZiHFW+pI2CxCWEpSKABIx5nrxqfSAs61d0VqGJs3CDgALBNHLkNpxpWLFnvsFSUqSQtQBapcEByAlznT/FRyEG7crS49/f7gWEp6cJ8ZAOmoUKslxWgdmL1oGiSzKKgcLagpLGgpR97a8Ygm3mjJSgo4gM2Y0DZULs3OGy7bLfAk7TmlK1r6CCck37RYYsICjWlPD9YZ2lsq+5xSs01KRkR9YEC0kKg1Yr2DMqPWaPDixQ2rr69wGpJ7kYIXmFc90N/MExoL27PSVzDMkrSl6qBduYYekNlWWVJAJGIjU5eUOqVmnxY1wC7HdMxe2oNLSXJNHrkN8E13goGqvOsXJt7laCSCUali1OIjOC2JKjQe8Ni0ujKTlLmSD0m9Cqgrv1A3MYv2RdAnFlk8ZyQpi6Cx9+Yi4bWpqpHQt9Y1wnGuWZ5w9EaEqVArtCpSrNPAFTKWOpSQPeKku8VihfzhLXaypCguiTm1T7QcpxS4YpYpX0R5v2d7ICTUrW5Adi2QbSDdksUtLkgkjUuT6xopVkCgCHSOYcjypF1FiRkEjiW+cZlp5S5Zp/ERhwjB3lZ0KOFnDULAHV6EcI807QWbu56khwl6Ggpv2aeUfQt4XchaXKQWyjxz8UbD3a0lIZJBH+VCr394JYnAXlzxyLpyY6VXkMosrs21KH7nOT5ZetIsXfYiUBmxKDh9Xy9B6xoezchHeBS04iEgIckYagqYMXJBI84uCcnSEy8q5PTZfZYED9QZf8A1I+kPn9lUFJGMv8A9ktvLD846XfsxqSh1xn2RCf/ANEoH9SVQ/txA/8AmkA+cdTbmf8AxGC8af8A0jTd9pCWSDhZtlaQCBTwkbuMIu32iTnLZOoUkkPqcaCW6iDdivaSoeMJ4L2T659Isy7Qhb4VJU37SD7Quq6x6DdzdpS68mfldo5ahtgo4+JP+wy6tFHs7N2q6wWvq65SkqWUMoAnEnZNA9Wz6wIuaTUMdpnHGMGtlG47Tdok6lZets0ptIwqUNgEsSNVCDNkv1SfFtJ9fPXrAPEierGgjvEOhQBcFiaPvBeGqVCVk8tpmh4k3TRtUrlrHeoIBGZFDyIiulCDUEEsRidyfswG7PDaU7sUsaOMwzjdEk7s0Soq75aZacOyzvhJzIIORA6A5x5f4xmlnyxi3SS/nn/S+ovwliboJzbThAB2grf0Zzlr7QibUSHYsM9KhwedQPOKN33WSFMo4VVwlR13dG8oWTapcrEiYpWwySWYV2nbhv4RxnjTXDvt39/2XYTTPYjZIGQL5k1pvHGG4UgglBdSjiUGBds1VdqM0QylTFlw2EOC+eZZQzBcN9mk6XQzDhvpUmuZ184C9vvj5FjJsxKTUEPWlHqXMdEFotE5KmEySkaYkuW0PiDR0GqrllWykZOMFIVUnNqAlJbEBmCToxiCzJQghM1AUuWABM2gpkDaAJJKqrLHdMbiSlpuxDlQNXBYlTDBRISxDDm8NUFA1LsaJ8QqKtiFDtM4OsaUkk1fy6g1yDFWFExlWZIZSgsqFAoBgBVzv1bxBt5Lu0oWlRlgqL41gsHy3UdiQekNM0yyAJZCXyybMgBy7PRuQ3CJvzImbLDFVsR0oTQeIEfZrA75p+/qWkV7UUuHIClZA0fd1+hiIuIhtt1zFThNQaEDDiZWAsAXfMGtAaYf7ouSpKiyMTEZlsxn5jdShG6vRx6t44LdyEpEKZ0SpnBmUzRHbLOUqq2EkAKByLkVB0yL8YhtSFS6KS+45AtSj5x0tLq963RCpPgI2W1pQnAACmobgXJfzgDbLnQSVS14NWzHStIUrSSNmYM3w1HWJkqS3hPUge8dLxtyp19Sora7RTl2Zf8A01Y2zDN86xZld9qn1EWrslKO2SwFQN9fvdBop3peGwxblfQqeTawKAsZoPSsR2sKYYaK0Bo/1EG1qSNIGTp6VHRhDoaZy7iZahRfQfJkqSBT6dDEv5gJBJowJPIRV/OIlpqpRA3OfaMVet9W20zFCTKnJkZAKSUFe9RxAEA7t3ONc/JEyRe+X8noKLQlaQUlwRQ8I88/FW78clJTUpUVU0GEvCyLReEkbElZG5kLHRi46ROi+501Kk2iSkKYgBmzoSoF/fWEvIpRppob4dPhpnnMqaFYMBZjhHLwuehePSuxsqbLl4VoeoUlQqxIqFDMZnJ8zHl9tu1UmcUAfEQnXl6EGPRuyl7lCAFIzqyQSfJqQrFUXyXN2jb/ANWQgOtTcGU/kzxbk2xC/CrpkfI1gbIvqWqhSeRH1i1Im2cl8ISf7kD3Zo3KcDK4yJbRZELDKAV7+cCp3ZtBdlKG6god9ACR1i9PuOzLqEpD6oIHpl6RQm3Jh8E/DzxD1Sse0Mi4rpJr9v7ApvqilLk2tLyztJIIxEhQZtFOFDkQYqJtYliTMFAJhQf8qj5ecWpklaHBtSdrMJVMWeJZ3ED70l4ZcyW4UgoE1JYhsBGYOWTdIw62LbUv4OhopLmJZn2QS5q8JwknGkjcuvu8TKtBIDgOMzvgdJtIUEFi6UkEnUEuPKvnFqz7SgN5jn5OItnRi74NV2dlMHNMVK00Pzi+LOpK3ejuQc8iPKvtEEpLADdF1RdIcgksCxNWoPRo4XxXAlhjkXVcfP8AsyuVzbGIms5USxL+jN7RDaLMiZQpFFOSQ5cBvNjnxaOtljKgcJYs3A1yI4huhMULtt5LJWymQxUH8QwjCRxcEdY8/HdV2XaLCZqgHO0zJGAHezpceFtcs90Wk20ADMPwry31f1iC0SU4QFFjmSmlXFWelfnEM2yErcLoTropwAAOLnzEXxu60QZZ7+Sxxku5ZkqNNKgGFiUXSkuSSC58JYM9CeLNHRaeL1fzJyXP6IVnaxBl4kl9C2yR0676kRbTdBEvAWIPizLjUVL1HlBMTxqCPUecPdO/yLR7LH8H08FTt/v9jN4jM4m4iE4VK2R4cSHpuJFGJ5U13X7NcoDELdiWoDnxzLZRfmTikODiHr03wxSkqBWh33poeo16wxfC9Mudv1f3JvkRTLvR8Six6COXdqACxU2tR9NNIYLwDNMZj8Q/9h8PPKKUyeU0BccDTpDP/wA3SvjYit8vUZPs0pwVJxMGBVUDRyMusWEyUzEFKkgpfLyy3dIpLtAMXrrI7sNkCQ0a8WDHjjthFJfkgG31KK+z8rTEngD9QYSz3NKRmkq4qr6CkFyHhijBrDBO0i/Fl6lA2YZaaRBaZ3dDETQCpzFIuz6BwCeVYxHbm+lSrOcKWxnCQrR3enL3ht0uQ1LfwQ9pe1TtKlOsqocHHIczughdNzlIBmklX7dBw4mM9+HdgVMUq0LbCnZRT4s1HoCB1MehoRFb32YqaS4KQkcDDVWbdiH3xp6QSIhpAib2KpAwyyMx5fSIrTIxDaSFDlBdn4xBNliCU76lNHmd/wBxd5PSiWmkxSCr+3AaqfMMKf5iNVY7m7pISHIAYVf+YJzRgLqDj9yRtD/uSM+Y8okQsEOkgjeIiXJe50URL3h4kTKETrMRExOCDe6DM59PpFKddss5kn/X6ReSqI5kyKLBosKE+Fx5fSBlrVjVXa3PXLKCN5TyAzM/2YoSEQjLLsbNNBvzDpMowfuC7cawSQkDUwLlxouy95y0qUF1LBgz5/8AEZJ+ZqJsk9sWw0u7v2zUnpCCwrbi2aajI1oePtBeXbnDhJbjQQ783y839oz6r4bj1CScmv06fUxLI0ZWdbO7ZCicRo4FA5CUvw57iYntstSknAz6ZCuWelfbhB6fMlrooIVzBOfSKc2wS1eE4DwNOoP8Rx8vwHLHnFJP6X/ASzLuBO/mpUrw4EYAQ+1tKqvJiNG1IiMTisKeiVpC0vQMrMknjWDM2xTJfw4kHPBUhz+05hy5Z9YFzimegpRRTlOo2mJI40OWVBHMy4smHjLBr+u/t9A07XAFTeisKT3xqHICCoAkmjkaR0LY7utiE4ULUEgqIZQD4lFTl9ax0MbxJ9V7/YG3+Zp5dsKfCr1+UWJd6gliz828oqKlg5gHmIinWRCqKSDzr5PlHv3FMxKVBFanfAS+oavQa9HigLUQXB6j5wosIZpc0pOgUCR51PWsAr8VPkEzJqSU6zEbRDfuA8aePiGoOYXVDrCirUKkmnCOkzUA0Utj8LhvanSAN324TklSSlQehGRht5Wsy04tRkPlC3J2zSscNqZpRaQ+ykPycwclAhIBz1jM9irLMWgWicCnE/dpNC2WM7n0HXdGpaG44vqzNmkukRHhi1wk2cBnAq1XhmEVIpwf5w5RENjr2vRElBVMWEjTIEncN5jwvtZfptM1SjrQAVoMvvjHo98dnpdoOOc61imI5gHQbg8ALX2ZRLqhABGbDMb4DJBy/QZjmo/qaX8M63fJcMXW4Of/AMi/k0asCMh2FmhEuZLfKY4G7EBTzSqNWJsB04KfJKYaRCPCF4uwDsEV7TZSSClTEbw4PAxPj30h2KCVMpg6cgpzDdYGz0gFwWO/KNBMSFBjAG9bOqW5zR7c/rDUrAsrG3keLzhFW4GAlptLZFxuipMtoAcGh0iNBI0qLUOPlDVz1Hwt5GAcq8C1I5dsWRq3kP5gaLJbTMKlsSKUpSLEhMUrIl6mCCTGGTt2daEdsUhLRNwpJh3ZifLYrd1qNSxIAyo0VlSTOWJacvi5fzGtsN2pQkJCUhhoAIZhhfmM2pyV5QrInpT41eTD3MTG8pI+Fauv2IGpsidUjyh6bGgZIT/qIbsMu8uG9k/DJH+UwD2eJZd6KGUuUP8AIn/1ikJA3RIlA3RNpW4KyL2fxADkT9IgvOyImpUZQT3pqaMV0ZirN2oDFUCHwrPp4ZYOE1aCjNpgiy3gQkbO9xkxdiBTIEUjoGdoOzsybPVMTMLLYtgKmoxD4t4PnHR4jLosUJuLfR+jNO+fZfUP4zuEL3h3CEjo99bMY7vBqD0P8RCtb5KNdCKR0dECRlDYfys0BACZUxRISKMpTkgcCXPDLdByyXIqZPkrWQEIJUU5lWyoAbgHIPSOjoVXnNbk/CNeRRhRsuEMmLwhzCR0PRiYKRaColR8Pwj3MU1yj3ij8JDjnrHR0RSe6imuCRUqh4iB1skg+TQkdByKRn5s0WeYVq8CklKm0NCk+nrB27LzExLirc6jQ1hY6Ms+o1dApJn6HI5cIndo6Oi0UxwUDDSjdSOjoOKvqA3Q0rIzEdsqEdHRLadF0mZm9+xwmLxS5hQnVAGvA6Dg3lGWvXsmorU85SR8KcILH+4vtDk0dHQ5ebqBddCKx3NPBAxoKRmqr9E6+cFLXYwjCnEVKNSTQNwHP2jo6Ay8QdDtOt2RWTSZYEMtM5hQV+cdHRzny6Oq+EaDs3duBDzGK1Fyd24A8BBwJ4mFjo6C4VI48uXbEL7x5QgWr9r8j9WhY6KslCfmN4I8vrEiZwhI6CoGydJhzwkdCpdQ0CL3VNxju14Rhyrm5jo6Ojwmuleonx3ZsgvKj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-4242546" y="-152400"/>
            <a:ext cx="16129746" cy="4183925"/>
            <a:chOff x="-4242546" y="-152400"/>
            <a:chExt cx="16129746" cy="4183925"/>
          </a:xfrm>
        </p:grpSpPr>
        <p:sp>
          <p:nvSpPr>
            <p:cNvPr id="4" name="Rectangle 3"/>
            <p:cNvSpPr/>
            <p:nvPr/>
          </p:nvSpPr>
          <p:spPr>
            <a:xfrm>
              <a:off x="-4190999" y="-152400"/>
              <a:ext cx="8077200" cy="3657600"/>
            </a:xfrm>
            <a:prstGeom prst="rect">
              <a:avLst/>
            </a:prstGeom>
            <a:blipFill dpi="0" rotWithShape="1">
              <a:blip r:embed="rId2"/>
              <a:srcRect/>
              <a:tile tx="0" ty="0" sx="50000" sy="5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14" descr="http://www.windowreplacement.net/images/window-replacement-2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22" t="5461" r="17948" b="6980"/>
            <a:stretch/>
          </p:blipFill>
          <p:spPr bwMode="auto">
            <a:xfrm>
              <a:off x="-4242546" y="609600"/>
              <a:ext cx="1516356" cy="1647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/>
            <p:cNvGrpSpPr/>
            <p:nvPr/>
          </p:nvGrpSpPr>
          <p:grpSpPr>
            <a:xfrm>
              <a:off x="-2156598" y="2034442"/>
              <a:ext cx="2737192" cy="1997083"/>
              <a:chOff x="-1707247" y="2406387"/>
              <a:chExt cx="2333344" cy="1662168"/>
            </a:xfrm>
          </p:grpSpPr>
          <p:pic>
            <p:nvPicPr>
              <p:cNvPr id="1030" name="Picture 6" descr="http://www.4living.co.uk/product_images/h/432/oriental_tv_table__02208_zoom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250048" y="2632760"/>
                <a:ext cx="1435795" cy="14357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http://pursuitist.com/wp-content/uploads/2012/08/Sony-to-unveil-an-84-inch-4K-LCD-TV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109873" y="2406387"/>
                <a:ext cx="1094884" cy="6802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8" name="Picture 14" descr="http://us.123rf.com/400wm/400/400/terex/terex1103/terex110300018/9042124-wooden-desk-cupboard-on-a-white-background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51" t="25223" r="11059" b="14184"/>
              <a:stretch/>
            </p:blipFill>
            <p:spPr bwMode="auto">
              <a:xfrm>
                <a:off x="175665" y="3109430"/>
                <a:ext cx="450432" cy="527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4" descr="http://us.123rf.com/400wm/400/400/terex/terex1103/terex110300018/9042124-wooden-desk-cupboard-on-a-white-background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51" t="25223" r="11059" b="14184"/>
              <a:stretch/>
            </p:blipFill>
            <p:spPr bwMode="auto">
              <a:xfrm>
                <a:off x="-1707247" y="3115075"/>
                <a:ext cx="457199" cy="535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Rectangle 17"/>
            <p:cNvSpPr/>
            <p:nvPr/>
          </p:nvSpPr>
          <p:spPr>
            <a:xfrm>
              <a:off x="3810000" y="-144463"/>
              <a:ext cx="8077200" cy="3657600"/>
            </a:xfrm>
            <a:prstGeom prst="rect">
              <a:avLst/>
            </a:prstGeom>
            <a:blipFill dpi="0" rotWithShape="1">
              <a:blip r:embed="rId8"/>
              <a:srcRect/>
              <a:tile tx="0" ty="0" sx="50000" sy="5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4" descr="http://www.windowreplacement.net/images/window-replacement-2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22" t="5461" r="17948" b="6980"/>
            <a:stretch/>
          </p:blipFill>
          <p:spPr bwMode="auto">
            <a:xfrm>
              <a:off x="10287000" y="1057171"/>
              <a:ext cx="1254191" cy="1362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9" name="Picture 25" descr="http://www.photo-dictionary.com/photofiles/list/91/1642vase.jpg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2532427"/>
              <a:ext cx="381001" cy="508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1143000" y="1612532"/>
              <a:ext cx="1222131" cy="994510"/>
              <a:chOff x="1143000" y="1806239"/>
              <a:chExt cx="1222131" cy="994510"/>
            </a:xfrm>
          </p:grpSpPr>
          <p:pic>
            <p:nvPicPr>
              <p:cNvPr id="27" name="Picture 19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9721" y="2014564"/>
                <a:ext cx="928688" cy="615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8" descr="http://1.bp.blogspot.com/-XZXbxSrMX4Q/UA2Z19fXDxI/AAAAAAAAAH0/6Y06Q9KLg_c/s1600/frame_7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3000" y="1806239"/>
                <a:ext cx="1222131" cy="9945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47" name="Picture 23" descr="http://laszlonajmanyidesigns.webs.com/Interiors/DiningTable02%20Web.jpg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1" y="2968415"/>
              <a:ext cx="1371600" cy="544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840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762000"/>
            <a:ext cx="1150452" cy="5928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0" y="762000"/>
            <a:ext cx="1150452" cy="592800"/>
          </a:xfrm>
          <a:prstGeom prst="rect">
            <a:avLst/>
          </a:prstGeom>
          <a:blipFill dpi="0" rotWithShape="1">
            <a:blip r:embed="rId2"/>
            <a:srcRect/>
            <a:tile tx="-63500" ty="-7620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810000" y="762000"/>
            <a:ext cx="1150452" cy="592800"/>
          </a:xfrm>
          <a:prstGeom prst="rect">
            <a:avLst/>
          </a:prstGeom>
          <a:blipFill dpi="0" rotWithShape="1">
            <a:blip r:embed="rId2"/>
            <a:srcRect/>
            <a:tile tx="-120650" ty="-15240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257800" y="762000"/>
            <a:ext cx="1150452" cy="592800"/>
          </a:xfrm>
          <a:prstGeom prst="rect">
            <a:avLst/>
          </a:prstGeom>
          <a:blipFill dpi="0" rotWithShape="1">
            <a:blip r:embed="rId2"/>
            <a:srcRect/>
            <a:tile tx="-577850" ty="-40640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705600" y="762000"/>
            <a:ext cx="1150452" cy="592800"/>
          </a:xfrm>
          <a:prstGeom prst="rect">
            <a:avLst/>
          </a:prstGeom>
          <a:blipFill dpi="0" rotWithShape="1">
            <a:blip r:embed="rId2"/>
            <a:srcRect/>
            <a:tile tx="-850900" ty="571500" sx="100000" sy="2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90550" y="1905000"/>
            <a:ext cx="1150452" cy="592800"/>
          </a:xfrm>
          <a:prstGeom prst="rect">
            <a:avLst/>
          </a:prstGeom>
          <a:blipFill dpi="0" rotWithShape="1">
            <a:blip r:embed="rId2"/>
            <a:srcRect/>
            <a:tile tx="-254000" ty="571500" sx="45000" sy="2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286000" y="1905000"/>
            <a:ext cx="1150452" cy="592800"/>
          </a:xfrm>
          <a:prstGeom prst="rect">
            <a:avLst/>
          </a:prstGeom>
          <a:blipFill dpi="0" rotWithShape="1">
            <a:blip r:embed="rId2"/>
            <a:srcRect/>
            <a:tile tx="571500" ty="-254000" sx="95000" sy="3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810000" y="1905000"/>
            <a:ext cx="1150452" cy="592800"/>
          </a:xfrm>
          <a:prstGeom prst="rect">
            <a:avLst/>
          </a:prstGeom>
          <a:blipFill dpi="0" rotWithShape="1">
            <a:blip r:embed="rId2"/>
            <a:srcRect/>
            <a:tile tx="762000" ty="762000" sx="60000" sy="6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286375" y="1954875"/>
            <a:ext cx="1150452" cy="592800"/>
          </a:xfrm>
          <a:prstGeom prst="rect">
            <a:avLst/>
          </a:prstGeom>
          <a:blipFill dpi="0" rotWithShape="1">
            <a:blip r:embed="rId2"/>
            <a:srcRect/>
            <a:tile tx="-381000" ty="-571500" sx="75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858000" y="1938075"/>
            <a:ext cx="1150452" cy="592800"/>
          </a:xfrm>
          <a:prstGeom prst="rect">
            <a:avLst/>
          </a:prstGeom>
          <a:blipFill dpi="0" rotWithShape="1">
            <a:blip r:embed="rId2"/>
            <a:srcRect/>
            <a:tile tx="-571500" ty="635000" sx="50000" sy="6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st.houzz.com/simgs/9281ac2a001bf2b9_4-8892/modern-ceiling-lighting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626" y="2971801"/>
            <a:ext cx="1187236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hristiangrowthnetwork.com/treasure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401" y="1866900"/>
            <a:ext cx="314325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15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6" name="Picture 4" descr="http://www.bfx.com.au/sites/default/files/styles/large/public/products/Stationery-Cupboard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7" t="2298" r="11279" b="3448"/>
          <a:stretch/>
        </p:blipFill>
        <p:spPr bwMode="auto">
          <a:xfrm>
            <a:off x="3505200" y="1828800"/>
            <a:ext cx="196261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09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Nasruddin A'aidil Shari</dc:creator>
  <cp:lastModifiedBy>Nasruddin A'aidil Shari</cp:lastModifiedBy>
  <cp:revision>32</cp:revision>
  <dcterms:created xsi:type="dcterms:W3CDTF">2013-10-28T06:26:43Z</dcterms:created>
  <dcterms:modified xsi:type="dcterms:W3CDTF">2013-11-07T16:38:12Z</dcterms:modified>
</cp:coreProperties>
</file>