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7" r:id="rId3"/>
    <p:sldId id="256" r:id="rId4"/>
    <p:sldId id="257" r:id="rId5"/>
    <p:sldId id="258" r:id="rId6"/>
    <p:sldId id="261" r:id="rId7"/>
    <p:sldId id="260" r:id="rId8"/>
    <p:sldId id="259" r:id="rId9"/>
    <p:sldId id="263" r:id="rId10"/>
    <p:sldId id="264" r:id="rId11"/>
    <p:sldId id="265" r:id="rId12"/>
    <p:sldId id="266" r:id="rId1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742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81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350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424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419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94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24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74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34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99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14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C10A-E233-464B-9A0E-F61C2B11FA43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2529-6627-4DCE-8B50-E78BD28760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01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7238A-C628-4B25-AF9A-E888B27B7951}"/>
              </a:ext>
            </a:extLst>
          </p:cNvPr>
          <p:cNvSpPr/>
          <p:nvPr/>
        </p:nvSpPr>
        <p:spPr>
          <a:xfrm>
            <a:off x="2864736" y="2228671"/>
            <a:ext cx="417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– UIMakeNewPayment</a:t>
            </a:r>
          </a:p>
          <a:p>
            <a:endParaRPr lang="en-MY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- 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</a:rPr>
              <a:t>UIB2BAllCassetteInfoRequest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055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C0EFC-C91C-4174-B344-726CB9A68C92}"/>
              </a:ext>
            </a:extLst>
          </p:cNvPr>
          <p:cNvSpPr/>
          <p:nvPr/>
        </p:nvSpPr>
        <p:spPr>
          <a:xfrm>
            <a:off x="1485900" y="2162175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2F926-42E4-4953-91F2-2261057D5BAA}"/>
              </a:ext>
            </a:extLst>
          </p:cNvPr>
          <p:cNvSpPr/>
          <p:nvPr/>
        </p:nvSpPr>
        <p:spPr>
          <a:xfrm>
            <a:off x="3061110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694B-6D99-4D99-8D4A-4F36E6B674C2}"/>
              </a:ext>
            </a:extLst>
          </p:cNvPr>
          <p:cNvSpPr/>
          <p:nvPr/>
        </p:nvSpPr>
        <p:spPr>
          <a:xfrm>
            <a:off x="4479157" y="2152647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3A4DA-3B29-4369-85B1-06425184ADCC}"/>
              </a:ext>
            </a:extLst>
          </p:cNvPr>
          <p:cNvSpPr txBox="1"/>
          <p:nvPr/>
        </p:nvSpPr>
        <p:spPr>
          <a:xfrm>
            <a:off x="270981" y="3305176"/>
            <a:ext cx="253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>
                <a:solidFill>
                  <a:srgbClr val="FF0000"/>
                </a:solidFill>
              </a:rPr>
              <a:t>UIB2BAllCassetteInfoRequest </a:t>
            </a:r>
          </a:p>
          <a:p>
            <a:r>
              <a:rPr lang="en-MY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200" dirty="0">
                <a:solidFill>
                  <a:srgbClr val="FF0000"/>
                </a:solidFill>
              </a:rPr>
              <a:t>IUISvcMsg, INetCommandDirective</a:t>
            </a:r>
            <a:r>
              <a:rPr lang="en-MY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MY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0B65-6CF6-4095-A331-89FD7CB9DBBD}"/>
              </a:ext>
            </a:extLst>
          </p:cNvPr>
          <p:cNvSpPr txBox="1"/>
          <p:nvPr/>
        </p:nvSpPr>
        <p:spPr>
          <a:xfrm>
            <a:off x="1371281" y="1674213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UI</a:t>
            </a:r>
            <a:r>
              <a:rPr lang="en-US" dirty="0"/>
              <a:t> </a:t>
            </a:r>
          </a:p>
          <a:p>
            <a:r>
              <a:rPr lang="en-US" sz="1000" dirty="0"/>
              <a:t>Custom layer</a:t>
            </a:r>
            <a:endParaRPr lang="en-MY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41AE3-CD81-4846-8B16-A556B8897BDD}"/>
              </a:ext>
            </a:extLst>
          </p:cNvPr>
          <p:cNvSpPr txBox="1"/>
          <p:nvPr/>
        </p:nvSpPr>
        <p:spPr>
          <a:xfrm>
            <a:off x="2639282" y="1296471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Service Adaptor</a:t>
            </a:r>
          </a:p>
          <a:p>
            <a:r>
              <a:rPr lang="en-US" sz="1000" dirty="0"/>
              <a:t>Custom layer</a:t>
            </a:r>
            <a:endParaRPr lang="en-MY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0DB01-1F5B-4799-BA6F-2B6DFB209403}"/>
              </a:ext>
            </a:extLst>
          </p:cNvPr>
          <p:cNvSpPr txBox="1"/>
          <p:nvPr/>
        </p:nvSpPr>
        <p:spPr>
          <a:xfrm>
            <a:off x="4382109" y="1439985"/>
            <a:ext cx="135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Application</a:t>
            </a:r>
          </a:p>
          <a:p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(Job Application)</a:t>
            </a:r>
          </a:p>
          <a:p>
            <a:r>
              <a:rPr lang="en-US" sz="1000" dirty="0"/>
              <a:t>Custom layer</a:t>
            </a:r>
            <a:endParaRPr lang="en-MY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9E602-748E-44A3-99AE-9C1B8BFA7F36}"/>
              </a:ext>
            </a:extLst>
          </p:cNvPr>
          <p:cNvSpPr txBox="1"/>
          <p:nvPr/>
        </p:nvSpPr>
        <p:spPr>
          <a:xfrm>
            <a:off x="5988992" y="1087514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Common Business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layer</a:t>
            </a:r>
            <a:endParaRPr lang="en-MY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F28D3-84E4-44B4-92DA-CB83CCB96D4E}"/>
              </a:ext>
            </a:extLst>
          </p:cNvPr>
          <p:cNvSpPr txBox="1"/>
          <p:nvPr/>
        </p:nvSpPr>
        <p:spPr>
          <a:xfrm>
            <a:off x="7823191" y="1352506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Access SDK</a:t>
            </a:r>
          </a:p>
          <a:p>
            <a:r>
              <a:rPr lang="en-US" sz="1000" dirty="0"/>
              <a:t>Custom layer</a:t>
            </a:r>
            <a:endParaRPr lang="en-MY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A3714C-D7DD-4D0D-9C17-CFF28575B21F}"/>
              </a:ext>
            </a:extLst>
          </p:cNvPr>
          <p:cNvSpPr/>
          <p:nvPr/>
        </p:nvSpPr>
        <p:spPr>
          <a:xfrm>
            <a:off x="8030752" y="2152647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D4B8C-B5CC-490B-BBE2-D1A039FF37D4}"/>
              </a:ext>
            </a:extLst>
          </p:cNvPr>
          <p:cNvCxnSpPr>
            <a:stCxn id="9" idx="0"/>
            <a:endCxn id="4" idx="4"/>
          </p:cNvCxnSpPr>
          <p:nvPr/>
        </p:nvCxnSpPr>
        <p:spPr>
          <a:xfrm flipH="1" flipV="1">
            <a:off x="1538288" y="2333624"/>
            <a:ext cx="925" cy="97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1D5ECD-F9F3-4DD5-8EA0-2E66DB6D6EFD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590675" y="2247899"/>
            <a:ext cx="147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6EC9E5-AE40-4A09-ACA3-7781129CC38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165885" y="2238372"/>
            <a:ext cx="1313272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258CB-78D3-486A-8D2A-F8D0F687FD0D}"/>
              </a:ext>
            </a:extLst>
          </p:cNvPr>
          <p:cNvCxnSpPr>
            <a:cxnSpLocks/>
            <a:stCxn id="32" idx="6"/>
            <a:endCxn id="17" idx="2"/>
          </p:cNvCxnSpPr>
          <p:nvPr/>
        </p:nvCxnSpPr>
        <p:spPr>
          <a:xfrm>
            <a:off x="4839314" y="2238372"/>
            <a:ext cx="3191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818FAF2-EB05-4010-93A6-BE78601EF02B}"/>
              </a:ext>
            </a:extLst>
          </p:cNvPr>
          <p:cNvSpPr/>
          <p:nvPr/>
        </p:nvSpPr>
        <p:spPr>
          <a:xfrm>
            <a:off x="0" y="0"/>
            <a:ext cx="417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- 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</a:rPr>
              <a:t>UIB2BAllCassetteInfoRequest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2DC7EA-F3D8-41B1-8776-D940784919C1}"/>
              </a:ext>
            </a:extLst>
          </p:cNvPr>
          <p:cNvSpPr txBox="1"/>
          <p:nvPr/>
        </p:nvSpPr>
        <p:spPr>
          <a:xfrm>
            <a:off x="3623291" y="4342629"/>
            <a:ext cx="232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Convert </a:t>
            </a:r>
            <a:r>
              <a:rPr lang="en-MY" sz="1000" dirty="0">
                <a:solidFill>
                  <a:srgbClr val="FF0000"/>
                </a:solidFill>
              </a:rPr>
              <a:t>UIB2BAllCassetteInfoRequest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MY" sz="1000" dirty="0">
                <a:latin typeface="Consolas" panose="020B0609020204030204" pitchFamily="49" charset="0"/>
              </a:rPr>
              <a:t>into </a:t>
            </a:r>
            <a:r>
              <a:rPr lang="en-MY" sz="1000" dirty="0">
                <a:solidFill>
                  <a:srgbClr val="FF0000"/>
                </a:solidFill>
              </a:rPr>
              <a:t>B2BAllCassetteInfoRequest 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IB2BCommand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/>
              <a:t> </a:t>
            </a:r>
            <a:endParaRPr lang="en-MY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FBA5DA-58BB-49ED-985D-BE5CF4F53E02}"/>
              </a:ext>
            </a:extLst>
          </p:cNvPr>
          <p:cNvSpPr/>
          <p:nvPr/>
        </p:nvSpPr>
        <p:spPr>
          <a:xfrm>
            <a:off x="3503607" y="3047136"/>
            <a:ext cx="2571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/>
              <a:t>Put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</a:p>
          <a:p>
            <a:r>
              <a:rPr lang="en-MY" sz="1000" dirty="0">
                <a:solidFill>
                  <a:srgbClr val="FF0000"/>
                </a:solidFill>
              </a:rPr>
              <a:t>B2BAllCassetteInfoRequest 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IB2BCommand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endParaRPr lang="en-MY" sz="1000" dirty="0">
              <a:solidFill>
                <a:srgbClr val="FF0000"/>
              </a:solidFill>
            </a:endParaRPr>
          </a:p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into</a:t>
            </a:r>
          </a:p>
          <a:p>
            <a:r>
              <a:rPr lang="en-MY" sz="1000" dirty="0">
                <a:solidFill>
                  <a:srgbClr val="FF0000"/>
                </a:solidFill>
              </a:rPr>
              <a:t>B2BCommandPack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0DC702-601C-4DA6-AD01-12C2E1A049BF}"/>
              </a:ext>
            </a:extLst>
          </p:cNvPr>
          <p:cNvSpPr/>
          <p:nvPr/>
        </p:nvSpPr>
        <p:spPr>
          <a:xfrm>
            <a:off x="4734539" y="2152647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09097B-3BD5-463C-8003-D75326399053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>
            <a:off x="4583932" y="2238372"/>
            <a:ext cx="150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DA4A93-3862-442A-803A-9A4A8AED2CBB}"/>
              </a:ext>
            </a:extLst>
          </p:cNvPr>
          <p:cNvCxnSpPr>
            <a:stCxn id="30" idx="0"/>
            <a:endCxn id="31" idx="2"/>
          </p:cNvCxnSpPr>
          <p:nvPr/>
        </p:nvCxnSpPr>
        <p:spPr>
          <a:xfrm flipV="1">
            <a:off x="4786926" y="3755022"/>
            <a:ext cx="2450" cy="58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F8AE17-D89C-4DE7-8A40-349658C92C3A}"/>
              </a:ext>
            </a:extLst>
          </p:cNvPr>
          <p:cNvCxnSpPr>
            <a:stCxn id="31" idx="0"/>
            <a:endCxn id="32" idx="4"/>
          </p:cNvCxnSpPr>
          <p:nvPr/>
        </p:nvCxnSpPr>
        <p:spPr>
          <a:xfrm flipH="1" flipV="1">
            <a:off x="4786927" y="2324096"/>
            <a:ext cx="2449" cy="72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25DC0B-C109-4347-8DC9-40549BB67D87}"/>
              </a:ext>
            </a:extLst>
          </p:cNvPr>
          <p:cNvSpPr txBox="1"/>
          <p:nvPr/>
        </p:nvSpPr>
        <p:spPr>
          <a:xfrm>
            <a:off x="6182337" y="1853324"/>
            <a:ext cx="173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solidFill>
                  <a:srgbClr val="FF0000"/>
                </a:solidFill>
              </a:rPr>
              <a:t>B2BCommandPack </a:t>
            </a:r>
            <a:r>
              <a:rPr lang="en-MY" sz="1000" dirty="0"/>
              <a:t>with</a:t>
            </a:r>
            <a:r>
              <a:rPr lang="en-MY" sz="1000" dirty="0">
                <a:solidFill>
                  <a:srgbClr val="FF0000"/>
                </a:solidFill>
              </a:rPr>
              <a:t> B2BAllCassetteInfoRequest </a:t>
            </a: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308660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8408D6-C76F-459B-92D1-F8092492AC6F}"/>
              </a:ext>
            </a:extLst>
          </p:cNvPr>
          <p:cNvSpPr txBox="1"/>
          <p:nvPr/>
        </p:nvSpPr>
        <p:spPr>
          <a:xfrm>
            <a:off x="431791" y="403146"/>
            <a:ext cx="222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Access SDK</a:t>
            </a:r>
            <a:endParaRPr lang="en-MY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BE624E-8FDC-48A6-88FB-BE5C341C88BC}"/>
              </a:ext>
            </a:extLst>
          </p:cNvPr>
          <p:cNvSpPr/>
          <p:nvPr/>
        </p:nvSpPr>
        <p:spPr>
          <a:xfrm>
            <a:off x="2657475" y="990600"/>
            <a:ext cx="113347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067609-DA5B-46D6-A750-0EAB8B0EEE15}"/>
              </a:ext>
            </a:extLst>
          </p:cNvPr>
          <p:cNvSpPr/>
          <p:nvPr/>
        </p:nvSpPr>
        <p:spPr>
          <a:xfrm>
            <a:off x="4734925" y="1238250"/>
            <a:ext cx="2470738" cy="509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Execution</a:t>
            </a:r>
          </a:p>
          <a:p>
            <a:pPr algn="ctr"/>
            <a:r>
              <a:rPr lang="en-US" sz="1000" dirty="0"/>
              <a:t>(</a:t>
            </a:r>
            <a:r>
              <a:rPr lang="en-MY" sz="1200" dirty="0"/>
              <a:t>B2BGetCassetteInfoExecution</a:t>
            </a:r>
            <a:r>
              <a:rPr lang="en-US" sz="1000" dirty="0"/>
              <a:t>)</a:t>
            </a:r>
            <a:endParaRPr lang="en-MY" sz="1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A58805-D20C-4AB6-AEEA-A85679DAB40D}"/>
              </a:ext>
            </a:extLst>
          </p:cNvPr>
          <p:cNvCxnSpPr>
            <a:stCxn id="4" idx="2"/>
          </p:cNvCxnSpPr>
          <p:nvPr/>
        </p:nvCxnSpPr>
        <p:spPr>
          <a:xfrm>
            <a:off x="3224213" y="1485900"/>
            <a:ext cx="4762" cy="4943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28577-B902-4880-9634-10D76C149A9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62650" y="1748127"/>
            <a:ext cx="7644" cy="47383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CD65B1-CE14-4547-B6E3-13B7A420E4E5}"/>
              </a:ext>
            </a:extLst>
          </p:cNvPr>
          <p:cNvSpPr/>
          <p:nvPr/>
        </p:nvSpPr>
        <p:spPr>
          <a:xfrm>
            <a:off x="431791" y="1655117"/>
            <a:ext cx="1848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B2BCommandPack </a:t>
            </a:r>
            <a:r>
              <a:rPr lang="en-US" sz="1200" dirty="0"/>
              <a:t>with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MY" sz="1200" dirty="0">
                <a:solidFill>
                  <a:srgbClr val="FF0000"/>
                </a:solidFill>
              </a:rPr>
              <a:t>B2BAllCassetteInfoRequest</a:t>
            </a:r>
            <a:endParaRPr lang="en-MY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1A570C-902A-4C33-91AC-34EF1D7A692E}"/>
              </a:ext>
            </a:extLst>
          </p:cNvPr>
          <p:cNvCxnSpPr>
            <a:stCxn id="11" idx="3"/>
          </p:cNvCxnSpPr>
          <p:nvPr/>
        </p:nvCxnSpPr>
        <p:spPr>
          <a:xfrm>
            <a:off x="2280238" y="1885950"/>
            <a:ext cx="85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34044E-C43F-469A-933E-7E6E9017C105}"/>
              </a:ext>
            </a:extLst>
          </p:cNvPr>
          <p:cNvCxnSpPr>
            <a:cxnSpLocks/>
          </p:cNvCxnSpPr>
          <p:nvPr/>
        </p:nvCxnSpPr>
        <p:spPr>
          <a:xfrm>
            <a:off x="3224212" y="2209800"/>
            <a:ext cx="271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C9B6C-D1D1-4736-AA39-39780DD3A849}"/>
              </a:ext>
            </a:extLst>
          </p:cNvPr>
          <p:cNvSpPr/>
          <p:nvPr/>
        </p:nvSpPr>
        <p:spPr>
          <a:xfrm>
            <a:off x="3655067" y="1748135"/>
            <a:ext cx="1848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B2BCommandPack </a:t>
            </a:r>
            <a:r>
              <a:rPr lang="en-US" sz="1200" dirty="0"/>
              <a:t>with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MY" sz="1200" dirty="0">
                <a:solidFill>
                  <a:srgbClr val="FF0000"/>
                </a:solidFill>
              </a:rPr>
              <a:t>B2BAllCassetteInfoRequest</a:t>
            </a:r>
            <a:endParaRPr lang="en-MY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5F74C-0982-42B6-B835-7F531D664E7E}"/>
              </a:ext>
            </a:extLst>
          </p:cNvPr>
          <p:cNvCxnSpPr>
            <a:cxnSpLocks/>
          </p:cNvCxnSpPr>
          <p:nvPr/>
        </p:nvCxnSpPr>
        <p:spPr>
          <a:xfrm flipH="1">
            <a:off x="3224213" y="4036275"/>
            <a:ext cx="271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E1DE4A-2668-4762-A98C-EE7EF72BE6ED}"/>
              </a:ext>
            </a:extLst>
          </p:cNvPr>
          <p:cNvSpPr/>
          <p:nvPr/>
        </p:nvSpPr>
        <p:spPr>
          <a:xfrm>
            <a:off x="3473734" y="3429000"/>
            <a:ext cx="2223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0000"/>
                </a:solidFill>
              </a:rPr>
              <a:t>ITrxCallBackEventArgs </a:t>
            </a:r>
            <a:r>
              <a:rPr lang="en-MY" sz="1200" dirty="0"/>
              <a:t>with</a:t>
            </a:r>
            <a:r>
              <a:rPr lang="en-MY" sz="1200" dirty="0">
                <a:solidFill>
                  <a:srgbClr val="FF0000"/>
                </a:solidFill>
              </a:rPr>
              <a:t> B2BCassetteInfoEvtMessage</a:t>
            </a:r>
          </a:p>
          <a:p>
            <a:r>
              <a:rPr lang="en-MY" sz="1200" dirty="0">
                <a:solidFill>
                  <a:srgbClr val="FF0000"/>
                </a:solidFill>
              </a:rPr>
              <a:t>(IEventMessageObj)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90FB3-ADB1-486C-B618-F8C49CAD4909}"/>
              </a:ext>
            </a:extLst>
          </p:cNvPr>
          <p:cNvSpPr/>
          <p:nvPr/>
        </p:nvSpPr>
        <p:spPr>
          <a:xfrm>
            <a:off x="0" y="0"/>
            <a:ext cx="417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- 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</a:rPr>
              <a:t>UIB2BAllCassetteInfoRequest</a:t>
            </a:r>
          </a:p>
        </p:txBody>
      </p:sp>
    </p:spTree>
    <p:extLst>
      <p:ext uri="{BB962C8B-B14F-4D97-AF65-F5344CB8AC3E}">
        <p14:creationId xmlns:p14="http://schemas.microsoft.com/office/powerpoint/2010/main" val="366877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C0EFC-C91C-4174-B344-726CB9A68C92}"/>
              </a:ext>
            </a:extLst>
          </p:cNvPr>
          <p:cNvSpPr/>
          <p:nvPr/>
        </p:nvSpPr>
        <p:spPr>
          <a:xfrm>
            <a:off x="962025" y="1619250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2F926-42E4-4953-91F2-2261057D5BAA}"/>
              </a:ext>
            </a:extLst>
          </p:cNvPr>
          <p:cNvSpPr/>
          <p:nvPr/>
        </p:nvSpPr>
        <p:spPr>
          <a:xfrm>
            <a:off x="3775485" y="1619249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694B-6D99-4D99-8D4A-4F36E6B674C2}"/>
              </a:ext>
            </a:extLst>
          </p:cNvPr>
          <p:cNvSpPr/>
          <p:nvPr/>
        </p:nvSpPr>
        <p:spPr>
          <a:xfrm>
            <a:off x="6042335" y="1624011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9C802-0BBA-45D0-8367-E2430F936EA8}"/>
              </a:ext>
            </a:extLst>
          </p:cNvPr>
          <p:cNvSpPr/>
          <p:nvPr/>
        </p:nvSpPr>
        <p:spPr>
          <a:xfrm>
            <a:off x="0" y="0"/>
            <a:ext cx="876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B2BCassetteInfoEvtMessage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Result </a:t>
            </a:r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– Base on 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</a:rPr>
              <a:t>UIB2BAllCassetteInfoRequest</a:t>
            </a:r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 Command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0B65-6CF6-4095-A331-89FD7CB9DBBD}"/>
              </a:ext>
            </a:extLst>
          </p:cNvPr>
          <p:cNvSpPr txBox="1"/>
          <p:nvPr/>
        </p:nvSpPr>
        <p:spPr>
          <a:xfrm>
            <a:off x="847406" y="1112238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UI</a:t>
            </a:r>
            <a:r>
              <a:rPr lang="en-US" dirty="0"/>
              <a:t> </a:t>
            </a:r>
          </a:p>
          <a:p>
            <a:r>
              <a:rPr lang="en-US" sz="1000" dirty="0"/>
              <a:t>Custom layer</a:t>
            </a:r>
            <a:endParaRPr lang="en-MY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41AE3-CD81-4846-8B16-A556B8897BDD}"/>
              </a:ext>
            </a:extLst>
          </p:cNvPr>
          <p:cNvSpPr txBox="1"/>
          <p:nvPr/>
        </p:nvSpPr>
        <p:spPr>
          <a:xfrm>
            <a:off x="3199943" y="837723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Service Adaptor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0DB01-1F5B-4799-BA6F-2B6DFB209403}"/>
              </a:ext>
            </a:extLst>
          </p:cNvPr>
          <p:cNvSpPr txBox="1"/>
          <p:nvPr/>
        </p:nvSpPr>
        <p:spPr>
          <a:xfrm>
            <a:off x="5458794" y="1011643"/>
            <a:ext cx="1355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Application</a:t>
            </a:r>
          </a:p>
          <a:p>
            <a:r>
              <a:rPr lang="en-US" sz="1000" dirty="0"/>
              <a:t>Custom layer</a:t>
            </a:r>
            <a:endParaRPr lang="en-MY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9E602-748E-44A3-99AE-9C1B8BFA7F36}"/>
              </a:ext>
            </a:extLst>
          </p:cNvPr>
          <p:cNvSpPr txBox="1"/>
          <p:nvPr/>
        </p:nvSpPr>
        <p:spPr>
          <a:xfrm>
            <a:off x="7338550" y="605046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Common Business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layer</a:t>
            </a:r>
            <a:endParaRPr lang="en-MY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F28D3-84E4-44B4-92DA-CB83CCB96D4E}"/>
              </a:ext>
            </a:extLst>
          </p:cNvPr>
          <p:cNvSpPr txBox="1"/>
          <p:nvPr/>
        </p:nvSpPr>
        <p:spPr>
          <a:xfrm>
            <a:off x="8404216" y="809581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Access SDK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A3714C-D7DD-4D0D-9C17-CFF28575B21F}"/>
              </a:ext>
            </a:extLst>
          </p:cNvPr>
          <p:cNvSpPr/>
          <p:nvPr/>
        </p:nvSpPr>
        <p:spPr>
          <a:xfrm>
            <a:off x="8611777" y="1609722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D4B8C-B5CC-490B-BBE2-D1A039FF37D4}"/>
              </a:ext>
            </a:extLst>
          </p:cNvPr>
          <p:cNvCxnSpPr>
            <a:cxnSpLocks/>
            <a:stCxn id="4" idx="4"/>
            <a:endCxn id="90" idx="0"/>
          </p:cNvCxnSpPr>
          <p:nvPr/>
        </p:nvCxnSpPr>
        <p:spPr>
          <a:xfrm>
            <a:off x="1014413" y="1790699"/>
            <a:ext cx="145" cy="9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1D5ECD-F9F3-4DD5-8EA0-2E66DB6D6EFD}"/>
              </a:ext>
            </a:extLst>
          </p:cNvPr>
          <p:cNvCxnSpPr>
            <a:cxnSpLocks/>
            <a:stCxn id="67" idx="2"/>
            <a:endCxn id="4" idx="6"/>
          </p:cNvCxnSpPr>
          <p:nvPr/>
        </p:nvCxnSpPr>
        <p:spPr>
          <a:xfrm flipH="1">
            <a:off x="1066800" y="1704974"/>
            <a:ext cx="2261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6EC9E5-AE40-4A09-ACA3-7781129CC381}"/>
              </a:ext>
            </a:extLst>
          </p:cNvPr>
          <p:cNvCxnSpPr>
            <a:cxnSpLocks/>
            <a:stCxn id="40" idx="2"/>
            <a:endCxn id="5" idx="6"/>
          </p:cNvCxnSpPr>
          <p:nvPr/>
        </p:nvCxnSpPr>
        <p:spPr>
          <a:xfrm flipH="1" flipV="1">
            <a:off x="3880260" y="1704974"/>
            <a:ext cx="1877088" cy="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C2AF10-C52C-4D34-ACED-C59313E34BBE}"/>
              </a:ext>
            </a:extLst>
          </p:cNvPr>
          <p:cNvCxnSpPr>
            <a:cxnSpLocks/>
            <a:stCxn id="17" idx="2"/>
            <a:endCxn id="6" idx="6"/>
          </p:cNvCxnSpPr>
          <p:nvPr/>
        </p:nvCxnSpPr>
        <p:spPr>
          <a:xfrm flipH="1">
            <a:off x="6147110" y="1695447"/>
            <a:ext cx="2464667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8F1E40-8FF9-458B-97DC-D174CC5CEA16}"/>
              </a:ext>
            </a:extLst>
          </p:cNvPr>
          <p:cNvCxnSpPr>
            <a:cxnSpLocks/>
            <a:stCxn id="33" idx="0"/>
            <a:endCxn id="17" idx="4"/>
          </p:cNvCxnSpPr>
          <p:nvPr/>
        </p:nvCxnSpPr>
        <p:spPr>
          <a:xfrm flipV="1">
            <a:off x="8663759" y="1781171"/>
            <a:ext cx="406" cy="137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4D8B0A2-71A8-43D3-B32B-0B3FC662F098}"/>
              </a:ext>
            </a:extLst>
          </p:cNvPr>
          <p:cNvSpPr/>
          <p:nvPr/>
        </p:nvSpPr>
        <p:spPr>
          <a:xfrm>
            <a:off x="3693524" y="1790698"/>
            <a:ext cx="187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/>
              <a:t>B2BJobApplication.</a:t>
            </a:r>
          </a:p>
          <a:p>
            <a:r>
              <a:rPr lang="en-MY" sz="1200" dirty="0"/>
              <a:t>OnShowResultMessage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C21449-066C-4616-9F47-FE8E3224283F}"/>
              </a:ext>
            </a:extLst>
          </p:cNvPr>
          <p:cNvSpPr/>
          <p:nvPr/>
        </p:nvSpPr>
        <p:spPr>
          <a:xfrm>
            <a:off x="3328088" y="1619249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E455A46-6AE1-4F1E-9E14-3A40556BC2BD}"/>
              </a:ext>
            </a:extLst>
          </p:cNvPr>
          <p:cNvCxnSpPr>
            <a:cxnSpLocks/>
            <a:stCxn id="5" idx="2"/>
            <a:endCxn id="67" idx="6"/>
          </p:cNvCxnSpPr>
          <p:nvPr/>
        </p:nvCxnSpPr>
        <p:spPr>
          <a:xfrm flipH="1">
            <a:off x="3432863" y="1704974"/>
            <a:ext cx="342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E1C5757-8C33-4B89-9041-461265FACCDE}"/>
              </a:ext>
            </a:extLst>
          </p:cNvPr>
          <p:cNvSpPr/>
          <p:nvPr/>
        </p:nvSpPr>
        <p:spPr>
          <a:xfrm>
            <a:off x="2369063" y="3305468"/>
            <a:ext cx="20217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/>
              <a:t>Put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</a:p>
          <a:p>
            <a:r>
              <a:rPr lang="en-MY" sz="1000" b="1" dirty="0">
                <a:solidFill>
                  <a:srgbClr val="0000FF"/>
                </a:solidFill>
              </a:rPr>
              <a:t>UIB2BAllCassetteInfo</a:t>
            </a:r>
            <a:r>
              <a:rPr lang="en-MY" sz="800" dirty="0">
                <a:solidFill>
                  <a:srgbClr val="FF0000"/>
                </a:solidFill>
              </a:rPr>
              <a:t> </a:t>
            </a:r>
            <a:r>
              <a:rPr lang="en-MY" sz="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b="1" dirty="0">
                <a:solidFill>
                  <a:srgbClr val="7030A0"/>
                </a:solidFill>
              </a:rPr>
              <a:t>IUISvcMsg</a:t>
            </a:r>
            <a:r>
              <a:rPr lang="en-MY" sz="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endParaRPr lang="en-MY" sz="800" dirty="0">
              <a:solidFill>
                <a:srgbClr val="FF0000"/>
              </a:solidFill>
            </a:endParaRPr>
          </a:p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into</a:t>
            </a:r>
          </a:p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NetMessagePack</a:t>
            </a:r>
            <a:endParaRPr lang="en-MY" sz="1000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969601-D6B6-4DDD-8724-D7C7E3FB310E}"/>
              </a:ext>
            </a:extLst>
          </p:cNvPr>
          <p:cNvCxnSpPr>
            <a:cxnSpLocks/>
            <a:stCxn id="81" idx="0"/>
            <a:endCxn id="67" idx="4"/>
          </p:cNvCxnSpPr>
          <p:nvPr/>
        </p:nvCxnSpPr>
        <p:spPr>
          <a:xfrm flipV="1">
            <a:off x="3379917" y="1790698"/>
            <a:ext cx="559" cy="151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F8826BC-DB78-45C7-AAF4-4EB72C2519BD}"/>
              </a:ext>
            </a:extLst>
          </p:cNvPr>
          <p:cNvSpPr/>
          <p:nvPr/>
        </p:nvSpPr>
        <p:spPr>
          <a:xfrm>
            <a:off x="-2708" y="2751765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NetMessagePack </a:t>
            </a:r>
            <a:r>
              <a:rPr lang="en-MY" sz="1000" dirty="0">
                <a:latin typeface="Consolas" panose="020B0609020204030204" pitchFamily="49" charset="0"/>
              </a:rPr>
              <a:t>with</a:t>
            </a:r>
          </a:p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IUISvcMsg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MY" sz="1000" dirty="0">
                <a:latin typeface="Consolas" panose="020B0609020204030204" pitchFamily="49" charset="0"/>
              </a:rPr>
              <a:t> </a:t>
            </a:r>
            <a:r>
              <a:rPr lang="en-MY" sz="1000" dirty="0">
                <a:solidFill>
                  <a:srgbClr val="0000FF"/>
                </a:solidFill>
              </a:rPr>
              <a:t>UIB2BAllCassetteInfo</a:t>
            </a:r>
            <a:endParaRPr lang="en-MY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6238A9-A551-4E4A-8BDA-45CD8E27F625}"/>
              </a:ext>
            </a:extLst>
          </p:cNvPr>
          <p:cNvSpPr/>
          <p:nvPr/>
        </p:nvSpPr>
        <p:spPr>
          <a:xfrm>
            <a:off x="6165615" y="1347727"/>
            <a:ext cx="1680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solidFill>
                  <a:srgbClr val="FF0000"/>
                </a:solidFill>
              </a:rPr>
              <a:t>ITrxCallBackEventArgs </a:t>
            </a:r>
            <a:r>
              <a:rPr lang="en-MY" sz="1000" dirty="0"/>
              <a:t>with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  <a:r>
              <a:rPr lang="en-MY" sz="1000" dirty="0">
                <a:solidFill>
                  <a:srgbClr val="0000FF"/>
                </a:solidFill>
              </a:rPr>
              <a:t>UIB2BAllCassetteInfo</a:t>
            </a:r>
            <a:endParaRPr lang="en-MY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C88B4D-9574-49CF-B0B6-16533C58160F}"/>
              </a:ext>
            </a:extLst>
          </p:cNvPr>
          <p:cNvSpPr txBox="1"/>
          <p:nvPr/>
        </p:nvSpPr>
        <p:spPr>
          <a:xfrm>
            <a:off x="6020727" y="1819273"/>
            <a:ext cx="1052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Access.</a:t>
            </a:r>
          </a:p>
          <a:p>
            <a:r>
              <a:rPr lang="en-MY" sz="1200" dirty="0"/>
              <a:t>OnCompleted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68D5F8A-2816-49A2-8799-BE284F1E2C4B}"/>
              </a:ext>
            </a:extLst>
          </p:cNvPr>
          <p:cNvSpPr/>
          <p:nvPr/>
        </p:nvSpPr>
        <p:spPr>
          <a:xfrm>
            <a:off x="5757348" y="1624010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3FDD0-82B0-4F0D-AF71-E203FDDFBD05}"/>
              </a:ext>
            </a:extLst>
          </p:cNvPr>
          <p:cNvCxnSpPr>
            <a:cxnSpLocks/>
            <a:stCxn id="6" idx="2"/>
            <a:endCxn id="40" idx="6"/>
          </p:cNvCxnSpPr>
          <p:nvPr/>
        </p:nvCxnSpPr>
        <p:spPr>
          <a:xfrm flipH="1" flipV="1">
            <a:off x="5862123" y="1709735"/>
            <a:ext cx="180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FDAE199-13E4-4A68-8786-24C4254F30DF}"/>
              </a:ext>
            </a:extLst>
          </p:cNvPr>
          <p:cNvSpPr txBox="1"/>
          <p:nvPr/>
        </p:nvSpPr>
        <p:spPr>
          <a:xfrm>
            <a:off x="4770581" y="3151875"/>
            <a:ext cx="207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Repack </a:t>
            </a:r>
          </a:p>
          <a:p>
            <a:r>
              <a:rPr lang="en-MY" sz="1000" dirty="0">
                <a:solidFill>
                  <a:srgbClr val="0000FF"/>
                </a:solidFill>
              </a:rPr>
              <a:t>UIB2BAllCassetteInfo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MY" sz="1000" dirty="0">
                <a:latin typeface="Consolas" panose="020B0609020204030204" pitchFamily="49" charset="0"/>
              </a:rPr>
              <a:t>into </a:t>
            </a:r>
          </a:p>
          <a:p>
            <a:r>
              <a:rPr lang="en-MY" sz="1000" dirty="0">
                <a:solidFill>
                  <a:srgbClr val="FF0000"/>
                </a:solidFill>
              </a:rPr>
              <a:t>UIMessageEventArgs 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endParaRPr lang="en-MY" sz="10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FC0C71-D3BA-4B38-941B-AB4A226680C6}"/>
              </a:ext>
            </a:extLst>
          </p:cNvPr>
          <p:cNvCxnSpPr>
            <a:stCxn id="45" idx="0"/>
            <a:endCxn id="40" idx="4"/>
          </p:cNvCxnSpPr>
          <p:nvPr/>
        </p:nvCxnSpPr>
        <p:spPr>
          <a:xfrm flipV="1">
            <a:off x="5809735" y="1795459"/>
            <a:ext cx="1" cy="135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39C395-25C2-40F5-B27D-8CE613C15BEC}"/>
              </a:ext>
            </a:extLst>
          </p:cNvPr>
          <p:cNvSpPr txBox="1"/>
          <p:nvPr/>
        </p:nvSpPr>
        <p:spPr>
          <a:xfrm>
            <a:off x="1617911" y="1330398"/>
            <a:ext cx="145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NetMessagePack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/>
              <a:t>with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MY" sz="1000" dirty="0">
                <a:solidFill>
                  <a:srgbClr val="0000FF"/>
                </a:solidFill>
              </a:rPr>
              <a:t>UIB2BAllCassetteInfo</a:t>
            </a:r>
            <a:endParaRPr lang="en-MY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66C181-0F6E-49D0-8260-9A3059DA65C5}"/>
              </a:ext>
            </a:extLst>
          </p:cNvPr>
          <p:cNvSpPr/>
          <p:nvPr/>
        </p:nvSpPr>
        <p:spPr>
          <a:xfrm>
            <a:off x="7319320" y="3151875"/>
            <a:ext cx="268887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/>
              <a:t>Put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</a:p>
          <a:p>
            <a:r>
              <a:rPr lang="en-MY" sz="1600" b="1" dirty="0">
                <a:solidFill>
                  <a:srgbClr val="0000FF"/>
                </a:solidFill>
              </a:rPr>
              <a:t>UIB2BAllCassetteInfo</a:t>
            </a:r>
            <a:r>
              <a:rPr lang="en-MY" sz="800" dirty="0">
                <a:solidFill>
                  <a:srgbClr val="FF0000"/>
                </a:solidFill>
              </a:rPr>
              <a:t> </a:t>
            </a:r>
            <a:r>
              <a:rPr lang="en-MY" sz="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b="1" dirty="0">
                <a:solidFill>
                  <a:srgbClr val="7030A0"/>
                </a:solidFill>
              </a:rPr>
              <a:t>IUISvcMsg</a:t>
            </a:r>
            <a:r>
              <a:rPr lang="en-MY" sz="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endParaRPr lang="en-MY" sz="800" dirty="0">
              <a:solidFill>
                <a:srgbClr val="FF0000"/>
              </a:solidFill>
            </a:endParaRPr>
          </a:p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into</a:t>
            </a:r>
          </a:p>
          <a:p>
            <a:r>
              <a:rPr lang="en-MY" sz="1000" dirty="0">
                <a:solidFill>
                  <a:srgbClr val="FF0000"/>
                </a:solidFill>
              </a:rPr>
              <a:t>ITrxCallBackEventArgs</a:t>
            </a:r>
          </a:p>
        </p:txBody>
      </p:sp>
    </p:spTree>
    <p:extLst>
      <p:ext uri="{BB962C8B-B14F-4D97-AF65-F5344CB8AC3E}">
        <p14:creationId xmlns:p14="http://schemas.microsoft.com/office/powerpoint/2010/main" val="321476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7238A-C628-4B25-AF9A-E888B27B7951}"/>
              </a:ext>
            </a:extLst>
          </p:cNvPr>
          <p:cNvSpPr/>
          <p:nvPr/>
        </p:nvSpPr>
        <p:spPr>
          <a:xfrm>
            <a:off x="3214383" y="305966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- UIMakeNewPayment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768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952327-1B06-47DE-8647-6D8DE5DBA075}"/>
              </a:ext>
            </a:extLst>
          </p:cNvPr>
          <p:cNvSpPr/>
          <p:nvPr/>
        </p:nvSpPr>
        <p:spPr>
          <a:xfrm>
            <a:off x="0" y="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- UIMakeNewPayment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8AE3D-E622-44AF-ACF0-87E38BBFE035}"/>
              </a:ext>
            </a:extLst>
          </p:cNvPr>
          <p:cNvSpPr/>
          <p:nvPr/>
        </p:nvSpPr>
        <p:spPr>
          <a:xfrm>
            <a:off x="1713969" y="974966"/>
            <a:ext cx="2953281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000000"/>
                </a:solidFill>
                <a:latin typeface="Consolas" panose="020B0609020204030204" pitchFamily="49" charset="0"/>
              </a:rPr>
              <a:t>Create </a:t>
            </a:r>
            <a:r>
              <a:rPr lang="en-MY" sz="1200" dirty="0">
                <a:solidFill>
                  <a:srgbClr val="FF0000"/>
                </a:solidFill>
                <a:latin typeface="Consolas" panose="020B0609020204030204" pitchFamily="49" charset="0"/>
              </a:rPr>
              <a:t>UIMakeNewPayment</a:t>
            </a:r>
            <a:r>
              <a:rPr lang="en-MY" sz="1200" dirty="0">
                <a:solidFill>
                  <a:srgbClr val="000000"/>
                </a:solidFill>
                <a:latin typeface="Consolas" panose="020B0609020204030204" pitchFamily="49" charset="0"/>
              </a:rPr>
              <a:t> Command</a:t>
            </a:r>
            <a:endParaRPr lang="en-MY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8FD6-AA2A-4BCE-BC35-1FE17EE84FF1}"/>
              </a:ext>
            </a:extLst>
          </p:cNvPr>
          <p:cNvSpPr txBox="1"/>
          <p:nvPr/>
        </p:nvSpPr>
        <p:spPr>
          <a:xfrm>
            <a:off x="7552143" y="974966"/>
            <a:ext cx="32733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UI</a:t>
            </a:r>
            <a:endParaRPr lang="en-MY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D34BB-C6AD-48A8-A59B-81CD0623B6E0}"/>
              </a:ext>
            </a:extLst>
          </p:cNvPr>
          <p:cNvSpPr/>
          <p:nvPr/>
        </p:nvSpPr>
        <p:spPr>
          <a:xfrm>
            <a:off x="6517174" y="2909315"/>
            <a:ext cx="239649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MY" sz="1200" b="1" dirty="0"/>
              <a:t>NssIT.Kiosk.Server.Service.Adaptor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A41EF2-ACDE-4399-99DC-64B7A39A6E53}"/>
              </a:ext>
            </a:extLst>
          </p:cNvPr>
          <p:cNvSpPr/>
          <p:nvPr/>
        </p:nvSpPr>
        <p:spPr>
          <a:xfrm>
            <a:off x="714108" y="3846118"/>
            <a:ext cx="4953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processId,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Guid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 netProcessId,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amount</a:t>
            </a:r>
            <a:endParaRPr lang="en-MY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07CA8-3C29-48B2-8538-3EF0C76EA8A9}"/>
              </a:ext>
            </a:extLst>
          </p:cNvPr>
          <p:cNvSpPr/>
          <p:nvPr/>
        </p:nvSpPr>
        <p:spPr>
          <a:xfrm>
            <a:off x="6611110" y="3848755"/>
            <a:ext cx="2208618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MY" sz="1200" b="1" dirty="0"/>
              <a:t>NssIT.Kiosk.Device.B2B.B2BApp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A6C0D2-FBA1-419F-A01E-49ADA4F9E2A5}"/>
              </a:ext>
            </a:extLst>
          </p:cNvPr>
          <p:cNvSpPr/>
          <p:nvPr/>
        </p:nvSpPr>
        <p:spPr>
          <a:xfrm>
            <a:off x="851916" y="4656206"/>
            <a:ext cx="4677384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processId,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Guid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 netProcessId,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amount,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errorMsg,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docNumbers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endParaRPr lang="en-MY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61A82-67D0-446B-B224-EB683E8C3DF6}"/>
              </a:ext>
            </a:extLst>
          </p:cNvPr>
          <p:cNvSpPr/>
          <p:nvPr/>
        </p:nvSpPr>
        <p:spPr>
          <a:xfrm>
            <a:off x="6384060" y="4748539"/>
            <a:ext cx="2662717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MY" sz="1200" b="1" dirty="0"/>
              <a:t>NssIT.Kiosk.Device.B2B.CommBusiness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794001-A8F2-404C-846B-319C6D35772D}"/>
              </a:ext>
            </a:extLst>
          </p:cNvPr>
          <p:cNvSpPr/>
          <p:nvPr/>
        </p:nvSpPr>
        <p:spPr>
          <a:xfrm>
            <a:off x="243134" y="5720832"/>
            <a:ext cx="5895975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newData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B2BPaymentCommand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(processId, netProcessId, amount, docNumbers, ..);</a:t>
            </a:r>
          </a:p>
          <a:p>
            <a:r>
              <a:rPr lang="en-US" sz="1000" dirty="0"/>
              <a:t>_b2bAccess.AddCommand(new </a:t>
            </a:r>
            <a:r>
              <a:rPr lang="en-US" sz="1000" dirty="0">
                <a:solidFill>
                  <a:srgbClr val="FF0000"/>
                </a:solidFill>
              </a:rPr>
              <a:t>B2BCommandPack</a:t>
            </a:r>
            <a:r>
              <a:rPr lang="en-US" sz="1000" dirty="0"/>
              <a:t>(newData), out errorMsg);</a:t>
            </a:r>
            <a:endParaRPr lang="en-MY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B2F383-93E1-4519-A60D-E7F0BF5E1843}"/>
              </a:ext>
            </a:extLst>
          </p:cNvPr>
          <p:cNvSpPr/>
          <p:nvPr/>
        </p:nvSpPr>
        <p:spPr>
          <a:xfrm>
            <a:off x="6528041" y="5782387"/>
            <a:ext cx="2374753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MY" sz="1200" b="1" dirty="0"/>
              <a:t>NssIT.Kiosk.Device.B2B.AccessSDK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67453-B70B-48BF-B388-6A857459A1A8}"/>
              </a:ext>
            </a:extLst>
          </p:cNvPr>
          <p:cNvSpPr/>
          <p:nvPr/>
        </p:nvSpPr>
        <p:spPr>
          <a:xfrm>
            <a:off x="113380" y="2909315"/>
            <a:ext cx="6154457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</a:rPr>
              <a:t>INetMediaInterface.</a:t>
            </a:r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OnDataReceived(object sender, DataReceivedEventArgs e)</a:t>
            </a:r>
            <a:endParaRPr lang="en-MY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806CB-6B21-4255-815E-8E55849F2A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715419" y="1251965"/>
            <a:ext cx="391" cy="16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D5AB5F-7B6F-4C77-AF8A-13413DD52B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7715419" y="3186314"/>
            <a:ext cx="0" cy="66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6FA46D-1D4F-4E84-A742-7B579D3F625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15419" y="4125754"/>
            <a:ext cx="0" cy="62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DDE065-5992-4C4B-9066-6E2A977707E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7715418" y="5025538"/>
            <a:ext cx="1" cy="75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32FB12-28E4-4E0E-B361-3B436FFB6E31}"/>
              </a:ext>
            </a:extLst>
          </p:cNvPr>
          <p:cNvCxnSpPr>
            <a:stCxn id="16" idx="3"/>
            <a:endCxn id="7" idx="1"/>
          </p:cNvCxnSpPr>
          <p:nvPr/>
        </p:nvCxnSpPr>
        <p:spPr>
          <a:xfrm>
            <a:off x="6267837" y="3047815"/>
            <a:ext cx="24933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1DDBD9-D20C-440C-9EDD-F478AFA53D8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667108" y="3984618"/>
            <a:ext cx="944002" cy="26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E8E6E2-A1AE-44DB-A71A-E5EC1A7CB23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529300" y="4887039"/>
            <a:ext cx="8547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BE1284-46C8-44AA-BAF2-ACAC1027114C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139109" y="5920887"/>
            <a:ext cx="38893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A2D6BD-CAE7-4AB0-A00A-B31A2240B7D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67250" y="1113466"/>
            <a:ext cx="288489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230C-E4BA-4433-BF5C-C274D17E7825}"/>
              </a:ext>
            </a:extLst>
          </p:cNvPr>
          <p:cNvSpPr txBox="1"/>
          <p:nvPr/>
        </p:nvSpPr>
        <p:spPr>
          <a:xfrm>
            <a:off x="9206770" y="93670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UI</a:t>
            </a:r>
            <a:r>
              <a:rPr lang="en-US" dirty="0"/>
              <a:t> </a:t>
            </a:r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7F15B9-AF15-4B6F-B500-8732FFAE2E84}"/>
              </a:ext>
            </a:extLst>
          </p:cNvPr>
          <p:cNvSpPr txBox="1"/>
          <p:nvPr/>
        </p:nvSpPr>
        <p:spPr>
          <a:xfrm>
            <a:off x="8968566" y="2761259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Service Adaptor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17DDD7-C137-46AB-B879-F9AF17974633}"/>
              </a:ext>
            </a:extLst>
          </p:cNvPr>
          <p:cNvSpPr txBox="1"/>
          <p:nvPr/>
        </p:nvSpPr>
        <p:spPr>
          <a:xfrm>
            <a:off x="8866123" y="3745468"/>
            <a:ext cx="1355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Application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0E82E6-2CA2-44D1-8DBF-15AFAAD617D0}"/>
              </a:ext>
            </a:extLst>
          </p:cNvPr>
          <p:cNvSpPr txBox="1"/>
          <p:nvPr/>
        </p:nvSpPr>
        <p:spPr>
          <a:xfrm>
            <a:off x="9046777" y="4638675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Common Business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D0488-F157-47B0-B6B7-4A0F580ED393}"/>
              </a:ext>
            </a:extLst>
          </p:cNvPr>
          <p:cNvSpPr txBox="1"/>
          <p:nvPr/>
        </p:nvSpPr>
        <p:spPr>
          <a:xfrm>
            <a:off x="9042391" y="5720832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Access SDK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9704B3-BC27-4A81-8197-09584EE84B0D}"/>
              </a:ext>
            </a:extLst>
          </p:cNvPr>
          <p:cNvCxnSpPr/>
          <p:nvPr/>
        </p:nvCxnSpPr>
        <p:spPr>
          <a:xfrm>
            <a:off x="5956680" y="1905000"/>
            <a:ext cx="38540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1853E-2CBA-430C-BDE3-724BAE0B9F82}"/>
              </a:ext>
            </a:extLst>
          </p:cNvPr>
          <p:cNvCxnSpPr/>
          <p:nvPr/>
        </p:nvCxnSpPr>
        <p:spPr>
          <a:xfrm>
            <a:off x="9305925" y="2080640"/>
            <a:ext cx="0" cy="386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E4B46-4F06-4358-963D-99596602C2FD}"/>
              </a:ext>
            </a:extLst>
          </p:cNvPr>
          <p:cNvSpPr txBox="1"/>
          <p:nvPr/>
        </p:nvSpPr>
        <p:spPr>
          <a:xfrm>
            <a:off x="8377338" y="207443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endParaRPr lang="en-MY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22712A-5949-4627-B4FB-258F263ED3BB}"/>
              </a:ext>
            </a:extLst>
          </p:cNvPr>
          <p:cNvSpPr txBox="1"/>
          <p:nvPr/>
        </p:nvSpPr>
        <p:spPr>
          <a:xfrm>
            <a:off x="8345838" y="928799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22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C0EFC-C91C-4174-B344-726CB9A68C92}"/>
              </a:ext>
            </a:extLst>
          </p:cNvPr>
          <p:cNvSpPr/>
          <p:nvPr/>
        </p:nvSpPr>
        <p:spPr>
          <a:xfrm>
            <a:off x="1485900" y="2162175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2F926-42E4-4953-91F2-2261057D5BAA}"/>
              </a:ext>
            </a:extLst>
          </p:cNvPr>
          <p:cNvSpPr/>
          <p:nvPr/>
        </p:nvSpPr>
        <p:spPr>
          <a:xfrm>
            <a:off x="3061110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694B-6D99-4D99-8D4A-4F36E6B674C2}"/>
              </a:ext>
            </a:extLst>
          </p:cNvPr>
          <p:cNvSpPr/>
          <p:nvPr/>
        </p:nvSpPr>
        <p:spPr>
          <a:xfrm>
            <a:off x="4776787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BF916F-0EBD-40C6-8E8D-05E6390636A6}"/>
              </a:ext>
            </a:extLst>
          </p:cNvPr>
          <p:cNvSpPr/>
          <p:nvPr/>
        </p:nvSpPr>
        <p:spPr>
          <a:xfrm>
            <a:off x="6376987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9C802-0BBA-45D0-8367-E2430F936EA8}"/>
              </a:ext>
            </a:extLst>
          </p:cNvPr>
          <p:cNvSpPr/>
          <p:nvPr/>
        </p:nvSpPr>
        <p:spPr>
          <a:xfrm>
            <a:off x="0" y="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- UIMakeNewPayment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3A4DA-3B29-4369-85B1-06425184ADCC}"/>
              </a:ext>
            </a:extLst>
          </p:cNvPr>
          <p:cNvSpPr txBox="1"/>
          <p:nvPr/>
        </p:nvSpPr>
        <p:spPr>
          <a:xfrm>
            <a:off x="766281" y="3305176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>
                <a:solidFill>
                  <a:srgbClr val="FF0000"/>
                </a:solidFill>
                <a:latin typeface="Consolas" panose="020B0609020204030204" pitchFamily="49" charset="0"/>
              </a:rPr>
              <a:t>UIMakeNewPayment</a:t>
            </a:r>
            <a:endParaRPr lang="en-MY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D8E7B-4838-4042-9649-D43458A23DB2}"/>
              </a:ext>
            </a:extLst>
          </p:cNvPr>
          <p:cNvSpPr txBox="1"/>
          <p:nvPr/>
        </p:nvSpPr>
        <p:spPr>
          <a:xfrm>
            <a:off x="2682923" y="232409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dirty="0">
                <a:latin typeface="Consolas" panose="020B0609020204030204" pitchFamily="49" charset="0"/>
              </a:rPr>
              <a:t>Function</a:t>
            </a:r>
          </a:p>
          <a:p>
            <a:r>
              <a:rPr lang="en-MY" sz="1000" dirty="0">
                <a:latin typeface="Consolas" panose="020B0609020204030204" pitchFamily="49" charset="0"/>
              </a:rPr>
              <a:t>(Parameters)</a:t>
            </a:r>
            <a:endParaRPr lang="en-MY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4EADB-A582-4C95-83A3-3A7769FEB458}"/>
              </a:ext>
            </a:extLst>
          </p:cNvPr>
          <p:cNvSpPr txBox="1"/>
          <p:nvPr/>
        </p:nvSpPr>
        <p:spPr>
          <a:xfrm>
            <a:off x="4387917" y="232409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dirty="0">
                <a:latin typeface="Consolas" panose="020B0609020204030204" pitchFamily="49" charset="0"/>
              </a:rPr>
              <a:t>Function</a:t>
            </a:r>
          </a:p>
          <a:p>
            <a:r>
              <a:rPr lang="en-MY" sz="1000" dirty="0">
                <a:latin typeface="Consolas" panose="020B0609020204030204" pitchFamily="49" charset="0"/>
              </a:rPr>
              <a:t>(Parameters)</a:t>
            </a:r>
            <a:endParaRPr lang="en-MY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0B65-6CF6-4095-A331-89FD7CB9DBBD}"/>
              </a:ext>
            </a:extLst>
          </p:cNvPr>
          <p:cNvSpPr txBox="1"/>
          <p:nvPr/>
        </p:nvSpPr>
        <p:spPr>
          <a:xfrm>
            <a:off x="1371281" y="172183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UI</a:t>
            </a:r>
            <a:r>
              <a:rPr lang="en-US" dirty="0"/>
              <a:t> </a:t>
            </a:r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41AE3-CD81-4846-8B16-A556B8897BDD}"/>
              </a:ext>
            </a:extLst>
          </p:cNvPr>
          <p:cNvSpPr txBox="1"/>
          <p:nvPr/>
        </p:nvSpPr>
        <p:spPr>
          <a:xfrm>
            <a:off x="2639282" y="1296471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Service Adaptor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0DB01-1F5B-4799-BA6F-2B6DFB209403}"/>
              </a:ext>
            </a:extLst>
          </p:cNvPr>
          <p:cNvSpPr txBox="1"/>
          <p:nvPr/>
        </p:nvSpPr>
        <p:spPr>
          <a:xfrm>
            <a:off x="4382109" y="1439985"/>
            <a:ext cx="1355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Application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9E602-748E-44A3-99AE-9C1B8BFA7F36}"/>
              </a:ext>
            </a:extLst>
          </p:cNvPr>
          <p:cNvSpPr txBox="1"/>
          <p:nvPr/>
        </p:nvSpPr>
        <p:spPr>
          <a:xfrm>
            <a:off x="6103552" y="1316874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Common Business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F28D3-84E4-44B4-92DA-CB83CCB96D4E}"/>
              </a:ext>
            </a:extLst>
          </p:cNvPr>
          <p:cNvSpPr txBox="1"/>
          <p:nvPr/>
        </p:nvSpPr>
        <p:spPr>
          <a:xfrm>
            <a:off x="7823191" y="1352506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Access SDK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A3714C-D7DD-4D0D-9C17-CFF28575B21F}"/>
              </a:ext>
            </a:extLst>
          </p:cNvPr>
          <p:cNvSpPr/>
          <p:nvPr/>
        </p:nvSpPr>
        <p:spPr>
          <a:xfrm>
            <a:off x="8030752" y="2152647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9E704-95F9-4460-BF02-E105308F3904}"/>
              </a:ext>
            </a:extLst>
          </p:cNvPr>
          <p:cNvSpPr txBox="1"/>
          <p:nvPr/>
        </p:nvSpPr>
        <p:spPr>
          <a:xfrm>
            <a:off x="5966236" y="234315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dirty="0">
                <a:latin typeface="Consolas" panose="020B0609020204030204" pitchFamily="49" charset="0"/>
              </a:rPr>
              <a:t>Function</a:t>
            </a:r>
          </a:p>
          <a:p>
            <a:r>
              <a:rPr lang="en-MY" sz="1000" dirty="0">
                <a:latin typeface="Consolas" panose="020B0609020204030204" pitchFamily="49" charset="0"/>
              </a:rPr>
              <a:t>(Parameters)</a:t>
            </a:r>
            <a:endParaRPr lang="en-MY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A604D-CEF1-4C80-BA13-56652BEF9E90}"/>
              </a:ext>
            </a:extLst>
          </p:cNvPr>
          <p:cNvSpPr/>
          <p:nvPr/>
        </p:nvSpPr>
        <p:spPr>
          <a:xfrm>
            <a:off x="7268653" y="3305175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B2BPaymentCommand</a:t>
            </a:r>
            <a:endParaRPr lang="en-MY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D4B8C-B5CC-490B-BBE2-D1A039FF37D4}"/>
              </a:ext>
            </a:extLst>
          </p:cNvPr>
          <p:cNvCxnSpPr>
            <a:stCxn id="9" idx="0"/>
            <a:endCxn id="4" idx="4"/>
          </p:cNvCxnSpPr>
          <p:nvPr/>
        </p:nvCxnSpPr>
        <p:spPr>
          <a:xfrm flipV="1">
            <a:off x="1538287" y="2333624"/>
            <a:ext cx="1" cy="97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1D5ECD-F9F3-4DD5-8EA0-2E66DB6D6EFD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590675" y="2247899"/>
            <a:ext cx="147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6EC9E5-AE40-4A09-ACA3-7781129CC38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165885" y="2247899"/>
            <a:ext cx="161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C2AF10-C52C-4D34-ACED-C59313E34B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881562" y="2247899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258CB-78D3-486A-8D2A-F8D0F687FD0D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6481762" y="2238372"/>
            <a:ext cx="1548990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8F1E40-8FF9-458B-97DC-D174CC5CEA16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8083139" y="2324096"/>
            <a:ext cx="1" cy="98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89554A-CF88-4689-99A6-7D55658866E9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>
            <a:off x="8083139" y="3582174"/>
            <a:ext cx="0" cy="40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A1EAF7C-FA61-403D-BD46-B8160DF0CE93}"/>
              </a:ext>
            </a:extLst>
          </p:cNvPr>
          <p:cNvSpPr/>
          <p:nvPr/>
        </p:nvSpPr>
        <p:spPr>
          <a:xfrm>
            <a:off x="7402568" y="3990209"/>
            <a:ext cx="1361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B2BCommandPack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37012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884B84-8BBA-4B50-BA1C-D5DDBC48EC26}"/>
              </a:ext>
            </a:extLst>
          </p:cNvPr>
          <p:cNvSpPr/>
          <p:nvPr/>
        </p:nvSpPr>
        <p:spPr>
          <a:xfrm>
            <a:off x="0" y="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- UIMakeNewPayment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408D6-C76F-459B-92D1-F8092492AC6F}"/>
              </a:ext>
            </a:extLst>
          </p:cNvPr>
          <p:cNvSpPr txBox="1"/>
          <p:nvPr/>
        </p:nvSpPr>
        <p:spPr>
          <a:xfrm>
            <a:off x="431791" y="403146"/>
            <a:ext cx="222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Access SDK</a:t>
            </a:r>
            <a:endParaRPr lang="en-MY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BE624E-8FDC-48A6-88FB-BE5C341C88BC}"/>
              </a:ext>
            </a:extLst>
          </p:cNvPr>
          <p:cNvSpPr/>
          <p:nvPr/>
        </p:nvSpPr>
        <p:spPr>
          <a:xfrm>
            <a:off x="2657475" y="990600"/>
            <a:ext cx="113347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067609-DA5B-46D6-A750-0EAB8B0EEE15}"/>
              </a:ext>
            </a:extLst>
          </p:cNvPr>
          <p:cNvSpPr/>
          <p:nvPr/>
        </p:nvSpPr>
        <p:spPr>
          <a:xfrm>
            <a:off x="5296509" y="1238250"/>
            <a:ext cx="1290333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Execution</a:t>
            </a:r>
            <a:endParaRPr lang="en-MY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A58805-D20C-4AB6-AEEA-A85679DAB40D}"/>
              </a:ext>
            </a:extLst>
          </p:cNvPr>
          <p:cNvCxnSpPr>
            <a:stCxn id="4" idx="2"/>
          </p:cNvCxnSpPr>
          <p:nvPr/>
        </p:nvCxnSpPr>
        <p:spPr>
          <a:xfrm>
            <a:off x="3224213" y="1485900"/>
            <a:ext cx="4762" cy="4943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28577-B902-4880-9634-10D76C149A9F}"/>
              </a:ext>
            </a:extLst>
          </p:cNvPr>
          <p:cNvCxnSpPr>
            <a:stCxn id="5" idx="2"/>
          </p:cNvCxnSpPr>
          <p:nvPr/>
        </p:nvCxnSpPr>
        <p:spPr>
          <a:xfrm>
            <a:off x="5941676" y="1885950"/>
            <a:ext cx="20974" cy="4600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CD65B1-CE14-4547-B6E3-13B7A420E4E5}"/>
              </a:ext>
            </a:extLst>
          </p:cNvPr>
          <p:cNvSpPr/>
          <p:nvPr/>
        </p:nvSpPr>
        <p:spPr>
          <a:xfrm>
            <a:off x="431791" y="1655117"/>
            <a:ext cx="1848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B2BCommandPack </a:t>
            </a:r>
            <a:r>
              <a:rPr lang="en-US" sz="1200" dirty="0"/>
              <a:t>with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B2BPaymentCommand</a:t>
            </a:r>
            <a:endParaRPr lang="en-MY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1A570C-902A-4C33-91AC-34EF1D7A692E}"/>
              </a:ext>
            </a:extLst>
          </p:cNvPr>
          <p:cNvCxnSpPr>
            <a:stCxn id="11" idx="3"/>
          </p:cNvCxnSpPr>
          <p:nvPr/>
        </p:nvCxnSpPr>
        <p:spPr>
          <a:xfrm>
            <a:off x="2280238" y="1885950"/>
            <a:ext cx="85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34044E-C43F-469A-933E-7E6E9017C105}"/>
              </a:ext>
            </a:extLst>
          </p:cNvPr>
          <p:cNvCxnSpPr>
            <a:cxnSpLocks/>
          </p:cNvCxnSpPr>
          <p:nvPr/>
        </p:nvCxnSpPr>
        <p:spPr>
          <a:xfrm>
            <a:off x="3224212" y="2209800"/>
            <a:ext cx="271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C9B6C-D1D1-4736-AA39-39780DD3A849}"/>
              </a:ext>
            </a:extLst>
          </p:cNvPr>
          <p:cNvSpPr/>
          <p:nvPr/>
        </p:nvSpPr>
        <p:spPr>
          <a:xfrm>
            <a:off x="3655067" y="1748135"/>
            <a:ext cx="1848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B2BCommandPack </a:t>
            </a:r>
            <a:r>
              <a:rPr lang="en-US" sz="1200" dirty="0"/>
              <a:t>with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B2BPaymentCommand</a:t>
            </a:r>
            <a:endParaRPr lang="en-MY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92D7BD-1B42-4903-B54D-8749EA67E988}"/>
              </a:ext>
            </a:extLst>
          </p:cNvPr>
          <p:cNvSpPr/>
          <p:nvPr/>
        </p:nvSpPr>
        <p:spPr>
          <a:xfrm>
            <a:off x="7430707" y="1931044"/>
            <a:ext cx="1290333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Collect Payment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9A4468-E86E-427A-9929-9058EEB883EA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075873" y="2302519"/>
            <a:ext cx="1" cy="30886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75875A-9C2E-464B-91DE-9CA6BD19D740}"/>
              </a:ext>
            </a:extLst>
          </p:cNvPr>
          <p:cNvCxnSpPr>
            <a:cxnSpLocks/>
          </p:cNvCxnSpPr>
          <p:nvPr/>
        </p:nvCxnSpPr>
        <p:spPr>
          <a:xfrm>
            <a:off x="5941675" y="2533650"/>
            <a:ext cx="2134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948C01-3DD5-4CDE-A323-E9E772325898}"/>
              </a:ext>
            </a:extLst>
          </p:cNvPr>
          <p:cNvCxnSpPr>
            <a:cxnSpLocks/>
          </p:cNvCxnSpPr>
          <p:nvPr/>
        </p:nvCxnSpPr>
        <p:spPr>
          <a:xfrm flipH="1">
            <a:off x="5962651" y="4933950"/>
            <a:ext cx="2113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5705FC-BC83-44DB-9A42-0A0930DEB886}"/>
              </a:ext>
            </a:extLst>
          </p:cNvPr>
          <p:cNvSpPr/>
          <p:nvPr/>
        </p:nvSpPr>
        <p:spPr>
          <a:xfrm>
            <a:off x="5987368" y="4418050"/>
            <a:ext cx="19361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0000"/>
                </a:solidFill>
              </a:rPr>
              <a:t>InProgressEventArgs</a:t>
            </a:r>
            <a:r>
              <a:rPr lang="en-MY" dirty="0"/>
              <a:t> </a:t>
            </a:r>
            <a:r>
              <a:rPr lang="en-MY" sz="1200" dirty="0"/>
              <a:t>with</a:t>
            </a:r>
            <a:r>
              <a:rPr lang="en-MY" dirty="0"/>
              <a:t> </a:t>
            </a:r>
            <a:r>
              <a:rPr lang="en-MY" sz="1200" dirty="0">
                <a:solidFill>
                  <a:srgbClr val="FF0000"/>
                </a:solidFill>
                <a:latin typeface="Consolas" panose="020B0609020204030204" pitchFamily="49" charset="0"/>
              </a:rPr>
              <a:t>NewInsertedBill</a:t>
            </a:r>
            <a:endParaRPr lang="en-MY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9BD709-6DCE-4CA8-A1CC-118C59C32CD8}"/>
              </a:ext>
            </a:extLst>
          </p:cNvPr>
          <p:cNvCxnSpPr>
            <a:cxnSpLocks/>
          </p:cNvCxnSpPr>
          <p:nvPr/>
        </p:nvCxnSpPr>
        <p:spPr>
          <a:xfrm flipH="1">
            <a:off x="3224213" y="5217376"/>
            <a:ext cx="271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8356F-9375-450F-A00D-9B9E5740893B}"/>
              </a:ext>
            </a:extLst>
          </p:cNvPr>
          <p:cNvSpPr/>
          <p:nvPr/>
        </p:nvSpPr>
        <p:spPr>
          <a:xfrm>
            <a:off x="3473734" y="4675726"/>
            <a:ext cx="19361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0000"/>
                </a:solidFill>
              </a:rPr>
              <a:t>InProgressEventArgs</a:t>
            </a:r>
            <a:r>
              <a:rPr lang="en-MY" dirty="0"/>
              <a:t> </a:t>
            </a:r>
            <a:r>
              <a:rPr lang="en-MY" sz="1200" dirty="0"/>
              <a:t>with</a:t>
            </a:r>
            <a:r>
              <a:rPr lang="en-MY" dirty="0"/>
              <a:t> </a:t>
            </a:r>
            <a:r>
              <a:rPr lang="en-MY" sz="1200" dirty="0">
                <a:solidFill>
                  <a:srgbClr val="FF0000"/>
                </a:solidFill>
                <a:latin typeface="Consolas" panose="020B0609020204030204" pitchFamily="49" charset="0"/>
              </a:rPr>
              <a:t>NewInsertedBill</a:t>
            </a:r>
            <a:endParaRPr lang="en-MY" sz="12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810F7B-DAF9-43DC-9739-F9448DB65EFE}"/>
              </a:ext>
            </a:extLst>
          </p:cNvPr>
          <p:cNvCxnSpPr>
            <a:cxnSpLocks/>
          </p:cNvCxnSpPr>
          <p:nvPr/>
        </p:nvCxnSpPr>
        <p:spPr>
          <a:xfrm flipH="1">
            <a:off x="5962651" y="3752849"/>
            <a:ext cx="2113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3F73449-6406-4719-AFDB-C3F8D464281A}"/>
              </a:ext>
            </a:extLst>
          </p:cNvPr>
          <p:cNvSpPr/>
          <p:nvPr/>
        </p:nvSpPr>
        <p:spPr>
          <a:xfrm>
            <a:off x="5987368" y="3218406"/>
            <a:ext cx="2088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0000"/>
                </a:solidFill>
              </a:rPr>
              <a:t>InProgressEventArgs</a:t>
            </a:r>
            <a:r>
              <a:rPr lang="en-MY" dirty="0"/>
              <a:t> </a:t>
            </a:r>
            <a:r>
              <a:rPr lang="en-MY" sz="1200" dirty="0"/>
              <a:t>with</a:t>
            </a:r>
            <a:r>
              <a:rPr lang="en-MY" dirty="0"/>
              <a:t> </a:t>
            </a:r>
            <a:r>
              <a:rPr lang="en-MY" sz="1200" dirty="0">
                <a:solidFill>
                  <a:srgbClr val="FF0000"/>
                </a:solidFill>
              </a:rPr>
              <a:t>StartCashPaymentEvtMessage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5F74C-0982-42B6-B835-7F531D664E7E}"/>
              </a:ext>
            </a:extLst>
          </p:cNvPr>
          <p:cNvCxnSpPr>
            <a:cxnSpLocks/>
          </p:cNvCxnSpPr>
          <p:nvPr/>
        </p:nvCxnSpPr>
        <p:spPr>
          <a:xfrm flipH="1">
            <a:off x="3224213" y="4036275"/>
            <a:ext cx="271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E1DE4A-2668-4762-A98C-EE7EF72BE6ED}"/>
              </a:ext>
            </a:extLst>
          </p:cNvPr>
          <p:cNvSpPr/>
          <p:nvPr/>
        </p:nvSpPr>
        <p:spPr>
          <a:xfrm>
            <a:off x="3473734" y="3495405"/>
            <a:ext cx="22231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0000"/>
                </a:solidFill>
              </a:rPr>
              <a:t>InProgressEventArgs</a:t>
            </a:r>
            <a:r>
              <a:rPr lang="en-MY" dirty="0"/>
              <a:t> </a:t>
            </a:r>
            <a:r>
              <a:rPr lang="en-MY" sz="1200" dirty="0"/>
              <a:t>with</a:t>
            </a:r>
            <a:r>
              <a:rPr lang="en-MY" dirty="0"/>
              <a:t> </a:t>
            </a:r>
            <a:r>
              <a:rPr lang="en-MY" sz="1200" dirty="0">
                <a:solidFill>
                  <a:srgbClr val="FF0000"/>
                </a:solidFill>
              </a:rPr>
              <a:t>StartCashPaymentEvtMessage</a:t>
            </a:r>
          </a:p>
        </p:txBody>
      </p:sp>
    </p:spTree>
    <p:extLst>
      <p:ext uri="{BB962C8B-B14F-4D97-AF65-F5344CB8AC3E}">
        <p14:creationId xmlns:p14="http://schemas.microsoft.com/office/powerpoint/2010/main" val="245134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C0EFC-C91C-4174-B344-726CB9A68C92}"/>
              </a:ext>
            </a:extLst>
          </p:cNvPr>
          <p:cNvSpPr/>
          <p:nvPr/>
        </p:nvSpPr>
        <p:spPr>
          <a:xfrm>
            <a:off x="361950" y="2162175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2F926-42E4-4953-91F2-2261057D5BAA}"/>
              </a:ext>
            </a:extLst>
          </p:cNvPr>
          <p:cNvSpPr/>
          <p:nvPr/>
        </p:nvSpPr>
        <p:spPr>
          <a:xfrm>
            <a:off x="2651535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694B-6D99-4D99-8D4A-4F36E6B674C2}"/>
              </a:ext>
            </a:extLst>
          </p:cNvPr>
          <p:cNvSpPr/>
          <p:nvPr/>
        </p:nvSpPr>
        <p:spPr>
          <a:xfrm>
            <a:off x="5251760" y="2166936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BF916F-0EBD-40C6-8E8D-05E6390636A6}"/>
              </a:ext>
            </a:extLst>
          </p:cNvPr>
          <p:cNvSpPr/>
          <p:nvPr/>
        </p:nvSpPr>
        <p:spPr>
          <a:xfrm>
            <a:off x="7281862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9C802-0BBA-45D0-8367-E2430F936EA8}"/>
              </a:ext>
            </a:extLst>
          </p:cNvPr>
          <p:cNvSpPr/>
          <p:nvPr/>
        </p:nvSpPr>
        <p:spPr>
          <a:xfrm>
            <a:off x="0" y="0"/>
            <a:ext cx="695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chemeClr val="accent5">
                    <a:lumMod val="75000"/>
                  </a:schemeClr>
                </a:solidFill>
              </a:rPr>
              <a:t>UINewPayment 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Result </a:t>
            </a:r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– Base on UIMakeNewPayment Command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0B65-6CF6-4095-A331-89FD7CB9DBBD}"/>
              </a:ext>
            </a:extLst>
          </p:cNvPr>
          <p:cNvSpPr txBox="1"/>
          <p:nvPr/>
        </p:nvSpPr>
        <p:spPr>
          <a:xfrm>
            <a:off x="250586" y="1514924"/>
            <a:ext cx="486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UI</a:t>
            </a:r>
            <a:r>
              <a:rPr lang="en-US" dirty="0"/>
              <a:t> </a:t>
            </a:r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41AE3-CD81-4846-8B16-A556B8897BDD}"/>
              </a:ext>
            </a:extLst>
          </p:cNvPr>
          <p:cNvSpPr txBox="1"/>
          <p:nvPr/>
        </p:nvSpPr>
        <p:spPr>
          <a:xfrm>
            <a:off x="2075993" y="1380648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Service Adaptor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0DB01-1F5B-4799-BA6F-2B6DFB209403}"/>
              </a:ext>
            </a:extLst>
          </p:cNvPr>
          <p:cNvSpPr txBox="1"/>
          <p:nvPr/>
        </p:nvSpPr>
        <p:spPr>
          <a:xfrm>
            <a:off x="4801235" y="1516287"/>
            <a:ext cx="1355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Application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9E602-748E-44A3-99AE-9C1B8BFA7F36}"/>
              </a:ext>
            </a:extLst>
          </p:cNvPr>
          <p:cNvSpPr txBox="1"/>
          <p:nvPr/>
        </p:nvSpPr>
        <p:spPr>
          <a:xfrm>
            <a:off x="7133828" y="1319311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Common Business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F28D3-84E4-44B4-92DA-CB83CCB96D4E}"/>
              </a:ext>
            </a:extLst>
          </p:cNvPr>
          <p:cNvSpPr txBox="1"/>
          <p:nvPr/>
        </p:nvSpPr>
        <p:spPr>
          <a:xfrm>
            <a:off x="8728066" y="1352506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Access SDK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A3714C-D7DD-4D0D-9C17-CFF28575B21F}"/>
              </a:ext>
            </a:extLst>
          </p:cNvPr>
          <p:cNvSpPr/>
          <p:nvPr/>
        </p:nvSpPr>
        <p:spPr>
          <a:xfrm>
            <a:off x="8935627" y="2152647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9E704-95F9-4460-BF02-E105308F3904}"/>
              </a:ext>
            </a:extLst>
          </p:cNvPr>
          <p:cNvSpPr txBox="1"/>
          <p:nvPr/>
        </p:nvSpPr>
        <p:spPr>
          <a:xfrm>
            <a:off x="7197359" y="2348191"/>
            <a:ext cx="102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Access.</a:t>
            </a:r>
          </a:p>
          <a:p>
            <a:r>
              <a:rPr lang="en-MY" sz="1200" dirty="0"/>
              <a:t>OnInProgress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D4B8C-B5CC-490B-BBE2-D1A039FF37D4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14338" y="2333624"/>
            <a:ext cx="0" cy="75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1D5ECD-F9F3-4DD5-8EA0-2E66DB6D6EFD}"/>
              </a:ext>
            </a:extLst>
          </p:cNvPr>
          <p:cNvCxnSpPr>
            <a:cxnSpLocks/>
            <a:stCxn id="67" idx="2"/>
            <a:endCxn id="4" idx="6"/>
          </p:cNvCxnSpPr>
          <p:nvPr/>
        </p:nvCxnSpPr>
        <p:spPr>
          <a:xfrm flipH="1">
            <a:off x="466725" y="2247899"/>
            <a:ext cx="17374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6EC9E5-AE40-4A09-ACA3-7781129CC381}"/>
              </a:ext>
            </a:extLst>
          </p:cNvPr>
          <p:cNvCxnSpPr>
            <a:cxnSpLocks/>
            <a:stCxn id="38" idx="2"/>
            <a:endCxn id="5" idx="6"/>
          </p:cNvCxnSpPr>
          <p:nvPr/>
        </p:nvCxnSpPr>
        <p:spPr>
          <a:xfrm flipH="1" flipV="1">
            <a:off x="2756310" y="2247899"/>
            <a:ext cx="2175870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C2AF10-C52C-4D34-ACED-C59313E34BBE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356535" y="2247899"/>
            <a:ext cx="1925327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258CB-78D3-486A-8D2A-F8D0F687FD0D}"/>
              </a:ext>
            </a:extLst>
          </p:cNvPr>
          <p:cNvCxnSpPr>
            <a:cxnSpLocks/>
            <a:stCxn id="17" idx="2"/>
            <a:endCxn id="7" idx="6"/>
          </p:cNvCxnSpPr>
          <p:nvPr/>
        </p:nvCxnSpPr>
        <p:spPr>
          <a:xfrm flipH="1">
            <a:off x="7386637" y="2238372"/>
            <a:ext cx="1548990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8F1E40-8FF9-458B-97DC-D174CC5CEA16}"/>
              </a:ext>
            </a:extLst>
          </p:cNvPr>
          <p:cNvCxnSpPr>
            <a:cxnSpLocks/>
            <a:stCxn id="33" idx="0"/>
            <a:endCxn id="17" idx="4"/>
          </p:cNvCxnSpPr>
          <p:nvPr/>
        </p:nvCxnSpPr>
        <p:spPr>
          <a:xfrm flipV="1">
            <a:off x="8987399" y="2324096"/>
            <a:ext cx="616" cy="119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9BE3625-68BA-45D2-9FB2-5BFA7F7EDB09}"/>
              </a:ext>
            </a:extLst>
          </p:cNvPr>
          <p:cNvSpPr/>
          <p:nvPr/>
        </p:nvSpPr>
        <p:spPr>
          <a:xfrm>
            <a:off x="7451944" y="1911904"/>
            <a:ext cx="1456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>
                <a:solidFill>
                  <a:srgbClr val="FF0000"/>
                </a:solidFill>
              </a:rPr>
              <a:t>InProgressEventArgs</a:t>
            </a:r>
            <a:r>
              <a:rPr lang="en-MY" sz="800" dirty="0"/>
              <a:t> with </a:t>
            </a:r>
            <a:r>
              <a:rPr lang="en-MY" sz="800" dirty="0">
                <a:solidFill>
                  <a:srgbClr val="0000FF"/>
                </a:solidFill>
              </a:rPr>
              <a:t>UINewPayment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D33D5D-8726-44B2-85F5-7C7B6FA3ABF2}"/>
              </a:ext>
            </a:extLst>
          </p:cNvPr>
          <p:cNvSpPr/>
          <p:nvPr/>
        </p:nvSpPr>
        <p:spPr>
          <a:xfrm>
            <a:off x="5383726" y="1921430"/>
            <a:ext cx="1541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>
                <a:solidFill>
                  <a:srgbClr val="FF0000"/>
                </a:solidFill>
              </a:rPr>
              <a:t>InProgressEventArgs</a:t>
            </a:r>
            <a:r>
              <a:rPr lang="en-MY" sz="800" dirty="0"/>
              <a:t> with </a:t>
            </a:r>
            <a:r>
              <a:rPr lang="en-MY" sz="800" dirty="0">
                <a:solidFill>
                  <a:srgbClr val="0000FF"/>
                </a:solidFill>
              </a:rPr>
              <a:t>UINewPayment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4EADB-A582-4C95-83A3-3A7769FEB458}"/>
              </a:ext>
            </a:extLst>
          </p:cNvPr>
          <p:cNvSpPr txBox="1"/>
          <p:nvPr/>
        </p:nvSpPr>
        <p:spPr>
          <a:xfrm>
            <a:off x="5176655" y="2329139"/>
            <a:ext cx="102008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200" dirty="0"/>
              <a:t>Business.</a:t>
            </a:r>
          </a:p>
          <a:p>
            <a:r>
              <a:rPr lang="en-MY" sz="1200" dirty="0"/>
              <a:t>OnInProgress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D8B0A2-71A8-43D3-B32B-0B3FC662F098}"/>
              </a:ext>
            </a:extLst>
          </p:cNvPr>
          <p:cNvSpPr/>
          <p:nvPr/>
        </p:nvSpPr>
        <p:spPr>
          <a:xfrm>
            <a:off x="2569573" y="2333623"/>
            <a:ext cx="24241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PaymentApp.</a:t>
            </a:r>
          </a:p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OnShowOutstandingPaymentMessage</a:t>
            </a:r>
            <a:endParaRPr lang="en-MY" sz="10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C21449-066C-4616-9F47-FE8E3224283F}"/>
              </a:ext>
            </a:extLst>
          </p:cNvPr>
          <p:cNvSpPr/>
          <p:nvPr/>
        </p:nvSpPr>
        <p:spPr>
          <a:xfrm>
            <a:off x="2204138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E455A46-6AE1-4F1E-9E14-3A40556BC2BD}"/>
              </a:ext>
            </a:extLst>
          </p:cNvPr>
          <p:cNvCxnSpPr>
            <a:cxnSpLocks/>
            <a:stCxn id="5" idx="2"/>
            <a:endCxn id="67" idx="6"/>
          </p:cNvCxnSpPr>
          <p:nvPr/>
        </p:nvCxnSpPr>
        <p:spPr>
          <a:xfrm flipH="1">
            <a:off x="2308913" y="2247899"/>
            <a:ext cx="342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E1C5757-8C33-4B89-9041-461265FACCDE}"/>
              </a:ext>
            </a:extLst>
          </p:cNvPr>
          <p:cNvSpPr/>
          <p:nvPr/>
        </p:nvSpPr>
        <p:spPr>
          <a:xfrm>
            <a:off x="1387988" y="3848393"/>
            <a:ext cx="1734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/>
              <a:t>Put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</a:p>
          <a:p>
            <a:r>
              <a:rPr lang="en-MY" sz="1000" dirty="0">
                <a:solidFill>
                  <a:srgbClr val="0000FF"/>
                </a:solidFill>
              </a:rPr>
              <a:t>UINewPayment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IUISvcMsg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endParaRPr lang="en-MY" sz="1000" dirty="0">
              <a:solidFill>
                <a:srgbClr val="FF0000"/>
              </a:solidFill>
            </a:endParaRPr>
          </a:p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into</a:t>
            </a:r>
          </a:p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NetMessagePack</a:t>
            </a:r>
            <a:endParaRPr lang="en-MY" sz="1000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969601-D6B6-4DDD-8724-D7C7E3FB310E}"/>
              </a:ext>
            </a:extLst>
          </p:cNvPr>
          <p:cNvCxnSpPr>
            <a:cxnSpLocks/>
            <a:stCxn id="81" idx="0"/>
            <a:endCxn id="67" idx="4"/>
          </p:cNvCxnSpPr>
          <p:nvPr/>
        </p:nvCxnSpPr>
        <p:spPr>
          <a:xfrm flipV="1">
            <a:off x="2255373" y="2333623"/>
            <a:ext cx="1153" cy="151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F8826BC-DB78-45C7-AAF4-4EB72C2519BD}"/>
              </a:ext>
            </a:extLst>
          </p:cNvPr>
          <p:cNvSpPr/>
          <p:nvPr/>
        </p:nvSpPr>
        <p:spPr>
          <a:xfrm>
            <a:off x="-13752" y="3091008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NetMessagePack </a:t>
            </a:r>
            <a:r>
              <a:rPr lang="en-MY" sz="1000" dirty="0">
                <a:latin typeface="Consolas" panose="020B0609020204030204" pitchFamily="49" charset="0"/>
              </a:rPr>
              <a:t>with</a:t>
            </a:r>
          </a:p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IUISvcMsg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MY" sz="1000" dirty="0">
                <a:latin typeface="Consolas" panose="020B0609020204030204" pitchFamily="49" charset="0"/>
              </a:rPr>
              <a:t> </a:t>
            </a:r>
            <a:r>
              <a:rPr lang="en-MY" sz="1000" dirty="0">
                <a:solidFill>
                  <a:srgbClr val="0000FF"/>
                </a:solidFill>
              </a:rPr>
              <a:t>UINewPayment</a:t>
            </a:r>
            <a:endParaRPr lang="en-MY" dirty="0">
              <a:solidFill>
                <a:srgbClr val="0000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0FF89B-8E64-46B0-A8EC-B4FC195FAA92}"/>
              </a:ext>
            </a:extLst>
          </p:cNvPr>
          <p:cNvSpPr/>
          <p:nvPr/>
        </p:nvSpPr>
        <p:spPr>
          <a:xfrm>
            <a:off x="8120014" y="3520698"/>
            <a:ext cx="1734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/>
              <a:t>Put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</a:p>
          <a:p>
            <a:r>
              <a:rPr lang="en-MY" sz="1000" dirty="0">
                <a:solidFill>
                  <a:srgbClr val="0000FF"/>
                </a:solidFill>
              </a:rPr>
              <a:t>UINewPayment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IUISvcMsg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endParaRPr lang="en-MY" sz="1000" dirty="0">
              <a:solidFill>
                <a:srgbClr val="FF0000"/>
              </a:solidFill>
            </a:endParaRPr>
          </a:p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into</a:t>
            </a:r>
          </a:p>
          <a:p>
            <a:r>
              <a:rPr lang="en-MY" sz="1000" dirty="0">
                <a:solidFill>
                  <a:srgbClr val="FF0000"/>
                </a:solidFill>
              </a:rPr>
              <a:t>InProgressEventArgs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3A7CB4-1F9B-4DB0-AC31-EF088CE70D7C}"/>
              </a:ext>
            </a:extLst>
          </p:cNvPr>
          <p:cNvSpPr/>
          <p:nvPr/>
        </p:nvSpPr>
        <p:spPr>
          <a:xfrm>
            <a:off x="2778784" y="1929136"/>
            <a:ext cx="1355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>
                <a:solidFill>
                  <a:srgbClr val="FF0000"/>
                </a:solidFill>
              </a:rPr>
              <a:t>UIMessageEventArgs</a:t>
            </a:r>
            <a:r>
              <a:rPr lang="en-MY" sz="800" dirty="0"/>
              <a:t> with </a:t>
            </a:r>
            <a:r>
              <a:rPr lang="en-MY" sz="800" dirty="0">
                <a:solidFill>
                  <a:srgbClr val="0000FF"/>
                </a:solidFill>
              </a:rPr>
              <a:t>UINewPayment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AB481E-2DDF-4776-BBF9-CB8A3399001C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V="1">
            <a:off x="4984567" y="2347729"/>
            <a:ext cx="1" cy="100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A406B23-641F-4B9B-8BCE-2A90BA19E8F7}"/>
              </a:ext>
            </a:extLst>
          </p:cNvPr>
          <p:cNvSpPr/>
          <p:nvPr/>
        </p:nvSpPr>
        <p:spPr>
          <a:xfrm>
            <a:off x="4932180" y="2176280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BF91A7-D1C2-4311-AC80-A637C3EB5BF6}"/>
              </a:ext>
            </a:extLst>
          </p:cNvPr>
          <p:cNvCxnSpPr>
            <a:cxnSpLocks/>
            <a:stCxn id="6" idx="2"/>
            <a:endCxn id="38" idx="6"/>
          </p:cNvCxnSpPr>
          <p:nvPr/>
        </p:nvCxnSpPr>
        <p:spPr>
          <a:xfrm flipH="1">
            <a:off x="5036955" y="2252661"/>
            <a:ext cx="214805" cy="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544294-EF7E-4CDF-8066-F58C7839F2F5}"/>
              </a:ext>
            </a:extLst>
          </p:cNvPr>
          <p:cNvSpPr txBox="1"/>
          <p:nvPr/>
        </p:nvSpPr>
        <p:spPr>
          <a:xfrm>
            <a:off x="3820932" y="3354287"/>
            <a:ext cx="2327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Repack </a:t>
            </a:r>
          </a:p>
          <a:p>
            <a:r>
              <a:rPr lang="en-MY" sz="1000" dirty="0">
                <a:solidFill>
                  <a:srgbClr val="0000FF"/>
                </a:solidFill>
              </a:rPr>
              <a:t>UINewPayment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IUISvcMsg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MY" sz="1000" dirty="0">
                <a:latin typeface="Consolas" panose="020B0609020204030204" pitchFamily="49" charset="0"/>
              </a:rPr>
              <a:t>into </a:t>
            </a:r>
          </a:p>
          <a:p>
            <a:r>
              <a:rPr lang="en-MY" sz="1000" dirty="0">
                <a:solidFill>
                  <a:srgbClr val="FF0000"/>
                </a:solidFill>
              </a:rPr>
              <a:t>UIMessageEventArgs 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endParaRPr lang="en-MY" sz="10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DC8314-7F75-4A4C-80E2-B7F6F3348BFE}"/>
              </a:ext>
            </a:extLst>
          </p:cNvPr>
          <p:cNvSpPr/>
          <p:nvPr/>
        </p:nvSpPr>
        <p:spPr>
          <a:xfrm>
            <a:off x="538694" y="1950035"/>
            <a:ext cx="1355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>
                <a:solidFill>
                  <a:srgbClr val="FF0000"/>
                </a:solidFill>
                <a:latin typeface="Consolas" panose="020B0609020204030204" pitchFamily="49" charset="0"/>
              </a:rPr>
              <a:t>NetMessagePack</a:t>
            </a:r>
            <a:r>
              <a:rPr lang="en-MY" sz="800" dirty="0"/>
              <a:t> with </a:t>
            </a:r>
            <a:r>
              <a:rPr lang="en-MY" sz="800" dirty="0">
                <a:solidFill>
                  <a:srgbClr val="0000FF"/>
                </a:solidFill>
              </a:rPr>
              <a:t>UINewPayment</a:t>
            </a:r>
          </a:p>
        </p:txBody>
      </p:sp>
    </p:spTree>
    <p:extLst>
      <p:ext uri="{BB962C8B-B14F-4D97-AF65-F5344CB8AC3E}">
        <p14:creationId xmlns:p14="http://schemas.microsoft.com/office/powerpoint/2010/main" val="127595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C0EFC-C91C-4174-B344-726CB9A68C92}"/>
              </a:ext>
            </a:extLst>
          </p:cNvPr>
          <p:cNvSpPr/>
          <p:nvPr/>
        </p:nvSpPr>
        <p:spPr>
          <a:xfrm>
            <a:off x="295275" y="2162175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2F926-42E4-4953-91F2-2261057D5BAA}"/>
              </a:ext>
            </a:extLst>
          </p:cNvPr>
          <p:cNvSpPr/>
          <p:nvPr/>
        </p:nvSpPr>
        <p:spPr>
          <a:xfrm>
            <a:off x="2918235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694B-6D99-4D99-8D4A-4F36E6B674C2}"/>
              </a:ext>
            </a:extLst>
          </p:cNvPr>
          <p:cNvSpPr/>
          <p:nvPr/>
        </p:nvSpPr>
        <p:spPr>
          <a:xfrm>
            <a:off x="5681662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BF916F-0EBD-40C6-8E8D-05E6390636A6}"/>
              </a:ext>
            </a:extLst>
          </p:cNvPr>
          <p:cNvSpPr/>
          <p:nvPr/>
        </p:nvSpPr>
        <p:spPr>
          <a:xfrm>
            <a:off x="7281862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9C802-0BBA-45D0-8367-E2430F936EA8}"/>
              </a:ext>
            </a:extLst>
          </p:cNvPr>
          <p:cNvSpPr/>
          <p:nvPr/>
        </p:nvSpPr>
        <p:spPr>
          <a:xfrm>
            <a:off x="0" y="0"/>
            <a:ext cx="767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chemeClr val="accent5">
                    <a:lumMod val="75000"/>
                  </a:schemeClr>
                </a:solidFill>
              </a:rPr>
              <a:t>UIOutstandingPayment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Result </a:t>
            </a:r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– Base on UIMakeNewPayment Command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0B65-6CF6-4095-A331-89FD7CB9DBBD}"/>
              </a:ext>
            </a:extLst>
          </p:cNvPr>
          <p:cNvSpPr txBox="1"/>
          <p:nvPr/>
        </p:nvSpPr>
        <p:spPr>
          <a:xfrm>
            <a:off x="159617" y="1501540"/>
            <a:ext cx="5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UI</a:t>
            </a:r>
            <a:r>
              <a:rPr lang="en-US" dirty="0"/>
              <a:t> </a:t>
            </a:r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41AE3-CD81-4846-8B16-A556B8897BDD}"/>
              </a:ext>
            </a:extLst>
          </p:cNvPr>
          <p:cNvSpPr txBox="1"/>
          <p:nvPr/>
        </p:nvSpPr>
        <p:spPr>
          <a:xfrm>
            <a:off x="2342693" y="1294923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Service Adaptor</a:t>
            </a:r>
          </a:p>
          <a:p>
            <a:r>
              <a:rPr lang="en-US" sz="1000" dirty="0"/>
              <a:t>Standard layer</a:t>
            </a:r>
            <a:endParaRPr lang="en-MY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0DB01-1F5B-4799-BA6F-2B6DFB209403}"/>
              </a:ext>
            </a:extLst>
          </p:cNvPr>
          <p:cNvSpPr txBox="1"/>
          <p:nvPr/>
        </p:nvSpPr>
        <p:spPr>
          <a:xfrm>
            <a:off x="5077434" y="1439985"/>
            <a:ext cx="1355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Application</a:t>
            </a:r>
          </a:p>
          <a:p>
            <a:r>
              <a:rPr lang="en-US" sz="1000" dirty="0"/>
              <a:t>Standard layer</a:t>
            </a:r>
            <a:endParaRPr lang="en-MY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9E602-748E-44A3-99AE-9C1B8BFA7F36}"/>
              </a:ext>
            </a:extLst>
          </p:cNvPr>
          <p:cNvSpPr txBox="1"/>
          <p:nvPr/>
        </p:nvSpPr>
        <p:spPr>
          <a:xfrm>
            <a:off x="7133828" y="1281211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Common Business</a:t>
            </a:r>
          </a:p>
          <a:p>
            <a:r>
              <a:rPr lang="en-US" sz="1000" dirty="0"/>
              <a:t>Standard  layer</a:t>
            </a:r>
            <a:endParaRPr lang="en-MY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F28D3-84E4-44B4-92DA-CB83CCB96D4E}"/>
              </a:ext>
            </a:extLst>
          </p:cNvPr>
          <p:cNvSpPr txBox="1"/>
          <p:nvPr/>
        </p:nvSpPr>
        <p:spPr>
          <a:xfrm>
            <a:off x="8728066" y="1352506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Access SDK</a:t>
            </a:r>
          </a:p>
          <a:p>
            <a:r>
              <a:rPr lang="en-US" sz="1000" dirty="0"/>
              <a:t>Standard layer</a:t>
            </a:r>
            <a:endParaRPr lang="en-MY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A3714C-D7DD-4D0D-9C17-CFF28575B21F}"/>
              </a:ext>
            </a:extLst>
          </p:cNvPr>
          <p:cNvSpPr/>
          <p:nvPr/>
        </p:nvSpPr>
        <p:spPr>
          <a:xfrm>
            <a:off x="8935627" y="2152647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9E704-95F9-4460-BF02-E105308F3904}"/>
              </a:ext>
            </a:extLst>
          </p:cNvPr>
          <p:cNvSpPr txBox="1"/>
          <p:nvPr/>
        </p:nvSpPr>
        <p:spPr>
          <a:xfrm>
            <a:off x="7197359" y="234819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dirty="0"/>
              <a:t>Access.</a:t>
            </a:r>
          </a:p>
          <a:p>
            <a:r>
              <a:rPr lang="en-MY" sz="1000" dirty="0"/>
              <a:t>OnInProgress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D4B8C-B5CC-490B-BBE2-D1A039FF37D4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347662" y="2333624"/>
            <a:ext cx="1" cy="88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1D5ECD-F9F3-4DD5-8EA0-2E66DB6D6EFD}"/>
              </a:ext>
            </a:extLst>
          </p:cNvPr>
          <p:cNvCxnSpPr>
            <a:cxnSpLocks/>
            <a:stCxn id="67" idx="2"/>
            <a:endCxn id="4" idx="6"/>
          </p:cNvCxnSpPr>
          <p:nvPr/>
        </p:nvCxnSpPr>
        <p:spPr>
          <a:xfrm flipH="1">
            <a:off x="400050" y="2247899"/>
            <a:ext cx="2070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6EC9E5-AE40-4A09-ACA3-7781129CC381}"/>
              </a:ext>
            </a:extLst>
          </p:cNvPr>
          <p:cNvCxnSpPr>
            <a:cxnSpLocks/>
            <a:stCxn id="52" idx="2"/>
            <a:endCxn id="5" idx="6"/>
          </p:cNvCxnSpPr>
          <p:nvPr/>
        </p:nvCxnSpPr>
        <p:spPr>
          <a:xfrm flipH="1">
            <a:off x="3023010" y="2247899"/>
            <a:ext cx="222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C2AF10-C52C-4D34-ACED-C59313E34BBE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786437" y="2247899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258CB-78D3-486A-8D2A-F8D0F687FD0D}"/>
              </a:ext>
            </a:extLst>
          </p:cNvPr>
          <p:cNvCxnSpPr>
            <a:cxnSpLocks/>
            <a:stCxn id="17" idx="2"/>
            <a:endCxn id="7" idx="6"/>
          </p:cNvCxnSpPr>
          <p:nvPr/>
        </p:nvCxnSpPr>
        <p:spPr>
          <a:xfrm flipH="1">
            <a:off x="7386637" y="2238372"/>
            <a:ext cx="1548990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8F1E40-8FF9-458B-97DC-D174CC5CEA16}"/>
              </a:ext>
            </a:extLst>
          </p:cNvPr>
          <p:cNvCxnSpPr>
            <a:cxnSpLocks/>
            <a:stCxn id="38" idx="0"/>
            <a:endCxn id="17" idx="4"/>
          </p:cNvCxnSpPr>
          <p:nvPr/>
        </p:nvCxnSpPr>
        <p:spPr>
          <a:xfrm flipV="1">
            <a:off x="8987399" y="2324096"/>
            <a:ext cx="616" cy="117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9BE3625-68BA-45D2-9FB2-5BFA7F7EDB09}"/>
              </a:ext>
            </a:extLst>
          </p:cNvPr>
          <p:cNvSpPr/>
          <p:nvPr/>
        </p:nvSpPr>
        <p:spPr>
          <a:xfrm>
            <a:off x="7566244" y="1911904"/>
            <a:ext cx="125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>
                <a:solidFill>
                  <a:srgbClr val="FF0000"/>
                </a:solidFill>
              </a:rPr>
              <a:t>InProgressEventArgs</a:t>
            </a:r>
            <a:r>
              <a:rPr lang="en-MY" sz="800" dirty="0"/>
              <a:t> with </a:t>
            </a:r>
            <a:r>
              <a:rPr lang="en-MY" sz="800" dirty="0">
                <a:solidFill>
                  <a:srgbClr val="0000FF"/>
                </a:solidFill>
              </a:rPr>
              <a:t>UIOutstandingPayment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D33D5D-8726-44B2-85F5-7C7B6FA3ABF2}"/>
              </a:ext>
            </a:extLst>
          </p:cNvPr>
          <p:cNvSpPr/>
          <p:nvPr/>
        </p:nvSpPr>
        <p:spPr>
          <a:xfrm>
            <a:off x="5900103" y="1904580"/>
            <a:ext cx="125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>
                <a:solidFill>
                  <a:srgbClr val="FF0000"/>
                </a:solidFill>
              </a:rPr>
              <a:t>InProgressEventArgs</a:t>
            </a:r>
            <a:r>
              <a:rPr lang="en-MY" sz="800" dirty="0"/>
              <a:t> with </a:t>
            </a:r>
            <a:r>
              <a:rPr lang="en-MY" sz="800" dirty="0">
                <a:solidFill>
                  <a:srgbClr val="0000FF"/>
                </a:solidFill>
              </a:rPr>
              <a:t>UIOutstandingPayment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D1CD5E-F2A7-404C-AC17-4DA15DD5FA84}"/>
              </a:ext>
            </a:extLst>
          </p:cNvPr>
          <p:cNvCxnSpPr>
            <a:cxnSpLocks/>
            <a:stCxn id="40" idx="0"/>
            <a:endCxn id="52" idx="4"/>
          </p:cNvCxnSpPr>
          <p:nvPr/>
        </p:nvCxnSpPr>
        <p:spPr>
          <a:xfrm flipV="1">
            <a:off x="5300070" y="2333623"/>
            <a:ext cx="0" cy="10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54EADB-A582-4C95-83A3-3A7769FEB458}"/>
              </a:ext>
            </a:extLst>
          </p:cNvPr>
          <p:cNvSpPr txBox="1"/>
          <p:nvPr/>
        </p:nvSpPr>
        <p:spPr>
          <a:xfrm>
            <a:off x="5613912" y="2369175"/>
            <a:ext cx="8835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sz="1000" dirty="0"/>
              <a:t>Business.</a:t>
            </a:r>
          </a:p>
          <a:p>
            <a:r>
              <a:rPr lang="en-MY" sz="1000" dirty="0"/>
              <a:t>OnInProgress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1194E3-368A-486F-ACB5-1C563BB5D234}"/>
              </a:ext>
            </a:extLst>
          </p:cNvPr>
          <p:cNvSpPr/>
          <p:nvPr/>
        </p:nvSpPr>
        <p:spPr>
          <a:xfrm>
            <a:off x="5247682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AFAF8B-0969-4404-AEFA-BC6A91786224}"/>
              </a:ext>
            </a:extLst>
          </p:cNvPr>
          <p:cNvCxnSpPr>
            <a:cxnSpLocks/>
            <a:stCxn id="6" idx="2"/>
            <a:endCxn id="52" idx="6"/>
          </p:cNvCxnSpPr>
          <p:nvPr/>
        </p:nvCxnSpPr>
        <p:spPr>
          <a:xfrm flipH="1">
            <a:off x="5352457" y="2247899"/>
            <a:ext cx="329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4D8B0A2-71A8-43D3-B32B-0B3FC662F098}"/>
              </a:ext>
            </a:extLst>
          </p:cNvPr>
          <p:cNvSpPr/>
          <p:nvPr/>
        </p:nvSpPr>
        <p:spPr>
          <a:xfrm>
            <a:off x="2779123" y="2333623"/>
            <a:ext cx="24241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PaymentApp.</a:t>
            </a:r>
          </a:p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OnShowOutstandingPaymentMessage</a:t>
            </a:r>
            <a:endParaRPr lang="en-MY" sz="10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C21449-066C-4616-9F47-FE8E3224283F}"/>
              </a:ext>
            </a:extLst>
          </p:cNvPr>
          <p:cNvSpPr/>
          <p:nvPr/>
        </p:nvSpPr>
        <p:spPr>
          <a:xfrm>
            <a:off x="2470838" y="2162174"/>
            <a:ext cx="104775" cy="171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E455A46-6AE1-4F1E-9E14-3A40556BC2BD}"/>
              </a:ext>
            </a:extLst>
          </p:cNvPr>
          <p:cNvCxnSpPr>
            <a:cxnSpLocks/>
            <a:stCxn id="5" idx="2"/>
            <a:endCxn id="67" idx="6"/>
          </p:cNvCxnSpPr>
          <p:nvPr/>
        </p:nvCxnSpPr>
        <p:spPr>
          <a:xfrm flipH="1">
            <a:off x="2575613" y="2247899"/>
            <a:ext cx="342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E1C5757-8C33-4B89-9041-461265FACCDE}"/>
              </a:ext>
            </a:extLst>
          </p:cNvPr>
          <p:cNvSpPr/>
          <p:nvPr/>
        </p:nvSpPr>
        <p:spPr>
          <a:xfrm>
            <a:off x="1454663" y="3848393"/>
            <a:ext cx="21371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/>
              <a:t>Put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</a:p>
          <a:p>
            <a:r>
              <a:rPr lang="en-MY" sz="1000" dirty="0">
                <a:solidFill>
                  <a:srgbClr val="0000FF"/>
                </a:solidFill>
              </a:rPr>
              <a:t>UIOutstandingPayment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IUISvcMsg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endParaRPr lang="en-MY" sz="1000" dirty="0">
              <a:solidFill>
                <a:srgbClr val="FF0000"/>
              </a:solidFill>
            </a:endParaRPr>
          </a:p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into</a:t>
            </a:r>
          </a:p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NetMessagePack</a:t>
            </a:r>
            <a:endParaRPr lang="en-MY" sz="1000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969601-D6B6-4DDD-8724-D7C7E3FB310E}"/>
              </a:ext>
            </a:extLst>
          </p:cNvPr>
          <p:cNvCxnSpPr>
            <a:cxnSpLocks/>
            <a:stCxn id="81" idx="0"/>
            <a:endCxn id="67" idx="4"/>
          </p:cNvCxnSpPr>
          <p:nvPr/>
        </p:nvCxnSpPr>
        <p:spPr>
          <a:xfrm flipV="1">
            <a:off x="2523225" y="2333623"/>
            <a:ext cx="1" cy="151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F8826BC-DB78-45C7-AAF4-4EB72C2519BD}"/>
              </a:ext>
            </a:extLst>
          </p:cNvPr>
          <p:cNvSpPr/>
          <p:nvPr/>
        </p:nvSpPr>
        <p:spPr>
          <a:xfrm>
            <a:off x="-59858" y="3294690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NetMessagePack </a:t>
            </a:r>
            <a:r>
              <a:rPr lang="en-MY" sz="1000" dirty="0">
                <a:latin typeface="Consolas" panose="020B0609020204030204" pitchFamily="49" charset="0"/>
              </a:rPr>
              <a:t>with</a:t>
            </a:r>
          </a:p>
          <a:p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IUISvcMsg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MY" sz="1000" dirty="0">
                <a:latin typeface="Consolas" panose="020B0609020204030204" pitchFamily="49" charset="0"/>
              </a:rPr>
              <a:t> </a:t>
            </a:r>
            <a:r>
              <a:rPr lang="en-MY" sz="1000" dirty="0">
                <a:solidFill>
                  <a:srgbClr val="0000FF"/>
                </a:solidFill>
              </a:rPr>
              <a:t>UIOutstandingPayment</a:t>
            </a:r>
            <a:endParaRPr lang="en-MY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61EFC7-57F8-4BA2-906D-1DFF434AD210}"/>
              </a:ext>
            </a:extLst>
          </p:cNvPr>
          <p:cNvSpPr/>
          <p:nvPr/>
        </p:nvSpPr>
        <p:spPr>
          <a:xfrm>
            <a:off x="7918837" y="3494745"/>
            <a:ext cx="21371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/>
              <a:t>Put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</a:p>
          <a:p>
            <a:r>
              <a:rPr lang="en-MY" sz="1000" dirty="0">
                <a:solidFill>
                  <a:srgbClr val="0000FF"/>
                </a:solidFill>
              </a:rPr>
              <a:t>UIOutstandingPayment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IUISvcMsg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endParaRPr lang="en-MY" sz="1000" dirty="0">
              <a:solidFill>
                <a:srgbClr val="FF0000"/>
              </a:solidFill>
            </a:endParaRPr>
          </a:p>
          <a:p>
            <a:r>
              <a:rPr lang="en-MY" sz="1000" dirty="0">
                <a:solidFill>
                  <a:srgbClr val="000000"/>
                </a:solidFill>
                <a:latin typeface="Consolas" panose="020B0609020204030204" pitchFamily="49" charset="0"/>
              </a:rPr>
              <a:t>into</a:t>
            </a:r>
          </a:p>
          <a:p>
            <a:r>
              <a:rPr lang="en-MY" sz="1000" dirty="0">
                <a:solidFill>
                  <a:srgbClr val="FF0000"/>
                </a:solidFill>
              </a:rPr>
              <a:t>InProgressEventArgs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BB34E4-B779-4D40-8745-4F3CDCD9BC60}"/>
              </a:ext>
            </a:extLst>
          </p:cNvPr>
          <p:cNvSpPr txBox="1"/>
          <p:nvPr/>
        </p:nvSpPr>
        <p:spPr>
          <a:xfrm>
            <a:off x="4136435" y="3340857"/>
            <a:ext cx="2327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Repack </a:t>
            </a:r>
          </a:p>
          <a:p>
            <a:r>
              <a:rPr lang="en-MY" sz="1000" dirty="0">
                <a:solidFill>
                  <a:srgbClr val="0000FF"/>
                </a:solidFill>
              </a:rPr>
              <a:t>UIOutstandingPayment</a:t>
            </a:r>
            <a:r>
              <a:rPr lang="en-MY" sz="1000" dirty="0">
                <a:solidFill>
                  <a:srgbClr val="FF0000"/>
                </a:solidFill>
              </a:rPr>
              <a:t> 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000" dirty="0">
                <a:solidFill>
                  <a:srgbClr val="FF0000"/>
                </a:solidFill>
              </a:rPr>
              <a:t>IUISvcMsg</a:t>
            </a:r>
            <a:r>
              <a:rPr lang="en-MY" sz="1000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MY" sz="1000" dirty="0">
                <a:latin typeface="Consolas" panose="020B0609020204030204" pitchFamily="49" charset="0"/>
              </a:rPr>
              <a:t>into </a:t>
            </a:r>
          </a:p>
          <a:p>
            <a:r>
              <a:rPr lang="en-MY" sz="1000" dirty="0">
                <a:solidFill>
                  <a:srgbClr val="FF0000"/>
                </a:solidFill>
              </a:rPr>
              <a:t>UIMessageEventArgs 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endParaRPr lang="en-MY" sz="10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73665C-380C-4B31-A22D-4BBAEAE70593}"/>
              </a:ext>
            </a:extLst>
          </p:cNvPr>
          <p:cNvSpPr/>
          <p:nvPr/>
        </p:nvSpPr>
        <p:spPr>
          <a:xfrm>
            <a:off x="3152530" y="1884102"/>
            <a:ext cx="1355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>
                <a:solidFill>
                  <a:srgbClr val="FF0000"/>
                </a:solidFill>
              </a:rPr>
              <a:t>UIMessageEventArgs</a:t>
            </a:r>
            <a:r>
              <a:rPr lang="en-MY" sz="800" dirty="0"/>
              <a:t> with </a:t>
            </a:r>
            <a:r>
              <a:rPr lang="en-MY" sz="800" dirty="0">
                <a:solidFill>
                  <a:srgbClr val="0000FF"/>
                </a:solidFill>
              </a:rPr>
              <a:t>UIOutstandingPayment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D257BF-CAB0-4C30-8142-51D2F495D03D}"/>
              </a:ext>
            </a:extLst>
          </p:cNvPr>
          <p:cNvSpPr/>
          <p:nvPr/>
        </p:nvSpPr>
        <p:spPr>
          <a:xfrm>
            <a:off x="535992" y="1921893"/>
            <a:ext cx="1355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" dirty="0">
                <a:solidFill>
                  <a:srgbClr val="FF0000"/>
                </a:solidFill>
                <a:latin typeface="Consolas" panose="020B0609020204030204" pitchFamily="49" charset="0"/>
              </a:rPr>
              <a:t>NetMessagePack</a:t>
            </a:r>
            <a:r>
              <a:rPr lang="en-MY" sz="800" dirty="0"/>
              <a:t> with </a:t>
            </a:r>
            <a:r>
              <a:rPr lang="en-MY" sz="800" dirty="0">
                <a:solidFill>
                  <a:srgbClr val="0000FF"/>
                </a:solidFill>
              </a:rPr>
              <a:t>UIOutstandingPayment</a:t>
            </a:r>
          </a:p>
        </p:txBody>
      </p:sp>
    </p:spTree>
    <p:extLst>
      <p:ext uri="{BB962C8B-B14F-4D97-AF65-F5344CB8AC3E}">
        <p14:creationId xmlns:p14="http://schemas.microsoft.com/office/powerpoint/2010/main" val="213389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62D58-62E8-4F52-948F-1B794D580EC9}"/>
              </a:ext>
            </a:extLst>
          </p:cNvPr>
          <p:cNvSpPr/>
          <p:nvPr/>
        </p:nvSpPr>
        <p:spPr>
          <a:xfrm>
            <a:off x="2864736" y="3059668"/>
            <a:ext cx="417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- 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</a:rPr>
              <a:t>UIB2BAllCassetteInfoRequest</a:t>
            </a:r>
          </a:p>
        </p:txBody>
      </p:sp>
    </p:spTree>
    <p:extLst>
      <p:ext uri="{BB962C8B-B14F-4D97-AF65-F5344CB8AC3E}">
        <p14:creationId xmlns:p14="http://schemas.microsoft.com/office/powerpoint/2010/main" val="19938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952327-1B06-47DE-8647-6D8DE5DBA075}"/>
              </a:ext>
            </a:extLst>
          </p:cNvPr>
          <p:cNvSpPr/>
          <p:nvPr/>
        </p:nvSpPr>
        <p:spPr>
          <a:xfrm>
            <a:off x="0" y="0"/>
            <a:ext cx="417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B91AF"/>
                </a:solidFill>
                <a:latin typeface="Consolas" panose="020B0609020204030204" pitchFamily="49" charset="0"/>
              </a:rPr>
              <a:t>Command - </a:t>
            </a:r>
            <a:r>
              <a:rPr lang="en-MY" dirty="0">
                <a:solidFill>
                  <a:schemeClr val="accent5">
                    <a:lumMod val="75000"/>
                  </a:schemeClr>
                </a:solidFill>
              </a:rPr>
              <a:t>UIB2BAllCassetteInfoRequest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8AE3D-E622-44AF-ACF0-87E38BBFE035}"/>
              </a:ext>
            </a:extLst>
          </p:cNvPr>
          <p:cNvSpPr/>
          <p:nvPr/>
        </p:nvSpPr>
        <p:spPr>
          <a:xfrm>
            <a:off x="1207690" y="780148"/>
            <a:ext cx="337185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000000"/>
                </a:solidFill>
                <a:latin typeface="Consolas" panose="020B0609020204030204" pitchFamily="49" charset="0"/>
              </a:rPr>
              <a:t>Create </a:t>
            </a:r>
            <a:r>
              <a:rPr lang="en-MY" sz="1200" dirty="0">
                <a:solidFill>
                  <a:srgbClr val="FF0000"/>
                </a:solidFill>
              </a:rPr>
              <a:t>UIB2BAllCassetteInfoRequest </a:t>
            </a:r>
          </a:p>
          <a:p>
            <a:r>
              <a:rPr lang="en-MY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MY" sz="1200" dirty="0">
                <a:solidFill>
                  <a:srgbClr val="FF0000"/>
                </a:solidFill>
              </a:rPr>
              <a:t>IUISvcMsg, INetCommandDirective</a:t>
            </a:r>
            <a:r>
              <a:rPr lang="en-MY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MY" sz="1200" dirty="0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endParaRPr lang="en-MY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8FD6-AA2A-4BCE-BC35-1FE17EE84FF1}"/>
              </a:ext>
            </a:extLst>
          </p:cNvPr>
          <p:cNvSpPr txBox="1"/>
          <p:nvPr/>
        </p:nvSpPr>
        <p:spPr>
          <a:xfrm>
            <a:off x="7342593" y="974966"/>
            <a:ext cx="32733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UI</a:t>
            </a:r>
            <a:endParaRPr lang="en-MY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D34BB-C6AD-48A8-A59B-81CD0623B6E0}"/>
              </a:ext>
            </a:extLst>
          </p:cNvPr>
          <p:cNvSpPr/>
          <p:nvPr/>
        </p:nvSpPr>
        <p:spPr>
          <a:xfrm>
            <a:off x="5929704" y="2909315"/>
            <a:ext cx="3157146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MY" sz="1200" b="1" dirty="0"/>
              <a:t>NssIT.Kiosk.Device.B2B.Server.Service.Adaptor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A41EF2-ACDE-4399-99DC-64B7A39A6E53}"/>
              </a:ext>
            </a:extLst>
          </p:cNvPr>
          <p:cNvSpPr/>
          <p:nvPr/>
        </p:nvSpPr>
        <p:spPr>
          <a:xfrm>
            <a:off x="715173" y="3784158"/>
            <a:ext cx="3864368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sz="1000" dirty="0"/>
              <a:t>SendInternalCommand</a:t>
            </a:r>
          </a:p>
          <a:p>
            <a:r>
              <a:rPr lang="en-MY" sz="1000" dirty="0"/>
              <a:t>(</a:t>
            </a:r>
            <a:r>
              <a:rPr lang="en-MY" sz="1000" dirty="0">
                <a:solidFill>
                  <a:srgbClr val="0000FF"/>
                </a:solidFill>
              </a:rPr>
              <a:t>string</a:t>
            </a:r>
            <a:r>
              <a:rPr lang="en-MY" sz="1000" dirty="0"/>
              <a:t> processId, </a:t>
            </a:r>
            <a:r>
              <a:rPr lang="en-MY" sz="1000" dirty="0">
                <a:solidFill>
                  <a:srgbClr val="0000FF"/>
                </a:solidFill>
              </a:rPr>
              <a:t>Guid</a:t>
            </a:r>
            <a:r>
              <a:rPr lang="en-MY" sz="1000" dirty="0"/>
              <a:t>? netProcessId, </a:t>
            </a:r>
            <a:r>
              <a:rPr lang="en-MY" sz="1000" dirty="0">
                <a:solidFill>
                  <a:srgbClr val="0000FF"/>
                </a:solidFill>
              </a:rPr>
              <a:t>IUISvcMsg</a:t>
            </a:r>
            <a:r>
              <a:rPr lang="en-MY" sz="1000" dirty="0"/>
              <a:t> svcMsg)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07CA8-3C29-48B2-8538-3EF0C76EA8A9}"/>
              </a:ext>
            </a:extLst>
          </p:cNvPr>
          <p:cNvSpPr/>
          <p:nvPr/>
        </p:nvSpPr>
        <p:spPr>
          <a:xfrm>
            <a:off x="6401560" y="3848755"/>
            <a:ext cx="2208618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MY" sz="1200" b="1" dirty="0"/>
              <a:t>NssIT.Kiosk.Device.B2B.B2BApp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794001-A8F2-404C-846B-319C6D35772D}"/>
              </a:ext>
            </a:extLst>
          </p:cNvPr>
          <p:cNvSpPr/>
          <p:nvPr/>
        </p:nvSpPr>
        <p:spPr>
          <a:xfrm>
            <a:off x="33584" y="5720832"/>
            <a:ext cx="5895975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sz="1000" dirty="0"/>
              <a:t>command = new </a:t>
            </a:r>
            <a:r>
              <a:rPr lang="en-MY" sz="1000" dirty="0">
                <a:solidFill>
                  <a:srgbClr val="FF0000"/>
                </a:solidFill>
              </a:rPr>
              <a:t>B2BAllCassetteInfoRequest</a:t>
            </a:r>
            <a:r>
              <a:rPr lang="en-MY" sz="1000" dirty="0"/>
              <a:t>(procId, netProcId);</a:t>
            </a:r>
          </a:p>
          <a:p>
            <a:r>
              <a:rPr lang="en-US" sz="1000" dirty="0"/>
              <a:t>_b2bAccess.AddCommand(new </a:t>
            </a:r>
            <a:r>
              <a:rPr lang="en-US" sz="1000" dirty="0">
                <a:solidFill>
                  <a:srgbClr val="FF0000"/>
                </a:solidFill>
              </a:rPr>
              <a:t>B2BCommandPack</a:t>
            </a:r>
            <a:r>
              <a:rPr lang="en-US" sz="1000" dirty="0"/>
              <a:t>(</a:t>
            </a:r>
            <a:r>
              <a:rPr lang="en-MY" sz="1000" dirty="0"/>
              <a:t>command</a:t>
            </a:r>
            <a:r>
              <a:rPr lang="en-US" sz="1000" dirty="0"/>
              <a:t>), out errorMsg);</a:t>
            </a:r>
            <a:endParaRPr lang="en-MY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B2F383-93E1-4519-A60D-E7F0BF5E1843}"/>
              </a:ext>
            </a:extLst>
          </p:cNvPr>
          <p:cNvSpPr/>
          <p:nvPr/>
        </p:nvSpPr>
        <p:spPr>
          <a:xfrm>
            <a:off x="6318491" y="5782387"/>
            <a:ext cx="2374753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MY" sz="1200" b="1" dirty="0"/>
              <a:t>NssIT.Kiosk.Device.B2B.AccessSDK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67453-B70B-48BF-B388-6A857459A1A8}"/>
              </a:ext>
            </a:extLst>
          </p:cNvPr>
          <p:cNvSpPr/>
          <p:nvPr/>
        </p:nvSpPr>
        <p:spPr>
          <a:xfrm>
            <a:off x="292904" y="2814249"/>
            <a:ext cx="4286637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</a:rPr>
              <a:t>INetMediaInterface.</a:t>
            </a:r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OnDataReceived</a:t>
            </a:r>
          </a:p>
          <a:p>
            <a:r>
              <a:rPr lang="en-MY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(object sender, DataReceivedEventArgs e)</a:t>
            </a:r>
            <a:endParaRPr lang="en-MY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806CB-6B21-4255-815E-8E55849F2A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506260" y="1251965"/>
            <a:ext cx="2017" cy="16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D5AB5F-7B6F-4C77-AF8A-13413DD52B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505869" y="3186314"/>
            <a:ext cx="2408" cy="66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DDE065-5992-4C4B-9066-6E2A977707E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7505868" y="4125754"/>
            <a:ext cx="1" cy="165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32FB12-28E4-4E0E-B361-3B436FFB6E31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79541" y="3045082"/>
            <a:ext cx="1350163" cy="27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1DDBD9-D20C-440C-9EDD-F478AFA53D8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79541" y="3984213"/>
            <a:ext cx="1822019" cy="304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BE1284-46C8-44AA-BAF2-ACAC1027114C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929559" y="5920887"/>
            <a:ext cx="38893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A2D6BD-CAE7-4AB0-A00A-B31A2240B7D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79541" y="1103314"/>
            <a:ext cx="2763052" cy="101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230C-E4BA-4433-BF5C-C274D17E7825}"/>
              </a:ext>
            </a:extLst>
          </p:cNvPr>
          <p:cNvSpPr txBox="1"/>
          <p:nvPr/>
        </p:nvSpPr>
        <p:spPr>
          <a:xfrm>
            <a:off x="8997220" y="93670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UI</a:t>
            </a:r>
            <a:r>
              <a:rPr lang="en-US" dirty="0"/>
              <a:t> </a:t>
            </a:r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7F15B9-AF15-4B6F-B500-8732FFAE2E84}"/>
              </a:ext>
            </a:extLst>
          </p:cNvPr>
          <p:cNvSpPr txBox="1"/>
          <p:nvPr/>
        </p:nvSpPr>
        <p:spPr>
          <a:xfrm>
            <a:off x="9035241" y="2761259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Service Adaptor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17DDD7-C137-46AB-B879-F9AF17974633}"/>
              </a:ext>
            </a:extLst>
          </p:cNvPr>
          <p:cNvSpPr txBox="1"/>
          <p:nvPr/>
        </p:nvSpPr>
        <p:spPr>
          <a:xfrm>
            <a:off x="8656573" y="3745468"/>
            <a:ext cx="13558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Application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0E82E6-2CA2-44D1-8DBF-15AFAAD617D0}"/>
              </a:ext>
            </a:extLst>
          </p:cNvPr>
          <p:cNvSpPr txBox="1"/>
          <p:nvPr/>
        </p:nvSpPr>
        <p:spPr>
          <a:xfrm>
            <a:off x="8701946" y="4669235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Common Business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layer</a:t>
            </a:r>
            <a:endParaRPr lang="en-MY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D0488-F157-47B0-B6B7-4A0F580ED393}"/>
              </a:ext>
            </a:extLst>
          </p:cNvPr>
          <p:cNvSpPr txBox="1"/>
          <p:nvPr/>
        </p:nvSpPr>
        <p:spPr>
          <a:xfrm>
            <a:off x="8832841" y="5720832"/>
            <a:ext cx="994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Access SDK</a:t>
            </a:r>
          </a:p>
          <a:p>
            <a:r>
              <a:rPr lang="en-US" sz="1000" dirty="0"/>
              <a:t>layer</a:t>
            </a:r>
            <a:endParaRPr lang="en-MY" sz="10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9704B3-BC27-4A81-8197-09584EE84B0D}"/>
              </a:ext>
            </a:extLst>
          </p:cNvPr>
          <p:cNvCxnSpPr/>
          <p:nvPr/>
        </p:nvCxnSpPr>
        <p:spPr>
          <a:xfrm>
            <a:off x="5747130" y="1905000"/>
            <a:ext cx="38540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1853E-2CBA-430C-BDE3-724BAE0B9F82}"/>
              </a:ext>
            </a:extLst>
          </p:cNvPr>
          <p:cNvCxnSpPr/>
          <p:nvPr/>
        </p:nvCxnSpPr>
        <p:spPr>
          <a:xfrm>
            <a:off x="9096375" y="2080640"/>
            <a:ext cx="0" cy="386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E4B46-4F06-4358-963D-99596602C2FD}"/>
              </a:ext>
            </a:extLst>
          </p:cNvPr>
          <p:cNvSpPr txBox="1"/>
          <p:nvPr/>
        </p:nvSpPr>
        <p:spPr>
          <a:xfrm>
            <a:off x="8167788" y="207443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endParaRPr lang="en-MY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22712A-5949-4627-B4FB-258F263ED3BB}"/>
              </a:ext>
            </a:extLst>
          </p:cNvPr>
          <p:cNvSpPr txBox="1"/>
          <p:nvPr/>
        </p:nvSpPr>
        <p:spPr>
          <a:xfrm>
            <a:off x="8136288" y="928799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631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563</Words>
  <Application>Microsoft Office PowerPoint</Application>
  <PresentationFormat>A4 Paper (210x297 mm)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 Yuen Ang</dc:creator>
  <cp:lastModifiedBy>Chong Yuen Ang</cp:lastModifiedBy>
  <cp:revision>34</cp:revision>
  <dcterms:created xsi:type="dcterms:W3CDTF">2020-01-03T06:18:44Z</dcterms:created>
  <dcterms:modified xsi:type="dcterms:W3CDTF">2020-01-07T08:23:18Z</dcterms:modified>
</cp:coreProperties>
</file>