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5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8A4E-9CB9-42AE-A2F4-A92B24ABB338}" type="datetimeFigureOut">
              <a:rPr lang="en-MY" smtClean="0"/>
              <a:t>7/1/2020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A00F-3A0D-4801-98EC-C65E2FBBCF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41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8A4E-9CB9-42AE-A2F4-A92B24ABB338}" type="datetimeFigureOut">
              <a:rPr lang="en-MY" smtClean="0"/>
              <a:t>7/1/2020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A00F-3A0D-4801-98EC-C65E2FBBCF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268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8A4E-9CB9-42AE-A2F4-A92B24ABB338}" type="datetimeFigureOut">
              <a:rPr lang="en-MY" smtClean="0"/>
              <a:t>7/1/2020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A00F-3A0D-4801-98EC-C65E2FBBCF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7742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8A4E-9CB9-42AE-A2F4-A92B24ABB338}" type="datetimeFigureOut">
              <a:rPr lang="en-MY" smtClean="0"/>
              <a:t>7/1/2020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A00F-3A0D-4801-98EC-C65E2FBBCF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5393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8A4E-9CB9-42AE-A2F4-A92B24ABB338}" type="datetimeFigureOut">
              <a:rPr lang="en-MY" smtClean="0"/>
              <a:t>7/1/2020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A00F-3A0D-4801-98EC-C65E2FBBCF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351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8A4E-9CB9-42AE-A2F4-A92B24ABB338}" type="datetimeFigureOut">
              <a:rPr lang="en-MY" smtClean="0"/>
              <a:t>7/1/2020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A00F-3A0D-4801-98EC-C65E2FBBCF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0036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8A4E-9CB9-42AE-A2F4-A92B24ABB338}" type="datetimeFigureOut">
              <a:rPr lang="en-MY" smtClean="0"/>
              <a:t>7/1/2020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A00F-3A0D-4801-98EC-C65E2FBBCF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77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8A4E-9CB9-42AE-A2F4-A92B24ABB338}" type="datetimeFigureOut">
              <a:rPr lang="en-MY" smtClean="0"/>
              <a:t>7/1/2020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A00F-3A0D-4801-98EC-C65E2FBBCF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394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8A4E-9CB9-42AE-A2F4-A92B24ABB338}" type="datetimeFigureOut">
              <a:rPr lang="en-MY" smtClean="0"/>
              <a:t>7/1/2020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A00F-3A0D-4801-98EC-C65E2FBBCF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0777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8A4E-9CB9-42AE-A2F4-A92B24ABB338}" type="datetimeFigureOut">
              <a:rPr lang="en-MY" smtClean="0"/>
              <a:t>7/1/2020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A00F-3A0D-4801-98EC-C65E2FBBCF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9327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8A4E-9CB9-42AE-A2F4-A92B24ABB338}" type="datetimeFigureOut">
              <a:rPr lang="en-MY" smtClean="0"/>
              <a:t>7/1/2020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A00F-3A0D-4801-98EC-C65E2FBBCF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4453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78A4E-9CB9-42AE-A2F4-A92B24ABB338}" type="datetimeFigureOut">
              <a:rPr lang="en-MY" smtClean="0"/>
              <a:t>7/1/2020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4A00F-3A0D-4801-98EC-C65E2FBBCF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176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DFF7A6-BB57-4405-9204-2749DA4211F9}"/>
              </a:ext>
            </a:extLst>
          </p:cNvPr>
          <p:cNvSpPr txBox="1"/>
          <p:nvPr/>
        </p:nvSpPr>
        <p:spPr>
          <a:xfrm>
            <a:off x="3141029" y="2921168"/>
            <a:ext cx="36239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DLL Library</a:t>
            </a:r>
            <a:endParaRPr lang="en-MY" sz="6000" dirty="0"/>
          </a:p>
        </p:txBody>
      </p:sp>
    </p:spTree>
    <p:extLst>
      <p:ext uri="{BB962C8B-B14F-4D97-AF65-F5344CB8AC3E}">
        <p14:creationId xmlns:p14="http://schemas.microsoft.com/office/powerpoint/2010/main" val="53377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9187D9-994F-41BF-958C-A059F8E9E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058441"/>
              </p:ext>
            </p:extLst>
          </p:nvPr>
        </p:nvGraphicFramePr>
        <p:xfrm>
          <a:off x="0" y="85725"/>
          <a:ext cx="9906001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2">
                  <a:extLst>
                    <a:ext uri="{9D8B030D-6E8A-4147-A177-3AD203B41FA5}">
                      <a16:colId xmlns:a16="http://schemas.microsoft.com/office/drawing/2014/main" val="1918616983"/>
                    </a:ext>
                  </a:extLst>
                </a:gridCol>
                <a:gridCol w="312419">
                  <a:extLst>
                    <a:ext uri="{9D8B030D-6E8A-4147-A177-3AD203B41FA5}">
                      <a16:colId xmlns:a16="http://schemas.microsoft.com/office/drawing/2014/main" val="1631854666"/>
                    </a:ext>
                  </a:extLst>
                </a:gridCol>
                <a:gridCol w="3146424">
                  <a:extLst>
                    <a:ext uri="{9D8B030D-6E8A-4147-A177-3AD203B41FA5}">
                      <a16:colId xmlns:a16="http://schemas.microsoft.com/office/drawing/2014/main" val="10057063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29703870"/>
                    </a:ext>
                  </a:extLst>
                </a:gridCol>
                <a:gridCol w="3000376">
                  <a:extLst>
                    <a:ext uri="{9D8B030D-6E8A-4147-A177-3AD203B41FA5}">
                      <a16:colId xmlns:a16="http://schemas.microsoft.com/office/drawing/2014/main" val="3126824492"/>
                    </a:ext>
                  </a:extLst>
                </a:gridCol>
              </a:tblGrid>
              <a:tr h="360172">
                <a:tc>
                  <a:txBody>
                    <a:bodyPr/>
                    <a:lstStyle/>
                    <a:p>
                      <a:r>
                        <a:rPr lang="en-US" dirty="0"/>
                        <a:t>Layer Description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Library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 Library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597303"/>
                  </a:ext>
                </a:extLst>
              </a:tr>
              <a:tr h="660315">
                <a:tc>
                  <a:txBody>
                    <a:bodyPr/>
                    <a:lstStyle/>
                    <a:p>
                      <a:r>
                        <a:rPr lang="en-MY" dirty="0"/>
                        <a:t> 00 Standard Decorator</a:t>
                      </a:r>
                    </a:p>
                    <a:p>
                      <a:pPr marL="457200" indent="0"/>
                      <a:r>
                        <a:rPr lang="en-MY" sz="1000" dirty="0"/>
                        <a:t>(Declare </a:t>
                      </a:r>
                      <a:r>
                        <a:rPr lang="en-MY" sz="1000" dirty="0">
                          <a:solidFill>
                            <a:srgbClr val="FF0000"/>
                          </a:solidFill>
                        </a:rPr>
                        <a:t>standard</a:t>
                      </a:r>
                      <a:r>
                        <a:rPr lang="en-MY" sz="1000" dirty="0"/>
                        <a:t> Data Structure, Data Entities, Enum and Interfaces)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/>
                        <a:t>NssIT.Kiosk.AppDecorator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..same</a:t>
                      </a:r>
                      <a:endParaRPr lang="en-MY" sz="1000" dirty="0"/>
                    </a:p>
                    <a:p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352062"/>
                  </a:ext>
                </a:extLst>
              </a:tr>
              <a:tr h="360172">
                <a:tc>
                  <a:txBody>
                    <a:bodyPr/>
                    <a:lstStyle/>
                    <a:p>
                      <a:r>
                        <a:rPr lang="en-MY" dirty="0"/>
                        <a:t>01 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dirty="0"/>
                        <a:t>NssIT.Kiosk.Log.DB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..same</a:t>
                      </a:r>
                      <a:endParaRPr lang="en-MY" sz="1000" dirty="0"/>
                    </a:p>
                    <a:p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190442"/>
                  </a:ext>
                </a:extLst>
              </a:tr>
              <a:tr h="660315">
                <a:tc>
                  <a:txBody>
                    <a:bodyPr/>
                    <a:lstStyle/>
                    <a:p>
                      <a:r>
                        <a:rPr lang="en-MY" dirty="0"/>
                        <a:t>02 Custom Decorator</a:t>
                      </a:r>
                    </a:p>
                    <a:p>
                      <a:pPr marL="4572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dirty="0"/>
                        <a:t>(Declare </a:t>
                      </a:r>
                      <a:r>
                        <a:rPr lang="en-MY" sz="1000" dirty="0">
                          <a:solidFill>
                            <a:srgbClr val="FF0000"/>
                          </a:solidFill>
                        </a:rPr>
                        <a:t>custom</a:t>
                      </a:r>
                      <a:r>
                        <a:rPr lang="en-MY" sz="1000" dirty="0"/>
                        <a:t> Data Structure, Enum and Interfaces)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/>
                        <a:t>NssIT.Kiosk.Device.B2B.B2BDecorator</a:t>
                      </a:r>
                    </a:p>
                    <a:p>
                      <a:r>
                        <a:rPr lang="en-MY" sz="1000" dirty="0"/>
                        <a:t>NssIT.Kiosk.Device.Telequip.CX2_3.CX2D3Decorator</a:t>
                      </a:r>
                    </a:p>
                    <a:p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..same</a:t>
                      </a:r>
                      <a:endParaRPr lang="en-MY" sz="1000" dirty="0"/>
                    </a:p>
                    <a:p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066702"/>
                  </a:ext>
                </a:extLst>
              </a:tr>
              <a:tr h="540258">
                <a:tc>
                  <a:txBody>
                    <a:bodyPr/>
                    <a:lstStyle/>
                    <a:p>
                      <a:r>
                        <a:rPr lang="en-MY" dirty="0"/>
                        <a:t>03 Common System Job</a:t>
                      </a:r>
                    </a:p>
                    <a:p>
                      <a:pPr marL="457200" indent="0"/>
                      <a:r>
                        <a:rPr lang="en-MY" sz="1000" dirty="0"/>
                        <a:t>( Basic and Standard Operation)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/>
                        <a:t>NssIT.Kiosk.Common.AppService</a:t>
                      </a:r>
                    </a:p>
                    <a:p>
                      <a:pPr marL="285750" indent="0"/>
                      <a:r>
                        <a:rPr lang="en-MY" sz="1000" dirty="0"/>
                        <a:t>(Standard operation that is used for Service Adaptor)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..same</a:t>
                      </a:r>
                      <a:endParaRPr lang="en-MY" sz="1000" dirty="0"/>
                    </a:p>
                    <a:p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622274"/>
                  </a:ext>
                </a:extLst>
              </a:tr>
              <a:tr h="510244">
                <a:tc>
                  <a:txBody>
                    <a:bodyPr/>
                    <a:lstStyle/>
                    <a:p>
                      <a:r>
                        <a:rPr lang="en-MY" dirty="0"/>
                        <a:t>04 Org. Api</a:t>
                      </a:r>
                    </a:p>
                    <a:p>
                      <a:pPr marL="457200" indent="0"/>
                      <a:r>
                        <a:rPr lang="en-MY" sz="1000" dirty="0"/>
                        <a:t>(Original API / Most Direct API command)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/>
                        <a:t>NssIT.Kiosk.Device.B2B.OrgApi</a:t>
                      </a:r>
                    </a:p>
                    <a:p>
                      <a:r>
                        <a:rPr lang="en-MY" sz="1000" dirty="0"/>
                        <a:t>NssIT.Kiosk.Device.Telequip.CX2_3.OrgApi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1000" dirty="0"/>
                    </a:p>
                    <a:p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172144"/>
                  </a:ext>
                </a:extLst>
              </a:tr>
              <a:tr h="660315">
                <a:tc>
                  <a:txBody>
                    <a:bodyPr/>
                    <a:lstStyle/>
                    <a:p>
                      <a:r>
                        <a:rPr lang="en-MY" dirty="0"/>
                        <a:t>05 Access SDK</a:t>
                      </a:r>
                    </a:p>
                    <a:p>
                      <a:pPr marL="457200" indent="0"/>
                      <a:r>
                        <a:rPr lang="en-MY" sz="1000" dirty="0"/>
                        <a:t>(Wrapper/Controller for Org.API. Further organise Org.API for better control)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/>
                        <a:t>NssIT.Kiosk.Device.B2B.AccessSDK</a:t>
                      </a:r>
                    </a:p>
                    <a:p>
                      <a:r>
                        <a:rPr lang="en-MY" sz="1000" dirty="0"/>
                        <a:t>NssIT.Kiosk.Device.Telequip.CX2_3.AccessSDK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50675"/>
                  </a:ext>
                </a:extLst>
              </a:tr>
              <a:tr h="660315">
                <a:tc>
                  <a:txBody>
                    <a:bodyPr/>
                    <a:lstStyle/>
                    <a:p>
                      <a:r>
                        <a:rPr lang="en-MY" dirty="0"/>
                        <a:t>06 Business</a:t>
                      </a:r>
                    </a:p>
                    <a:p>
                      <a:pPr marL="457200" indent="0"/>
                      <a:r>
                        <a:rPr lang="en-MY" sz="1000" dirty="0"/>
                        <a:t>(Common business that is already work for all customer/client)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/>
                        <a:t>NssIT.Kiosk.Device.B2B.CommBusiness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786503"/>
                  </a:ext>
                </a:extLst>
              </a:tr>
              <a:tr h="660315">
                <a:tc>
                  <a:txBody>
                    <a:bodyPr/>
                    <a:lstStyle/>
                    <a:p>
                      <a:r>
                        <a:rPr lang="en-MY" dirty="0"/>
                        <a:t>07 App</a:t>
                      </a:r>
                    </a:p>
                    <a:p>
                      <a:pPr marL="457200" indent="0"/>
                      <a:r>
                        <a:rPr lang="en-MY" sz="1000" dirty="0"/>
                        <a:t>(Special/predefine operation used only for a specified customer/client; Do data control/navigation/processing here)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/>
                        <a:t>NssIT.Kiosk.Device.B2B.B2BApp.</a:t>
                      </a:r>
                      <a:r>
                        <a:rPr lang="en-MY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B2BPaymentApplication</a:t>
                      </a:r>
                      <a:endParaRPr lang="en-MY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dirty="0"/>
                        <a:t>NssIT.Kiosk.Device.B2B.B2BApp.</a:t>
                      </a:r>
                      <a:r>
                        <a:rPr lang="en-MY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B2BJobApplication</a:t>
                      </a:r>
                      <a:endParaRPr lang="en-MY" sz="10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54434"/>
                  </a:ext>
                </a:extLst>
              </a:tr>
              <a:tr h="510244">
                <a:tc>
                  <a:txBody>
                    <a:bodyPr/>
                    <a:lstStyle/>
                    <a:p>
                      <a:r>
                        <a:rPr lang="en-MY" dirty="0"/>
                        <a:t>08 Service Adaptor</a:t>
                      </a:r>
                    </a:p>
                    <a:p>
                      <a:pPr marL="457200" indent="0"/>
                      <a:r>
                        <a:rPr lang="en-MY" sz="1000" dirty="0"/>
                        <a:t>(Network communication layer)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/>
                        <a:t>NssIT.Kiosk.Server.Service.Adaptor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/>
                        <a:t>NssIT.Kiosk.Device.B2B.Server.Service.Adaptor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360044"/>
                  </a:ext>
                </a:extLst>
              </a:tr>
              <a:tr h="810387">
                <a:tc>
                  <a:txBody>
                    <a:bodyPr/>
                    <a:lstStyle/>
                    <a:p>
                      <a:r>
                        <a:rPr lang="en-MY" dirty="0"/>
                        <a:t>09 UI or Win. Service</a:t>
                      </a:r>
                    </a:p>
                    <a:p>
                      <a:pPr marL="457200" indent="0"/>
                      <a:r>
                        <a:rPr lang="en-MY" sz="1000" dirty="0"/>
                        <a:t>(Outer most layer in a Application System. Like an Windows Application, Console Application, or Windows Service Application)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/>
                        <a:t>NssIT.Kiosk.Server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465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74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FE42E2-9032-4B09-8AA4-B38D8292493A}"/>
              </a:ext>
            </a:extLst>
          </p:cNvPr>
          <p:cNvSpPr txBox="1"/>
          <p:nvPr/>
        </p:nvSpPr>
        <p:spPr>
          <a:xfrm>
            <a:off x="647700" y="828675"/>
            <a:ext cx="88487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Only Kiosk Windows Service and Kiosk Client UI will use Standard Library.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Custom Library is used for Kiosk Management or other applications with request more complex application structure.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When implement activities in </a:t>
            </a:r>
            <a:r>
              <a:rPr lang="en-US" dirty="0">
                <a:solidFill>
                  <a:srgbClr val="0000FF"/>
                </a:solidFill>
              </a:rPr>
              <a:t>CommonBusiness</a:t>
            </a:r>
            <a:r>
              <a:rPr lang="en-US" dirty="0"/>
              <a:t> Layer, the activities must be well defined (identified) and must make sure the activities are used in any customer and any application.</a:t>
            </a:r>
          </a:p>
          <a:p>
            <a:endParaRPr lang="en-US" dirty="0"/>
          </a:p>
          <a:p>
            <a:pPr marL="342900"/>
            <a:r>
              <a:rPr lang="en-US" dirty="0"/>
              <a:t>If the activities cannot be identified, temporary put activities in </a:t>
            </a:r>
            <a:r>
              <a:rPr lang="en-US" dirty="0">
                <a:solidFill>
                  <a:srgbClr val="0000FF"/>
                </a:solidFill>
              </a:rPr>
              <a:t>Application</a:t>
            </a:r>
            <a:r>
              <a:rPr lang="en-US" dirty="0"/>
              <a:t> Layer. Once an activity has identified then upgrade the activity from </a:t>
            </a:r>
            <a:r>
              <a:rPr lang="en-US" dirty="0">
                <a:solidFill>
                  <a:srgbClr val="0000FF"/>
                </a:solidFill>
              </a:rPr>
              <a:t>Application</a:t>
            </a:r>
            <a:r>
              <a:rPr lang="en-US" dirty="0"/>
              <a:t> Layer into </a:t>
            </a:r>
            <a:r>
              <a:rPr lang="en-US" dirty="0">
                <a:solidFill>
                  <a:srgbClr val="0000FF"/>
                </a:solidFill>
              </a:rPr>
              <a:t>CommonBusiness</a:t>
            </a:r>
            <a:r>
              <a:rPr lang="en-US" dirty="0"/>
              <a:t> Layer.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5800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406</Words>
  <Application>Microsoft Office PowerPoint</Application>
  <PresentationFormat>A4 Paper (210x297 mm)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Chong Yuen Ang</dc:creator>
  <cp:lastModifiedBy>Chong Yuen Ang</cp:lastModifiedBy>
  <cp:revision>13</cp:revision>
  <dcterms:created xsi:type="dcterms:W3CDTF">2020-01-03T11:25:36Z</dcterms:created>
  <dcterms:modified xsi:type="dcterms:W3CDTF">2020-01-07T08:42:52Z</dcterms:modified>
</cp:coreProperties>
</file>