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47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53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235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626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44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7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53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98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1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790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59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6E3C-487C-418B-AEC1-4ECD35B1E69C}" type="datetimeFigureOut">
              <a:rPr lang="en-MY" smtClean="0"/>
              <a:t>8/1/2020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219E-2297-4218-B24D-0A7E134E2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85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9DE3A6-2693-4FED-A1EB-4293A988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52454"/>
              </p:ext>
            </p:extLst>
          </p:nvPr>
        </p:nvGraphicFramePr>
        <p:xfrm>
          <a:off x="1651000" y="1643380"/>
          <a:ext cx="6604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74835919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8961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NetProcessId</a:t>
                      </a:r>
                      <a:endParaRPr lang="en-MY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ProcessId</a:t>
                      </a:r>
                      <a:endParaRPr lang="en-MY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Reusable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Reusable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by internal System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 manually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Represent a network process number that start from Service Application Layer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a document number, a Ticket Batch Number,  Invoice Number or etc..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2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allow overwrite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 overwrite (Depend)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D6A8-8C11-410B-BE98-8CE7A994A2BF}"/>
              </a:ext>
            </a:extLst>
          </p:cNvPr>
          <p:cNvSpPr/>
          <p:nvPr/>
        </p:nvSpPr>
        <p:spPr>
          <a:xfrm>
            <a:off x="299224" y="282059"/>
            <a:ext cx="931150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Use of </a:t>
            </a:r>
            <a:r>
              <a:rPr lang="en-MY" dirty="0">
                <a:solidFill>
                  <a:srgbClr val="FF0000"/>
                </a:solidFill>
              </a:rPr>
              <a:t>UIMessageEventArgs</a:t>
            </a:r>
            <a:r>
              <a:rPr lang="en-MY" dirty="0"/>
              <a:t> at Application layer to send result out to Service layer</a:t>
            </a:r>
          </a:p>
          <a:p>
            <a:r>
              <a:rPr lang="en-MY" sz="1200" dirty="0"/>
              <a:t>- Application layer may have may difference message for a specific need/request in application. Therefore this layer will not use </a:t>
            </a:r>
            <a:r>
              <a:rPr lang="en-MY" sz="1200" dirty="0">
                <a:solidFill>
                  <a:srgbClr val="FF0000"/>
                </a:solidFill>
              </a:rPr>
              <a:t>InProgressEventArgs </a:t>
            </a:r>
            <a:r>
              <a:rPr lang="en-MY" sz="1200" dirty="0"/>
              <a:t>or</a:t>
            </a:r>
            <a:r>
              <a:rPr lang="en-MY" sz="1200" dirty="0">
                <a:solidFill>
                  <a:srgbClr val="FF0000"/>
                </a:solidFill>
              </a:rPr>
              <a:t> ITrxCallBackEventArgs</a:t>
            </a:r>
            <a:r>
              <a:rPr lang="en-MY" sz="1200" dirty="0"/>
              <a:t> to transmit data like Common Business Layer or AccessSDK Layer.</a:t>
            </a:r>
          </a:p>
          <a:p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B173B1-8B63-4704-AC87-04566877DB9C}"/>
              </a:ext>
            </a:extLst>
          </p:cNvPr>
          <p:cNvSpPr/>
          <p:nvPr/>
        </p:nvSpPr>
        <p:spPr>
          <a:xfrm>
            <a:off x="299224" y="1428750"/>
            <a:ext cx="931150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* (EXIT0001) Meaning =&gt; </a:t>
            </a:r>
            <a:r>
              <a:rPr lang="en-MY" b="1" dirty="0">
                <a:solidFill>
                  <a:srgbClr val="FF0000"/>
                </a:solidFill>
                <a:latin typeface="Calibri" panose="020F0502020204030204" pitchFamily="34" charset="0"/>
              </a:rPr>
              <a:t>EX</a:t>
            </a: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ception </a:t>
            </a:r>
            <a:r>
              <a:rPr lang="en-MY" b="1" dirty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nformation </a:t>
            </a:r>
            <a:r>
              <a:rPr lang="en-MY" b="1" dirty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ransaction</a:t>
            </a:r>
          </a:p>
          <a:p>
            <a:r>
              <a:rPr lang="en-MY" dirty="0"/>
              <a:t>* EXITxxxx is defined at the time an error is first been identified.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2962F-9E1B-43F0-A7D4-A942FFFE95B9}"/>
              </a:ext>
            </a:extLst>
          </p:cNvPr>
          <p:cNvSpPr/>
          <p:nvPr/>
        </p:nvSpPr>
        <p:spPr>
          <a:xfrm>
            <a:off x="299224" y="2206109"/>
            <a:ext cx="931150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CommandPack (B2BCommandPack, CX2D3CommandPack) </a:t>
            </a:r>
          </a:p>
          <a:p>
            <a:pPr marL="457200"/>
            <a:r>
              <a:rPr lang="en-MY" dirty="0"/>
              <a:t>: To keep </a:t>
            </a: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Command, Parameters, Error Result, and Result together.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284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D9AC-8A15-46E1-87C2-BB982D5C402D}"/>
              </a:ext>
            </a:extLst>
          </p:cNvPr>
          <p:cNvSpPr txBox="1"/>
          <p:nvPr/>
        </p:nvSpPr>
        <p:spPr>
          <a:xfrm>
            <a:off x="161925" y="289679"/>
            <a:ext cx="15544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Exchange</a:t>
            </a:r>
          </a:p>
          <a:p>
            <a:endParaRPr lang="en-US" dirty="0"/>
          </a:p>
          <a:p>
            <a:r>
              <a:rPr lang="en-US" dirty="0"/>
              <a:t>Event Type</a:t>
            </a:r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r>
              <a:rPr lang="en-US" dirty="0"/>
              <a:t>Folder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dirty="0"/>
              <a:t>Actual System</a:t>
            </a:r>
          </a:p>
          <a:p>
            <a:r>
              <a:rPr lang="en-US" dirty="0"/>
              <a:t>	: Library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6392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150</Words>
  <Application>Microsoft Office PowerPoint</Application>
  <PresentationFormat>A4 Paper (210x297 mm)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Yuen Ang</dc:creator>
  <cp:lastModifiedBy>Chong Yuen Ang</cp:lastModifiedBy>
  <cp:revision>8</cp:revision>
  <dcterms:created xsi:type="dcterms:W3CDTF">2020-01-06T05:56:10Z</dcterms:created>
  <dcterms:modified xsi:type="dcterms:W3CDTF">2020-01-08T07:30:37Z</dcterms:modified>
</cp:coreProperties>
</file>