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12" autoAdjust="0"/>
    <p:restoredTop sz="94660"/>
  </p:normalViewPr>
  <p:slideViewPr>
    <p:cSldViewPr snapToGrid="0">
      <p:cViewPr>
        <p:scale>
          <a:sx n="200" d="100"/>
          <a:sy n="200" d="100"/>
        </p:scale>
        <p:origin x="192" y="-2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C3A5-43FC-461B-896C-80E83BDA5E0C}" type="datetimeFigureOut">
              <a:rPr lang="en-MY" smtClean="0"/>
              <a:t>26/9/2019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D5BC-86F5-4100-B465-A01EF8C8B3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203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C3A5-43FC-461B-896C-80E83BDA5E0C}" type="datetimeFigureOut">
              <a:rPr lang="en-MY" smtClean="0"/>
              <a:t>26/9/2019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D5BC-86F5-4100-B465-A01EF8C8B3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1584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C3A5-43FC-461B-896C-80E83BDA5E0C}" type="datetimeFigureOut">
              <a:rPr lang="en-MY" smtClean="0"/>
              <a:t>26/9/2019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D5BC-86F5-4100-B465-A01EF8C8B3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832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C3A5-43FC-461B-896C-80E83BDA5E0C}" type="datetimeFigureOut">
              <a:rPr lang="en-MY" smtClean="0"/>
              <a:t>26/9/2019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D5BC-86F5-4100-B465-A01EF8C8B3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3521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C3A5-43FC-461B-896C-80E83BDA5E0C}" type="datetimeFigureOut">
              <a:rPr lang="en-MY" smtClean="0"/>
              <a:t>26/9/2019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D5BC-86F5-4100-B465-A01EF8C8B3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140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C3A5-43FC-461B-896C-80E83BDA5E0C}" type="datetimeFigureOut">
              <a:rPr lang="en-MY" smtClean="0"/>
              <a:t>26/9/2019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D5BC-86F5-4100-B465-A01EF8C8B3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132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C3A5-43FC-461B-896C-80E83BDA5E0C}" type="datetimeFigureOut">
              <a:rPr lang="en-MY" smtClean="0"/>
              <a:t>26/9/2019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D5BC-86F5-4100-B465-A01EF8C8B3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355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C3A5-43FC-461B-896C-80E83BDA5E0C}" type="datetimeFigureOut">
              <a:rPr lang="en-MY" smtClean="0"/>
              <a:t>26/9/2019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D5BC-86F5-4100-B465-A01EF8C8B3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718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C3A5-43FC-461B-896C-80E83BDA5E0C}" type="datetimeFigureOut">
              <a:rPr lang="en-MY" smtClean="0"/>
              <a:t>26/9/2019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D5BC-86F5-4100-B465-A01EF8C8B3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878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C3A5-43FC-461B-896C-80E83BDA5E0C}" type="datetimeFigureOut">
              <a:rPr lang="en-MY" smtClean="0"/>
              <a:t>26/9/2019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D5BC-86F5-4100-B465-A01EF8C8B3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7035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C3A5-43FC-461B-896C-80E83BDA5E0C}" type="datetimeFigureOut">
              <a:rPr lang="en-MY" smtClean="0"/>
              <a:t>26/9/2019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D5BC-86F5-4100-B465-A01EF8C8B3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482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FC3A5-43FC-461B-896C-80E83BDA5E0C}" type="datetimeFigureOut">
              <a:rPr lang="en-MY" smtClean="0"/>
              <a:t>26/9/2019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7D5BC-86F5-4100-B465-A01EF8C8B3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721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963D9-CC78-45F8-B593-F76A34AE107E}"/>
              </a:ext>
            </a:extLst>
          </p:cNvPr>
          <p:cNvSpPr/>
          <p:nvPr/>
        </p:nvSpPr>
        <p:spPr>
          <a:xfrm>
            <a:off x="0" y="0"/>
            <a:ext cx="2045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200" dirty="0">
                <a:solidFill>
                  <a:srgbClr val="000000"/>
                </a:solidFill>
              </a:rPr>
              <a:t>ReadFromCOM(..) -&gt; TimeOut</a:t>
            </a:r>
            <a:endParaRPr lang="en-MY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B965B2-1F2B-4144-A921-65A563C228D7}"/>
              </a:ext>
            </a:extLst>
          </p:cNvPr>
          <p:cNvSpPr/>
          <p:nvPr/>
        </p:nvSpPr>
        <p:spPr>
          <a:xfrm>
            <a:off x="0" y="340699"/>
            <a:ext cx="6858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800" dirty="0"/>
              <a:t>* Existing Time related Variables</a:t>
            </a:r>
          </a:p>
          <a:p>
            <a:r>
              <a:rPr lang="en-MY" sz="800" dirty="0"/>
              <a:t>	** int defaultTransactionWaitingTimeSec	Default: 300 sec ; 		IsAllowed Changed: Yes ; </a:t>
            </a:r>
          </a:p>
          <a:p>
            <a:r>
              <a:rPr lang="en-MY" sz="800" dirty="0"/>
              <a:t>		# maximum time used to wait for finishing a valid card transaction.</a:t>
            </a:r>
          </a:p>
          <a:p>
            <a:r>
              <a:rPr lang="en-MY" sz="800" dirty="0"/>
              <a:t>		# card swap used 5 minutes waiting for finishing transaction once card has swap.</a:t>
            </a:r>
          </a:p>
          <a:p>
            <a:r>
              <a:rPr lang="en-MY" sz="800" dirty="0"/>
              <a:t>		# this value cannot be less then 1 minute.</a:t>
            </a:r>
          </a:p>
          <a:p>
            <a:r>
              <a:rPr lang="en-MY" sz="800" dirty="0"/>
              <a:t>		# this value is set by incoming parameter and cannot less than 1 minute.</a:t>
            </a:r>
          </a:p>
          <a:p>
            <a:endParaRPr lang="en-MY" sz="800" dirty="0"/>
          </a:p>
          <a:p>
            <a:r>
              <a:rPr lang="en-MY" sz="800" dirty="0"/>
              <a:t>	** int defaultFirstWaitingTime		Default: 60 * 1000 milisec ;	IsAllowed Changed: </a:t>
            </a:r>
            <a:r>
              <a:rPr lang="en-MY" sz="800" dirty="0">
                <a:solidFill>
                  <a:srgbClr val="FF0000"/>
                </a:solidFill>
              </a:rPr>
              <a:t>No</a:t>
            </a:r>
            <a:r>
              <a:rPr lang="en-MY" sz="800" dirty="0"/>
              <a:t> ; </a:t>
            </a:r>
          </a:p>
          <a:p>
            <a:r>
              <a:rPr lang="en-MY" sz="800" dirty="0"/>
              <a:t>		# wait period for the first wait in the function.</a:t>
            </a:r>
          </a:p>
          <a:p>
            <a:r>
              <a:rPr lang="en-MY" sz="800" dirty="0"/>
              <a:t>		# for card transaction, this is waiting time period used to wait for card swap customer. </a:t>
            </a:r>
          </a:p>
          <a:p>
            <a:r>
              <a:rPr lang="en-MY" sz="800" dirty="0"/>
              <a:t>		</a:t>
            </a:r>
          </a:p>
          <a:p>
            <a:r>
              <a:rPr lang="en-MY" sz="800" dirty="0"/>
              <a:t>	** int defaultSuspendEndWaitingTimeSec	Default: 20 sec ;		IsAllowed Changed:  </a:t>
            </a:r>
            <a:r>
              <a:rPr lang="en-MY" sz="800" dirty="0">
                <a:solidFill>
                  <a:srgbClr val="FF0000"/>
                </a:solidFill>
              </a:rPr>
              <a:t>No</a:t>
            </a:r>
            <a:r>
              <a:rPr lang="en-MY" sz="800" dirty="0"/>
              <a:t> ; </a:t>
            </a:r>
          </a:p>
          <a:p>
            <a:r>
              <a:rPr lang="en-MY" sz="800" dirty="0"/>
              <a:t>		# This time period used wait for Total Cancelling &amp; Ending Time.</a:t>
            </a:r>
          </a:p>
          <a:p>
            <a:r>
              <a:rPr lang="en-MY" sz="800" dirty="0"/>
              <a:t>		# This time period used to wait for possible data that is return from reader even an ABORT instruction has sent to reader.</a:t>
            </a:r>
          </a:p>
          <a:p>
            <a:r>
              <a:rPr lang="en-MY" sz="800" dirty="0"/>
              <a:t>	</a:t>
            </a:r>
          </a:p>
          <a:p>
            <a:r>
              <a:rPr lang="en-MY" sz="800" dirty="0"/>
              <a:t>	** </a:t>
            </a:r>
            <a:r>
              <a:rPr lang="en-MY" sz="800" dirty="0">
                <a:solidFill>
                  <a:srgbClr val="0000FF"/>
                </a:solidFill>
              </a:rPr>
              <a:t>DateTime</a:t>
            </a:r>
            <a:r>
              <a:rPr lang="en-MY" sz="800" dirty="0"/>
              <a:t> timeOut		Default: DateTime.Now.AddMilliseconds(defaultFristWaitingTime) ; 	IsAllowed Changed: Yes ;</a:t>
            </a:r>
          </a:p>
          <a:p>
            <a:r>
              <a:rPr lang="en-MY" sz="800" dirty="0"/>
              <a:t>		# this is the most active variable in the function used to keep the latest  “timeout” value.</a:t>
            </a:r>
          </a:p>
          <a:p>
            <a:r>
              <a:rPr lang="en-MY" sz="800" dirty="0"/>
              <a:t>		# Value Change for ..</a:t>
            </a:r>
          </a:p>
          <a:p>
            <a:r>
              <a:rPr lang="en-MY" sz="800" dirty="0"/>
              <a:t>			## timeOut = DateTime.Now.AddMilliseconds(defaultFirstWaitingTime);</a:t>
            </a:r>
          </a:p>
          <a:p>
            <a:r>
              <a:rPr lang="en-MY" sz="800" dirty="0"/>
              <a:t>				~ For card transaction, this timeOut used to wait for customer’s tap card.</a:t>
            </a:r>
          </a:p>
          <a:p>
            <a:r>
              <a:rPr lang="en-MY" sz="800" dirty="0"/>
              <a:t>				~ For other transaction, this timeOut used to wait for reader’s response after an instruction has sent to reader.</a:t>
            </a:r>
          </a:p>
          <a:p>
            <a:endParaRPr lang="en-MY" sz="800" dirty="0"/>
          </a:p>
          <a:p>
            <a:r>
              <a:rPr lang="en-MY" sz="800" dirty="0"/>
              <a:t>			## timeOut = DateTime.Now.AddMilliseconds(transactionWaitingTime);</a:t>
            </a:r>
          </a:p>
          <a:p>
            <a:r>
              <a:rPr lang="en-MY" sz="800" dirty="0"/>
              <a:t>				~ this timeOut appear .</a:t>
            </a:r>
          </a:p>
          <a:p>
            <a:endParaRPr lang="en-MY" sz="800" dirty="0"/>
          </a:p>
          <a:p>
            <a:pPr lvl="2"/>
            <a:r>
              <a:rPr lang="en-MY" sz="800" dirty="0"/>
              <a:t>	## timeOut = DateTime.Now.AddMilliseconds(maxStopDelayTime);</a:t>
            </a:r>
          </a:p>
          <a:p>
            <a:pPr lvl="2"/>
            <a:r>
              <a:rPr lang="en-MY" sz="800" dirty="0"/>
              <a:t>	## timeOut = DateTime.Now.AddMilliseconds(maxCancelDelayTime);</a:t>
            </a:r>
          </a:p>
          <a:p>
            <a:pPr lvl="2"/>
            <a:r>
              <a:rPr lang="en-MY" sz="800" dirty="0"/>
              <a:t>	</a:t>
            </a:r>
          </a:p>
          <a:p>
            <a:r>
              <a:rPr lang="en-MY" sz="800" dirty="0"/>
              <a:t>		</a:t>
            </a:r>
          </a:p>
          <a:p>
            <a:endParaRPr lang="en-MY" sz="800" dirty="0"/>
          </a:p>
          <a:p>
            <a:r>
              <a:rPr lang="en-MY" sz="800" dirty="0"/>
              <a:t>	** int minWaitingTimeSec	Default: 60 + defaultSuspendEndWaitingTimeSec ; 			IsAllowed Changed:   </a:t>
            </a:r>
            <a:r>
              <a:rPr lang="en-MY" sz="800" dirty="0">
                <a:solidFill>
                  <a:srgbClr val="FF0000"/>
                </a:solidFill>
              </a:rPr>
              <a:t>No</a:t>
            </a:r>
            <a:r>
              <a:rPr lang="en-MY" sz="800" dirty="0"/>
              <a:t> ; </a:t>
            </a:r>
          </a:p>
          <a:p>
            <a:r>
              <a:rPr lang="en-MY" sz="800" dirty="0"/>
              <a:t>	** transactionWaitingTime	Default: (defaultTransactionWaitingTimeSec - defaultSuspendEndWaitingTimeSec) * 1000; </a:t>
            </a:r>
          </a:p>
          <a:p>
            <a:r>
              <a:rPr lang="en-MY" sz="800" dirty="0"/>
              <a:t>							IsAllowed Changed:  </a:t>
            </a:r>
            <a:r>
              <a:rPr lang="en-MY" sz="800" dirty="0">
                <a:solidFill>
                  <a:srgbClr val="FF0000"/>
                </a:solidFill>
              </a:rPr>
              <a:t>No</a:t>
            </a:r>
            <a:r>
              <a:rPr lang="en-MY" sz="800" dirty="0"/>
              <a:t> ; </a:t>
            </a:r>
          </a:p>
          <a:p>
            <a:endParaRPr lang="en-MY" sz="800" dirty="0"/>
          </a:p>
          <a:p>
            <a:r>
              <a:rPr lang="en-MY" sz="800" dirty="0"/>
              <a:t>	** int maxStopDelayTime	Default: 9 * 1000 milisec ; 	IsAllowed Changed:  </a:t>
            </a:r>
            <a:r>
              <a:rPr lang="en-MY" sz="800" dirty="0">
                <a:solidFill>
                  <a:srgbClr val="FF0000"/>
                </a:solidFill>
              </a:rPr>
              <a:t>No</a:t>
            </a:r>
            <a:r>
              <a:rPr lang="en-MY" sz="800" dirty="0"/>
              <a:t> ; </a:t>
            </a:r>
          </a:p>
          <a:p>
            <a:r>
              <a:rPr lang="en-MY" sz="800" dirty="0"/>
              <a:t>	** int maxCancelDelayTime	Default: 7 * 1000 milisec ; 	IsAllowed Changed:  </a:t>
            </a:r>
            <a:r>
              <a:rPr lang="en-MY" sz="800" dirty="0">
                <a:solidFill>
                  <a:srgbClr val="FF0000"/>
                </a:solidFill>
              </a:rPr>
              <a:t>No</a:t>
            </a:r>
            <a:r>
              <a:rPr lang="en-MY" sz="800" dirty="0"/>
              <a:t> ; </a:t>
            </a:r>
          </a:p>
          <a:p>
            <a:r>
              <a:rPr lang="en-MY" sz="800" dirty="0"/>
              <a:t>	</a:t>
            </a:r>
          </a:p>
          <a:p>
            <a:r>
              <a:rPr lang="en-MY" sz="800" dirty="0"/>
              <a:t>	** bool this.Stop		Default: false ;		IsAllowed Changed: Yes ;</a:t>
            </a:r>
          </a:p>
          <a:p>
            <a:r>
              <a:rPr lang="en-MY" sz="800" dirty="0"/>
              <a:t>	** bool abortFlag 		Default: false ;		IsAllowed Changed: Yes ;</a:t>
            </a:r>
          </a:p>
          <a:p>
            <a:r>
              <a:rPr lang="en-MY" sz="800" dirty="0"/>
              <a:t>	** bool localTimeout		Default: false ;		IsAllowed Changed: Yes ;</a:t>
            </a:r>
          </a:p>
          <a:p>
            <a:r>
              <a:rPr lang="en-MY" sz="800" dirty="0"/>
              <a:t>	** bool stopFlagDetacted	Default: false ; 		IsAllowed Changed: Yes ;</a:t>
            </a:r>
          </a:p>
          <a:p>
            <a:r>
              <a:rPr lang="en-MY" sz="800" dirty="0"/>
              <a:t>	** bool cancelFlagDetacted	Default: false ; 		IsAllowed Changed: Yes ;</a:t>
            </a:r>
          </a:p>
          <a:p>
            <a:endParaRPr lang="en-MY" sz="800" dirty="0"/>
          </a:p>
          <a:p>
            <a:endParaRPr lang="en-MY" sz="800" dirty="0"/>
          </a:p>
          <a:p>
            <a:endParaRPr lang="en-MY" sz="800" dirty="0"/>
          </a:p>
          <a:p>
            <a:endParaRPr lang="en-MY" sz="800" dirty="0"/>
          </a:p>
          <a:p>
            <a:endParaRPr lang="en-MY" sz="800" dirty="0"/>
          </a:p>
          <a:p>
            <a:endParaRPr lang="en-MY" sz="800" dirty="0"/>
          </a:p>
          <a:p>
            <a:endParaRPr lang="en-MY" sz="800" dirty="0"/>
          </a:p>
        </p:txBody>
      </p:sp>
    </p:spTree>
    <p:extLst>
      <p:ext uri="{BB962C8B-B14F-4D97-AF65-F5344CB8AC3E}">
        <p14:creationId xmlns:p14="http://schemas.microsoft.com/office/powerpoint/2010/main" val="262032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9</Words>
  <Application>Microsoft Office PowerPoint</Application>
  <PresentationFormat>A4 Paper (210x297 mm)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Chong Yuen Ang</dc:creator>
  <cp:lastModifiedBy>Chong Yuen Ang</cp:lastModifiedBy>
  <cp:revision>10</cp:revision>
  <dcterms:created xsi:type="dcterms:W3CDTF">2019-09-26T07:27:36Z</dcterms:created>
  <dcterms:modified xsi:type="dcterms:W3CDTF">2019-09-26T10:53:52Z</dcterms:modified>
</cp:coreProperties>
</file>