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259" r:id="rId3"/>
    <p:sldId id="260" r:id="rId4"/>
    <p:sldId id="261" r:id="rId5"/>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B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4660"/>
  </p:normalViewPr>
  <p:slideViewPr>
    <p:cSldViewPr snapToGrid="0">
      <p:cViewPr>
        <p:scale>
          <a:sx n="66" d="100"/>
          <a:sy n="66" d="100"/>
        </p:scale>
        <p:origin x="1242" y="-2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975C6-0744-4E65-AA22-916B597301DC}" type="doc">
      <dgm:prSet loTypeId="urn:microsoft.com/office/officeart/2005/8/layout/radial5" loCatId="cycle" qsTypeId="urn:microsoft.com/office/officeart/2005/8/quickstyle/simple1" qsCatId="simple" csTypeId="urn:microsoft.com/office/officeart/2005/8/colors/accent0_3" csCatId="mainScheme" phldr="1"/>
      <dgm:spPr/>
      <dgm:t>
        <a:bodyPr/>
        <a:lstStyle/>
        <a:p>
          <a:endParaRPr lang="en-US"/>
        </a:p>
      </dgm:t>
    </dgm:pt>
    <dgm:pt modelId="{920DBAA4-4449-4326-BFA1-F6C01A9A6CA8}">
      <dgm:prSet phldrT="[Text]"/>
      <dgm:spPr>
        <a:solidFill>
          <a:srgbClr val="002060"/>
        </a:solidFill>
      </dgm:spPr>
      <dgm:t>
        <a:bodyPr/>
        <a:lstStyle/>
        <a:p>
          <a:r>
            <a:rPr lang="en-US" dirty="0"/>
            <a:t>A</a:t>
          </a:r>
        </a:p>
      </dgm:t>
    </dgm:pt>
    <dgm:pt modelId="{E0A4F5A0-3F61-4D6D-8BD0-AF4AFC511A1D}" type="parTrans" cxnId="{F42181E6-969F-421B-AF0A-390E54D7A446}">
      <dgm:prSet/>
      <dgm:spPr/>
      <dgm:t>
        <a:bodyPr/>
        <a:lstStyle/>
        <a:p>
          <a:endParaRPr lang="en-US"/>
        </a:p>
      </dgm:t>
    </dgm:pt>
    <dgm:pt modelId="{C96225A1-E896-450D-A17B-C155733CB255}" type="sibTrans" cxnId="{F42181E6-969F-421B-AF0A-390E54D7A446}">
      <dgm:prSet/>
      <dgm:spPr/>
      <dgm:t>
        <a:bodyPr/>
        <a:lstStyle/>
        <a:p>
          <a:endParaRPr lang="en-US"/>
        </a:p>
      </dgm:t>
    </dgm:pt>
    <dgm:pt modelId="{54A12709-0070-4E63-BB82-E4A483B77241}">
      <dgm:prSet phldrT="[Text]"/>
      <dgm:spPr/>
      <dgm:t>
        <a:bodyPr/>
        <a:lstStyle/>
        <a:p>
          <a:r>
            <a:rPr lang="en-US" dirty="0"/>
            <a:t>B</a:t>
          </a:r>
        </a:p>
      </dgm:t>
    </dgm:pt>
    <dgm:pt modelId="{C6EDE5B7-C2F3-46A7-B88E-B980610CDD57}" type="parTrans" cxnId="{584D4DB8-5693-43A5-81FF-C195E0A278FB}">
      <dgm:prSet/>
      <dgm:spPr/>
      <dgm:t>
        <a:bodyPr/>
        <a:lstStyle/>
        <a:p>
          <a:endParaRPr lang="en-US"/>
        </a:p>
      </dgm:t>
    </dgm:pt>
    <dgm:pt modelId="{55B08439-9422-4900-BA4C-E7E504E5EA65}" type="sibTrans" cxnId="{584D4DB8-5693-43A5-81FF-C195E0A278FB}">
      <dgm:prSet/>
      <dgm:spPr/>
      <dgm:t>
        <a:bodyPr/>
        <a:lstStyle/>
        <a:p>
          <a:endParaRPr lang="en-US"/>
        </a:p>
      </dgm:t>
    </dgm:pt>
    <dgm:pt modelId="{8858F6F5-ED21-40AD-8DE4-5C7122618513}">
      <dgm:prSet phldrT="[Text]"/>
      <dgm:spPr/>
      <dgm:t>
        <a:bodyPr/>
        <a:lstStyle/>
        <a:p>
          <a:r>
            <a:rPr lang="en-US" dirty="0"/>
            <a:t>C</a:t>
          </a:r>
        </a:p>
      </dgm:t>
    </dgm:pt>
    <dgm:pt modelId="{43160478-770B-4DC9-909E-C093367450D7}" type="parTrans" cxnId="{49D63BBD-036E-4C70-8791-CBC11C71593F}">
      <dgm:prSet/>
      <dgm:spPr/>
      <dgm:t>
        <a:bodyPr/>
        <a:lstStyle/>
        <a:p>
          <a:endParaRPr lang="en-US"/>
        </a:p>
      </dgm:t>
    </dgm:pt>
    <dgm:pt modelId="{193B33D1-5C69-4930-B90B-5454A0E183E0}" type="sibTrans" cxnId="{49D63BBD-036E-4C70-8791-CBC11C71593F}">
      <dgm:prSet/>
      <dgm:spPr/>
      <dgm:t>
        <a:bodyPr/>
        <a:lstStyle/>
        <a:p>
          <a:endParaRPr lang="en-US"/>
        </a:p>
      </dgm:t>
    </dgm:pt>
    <dgm:pt modelId="{4BC4E947-CCFC-46CE-8127-83C2F6B0B5E6}">
      <dgm:prSet phldrT="[Text]"/>
      <dgm:spPr/>
      <dgm:t>
        <a:bodyPr/>
        <a:lstStyle/>
        <a:p>
          <a:r>
            <a:rPr lang="en-US" dirty="0"/>
            <a:t>D</a:t>
          </a:r>
        </a:p>
      </dgm:t>
    </dgm:pt>
    <dgm:pt modelId="{6FC66DD5-4C1F-44E5-89CF-0B9822C5ADB7}" type="parTrans" cxnId="{569CFBCF-ADCD-446D-ADF1-AA1BCFDB9FC1}">
      <dgm:prSet/>
      <dgm:spPr/>
      <dgm:t>
        <a:bodyPr/>
        <a:lstStyle/>
        <a:p>
          <a:endParaRPr lang="en-US"/>
        </a:p>
      </dgm:t>
    </dgm:pt>
    <dgm:pt modelId="{64DDFA91-4DFD-4DB6-8AFD-39F61501B4C4}" type="sibTrans" cxnId="{569CFBCF-ADCD-446D-ADF1-AA1BCFDB9FC1}">
      <dgm:prSet/>
      <dgm:spPr/>
      <dgm:t>
        <a:bodyPr/>
        <a:lstStyle/>
        <a:p>
          <a:endParaRPr lang="en-US"/>
        </a:p>
      </dgm:t>
    </dgm:pt>
    <dgm:pt modelId="{9C223006-4385-4422-B026-856B0D78DC1C}">
      <dgm:prSet phldrT="[Text]"/>
      <dgm:spPr/>
      <dgm:t>
        <a:bodyPr/>
        <a:lstStyle/>
        <a:p>
          <a:r>
            <a:rPr lang="en-US" dirty="0"/>
            <a:t>E</a:t>
          </a:r>
        </a:p>
      </dgm:t>
    </dgm:pt>
    <dgm:pt modelId="{24AF31D5-1CAB-4816-B3F9-BA5DD0041344}" type="parTrans" cxnId="{EA4F10B4-3DAB-435C-A920-C949523FB06F}">
      <dgm:prSet/>
      <dgm:spPr/>
      <dgm:t>
        <a:bodyPr/>
        <a:lstStyle/>
        <a:p>
          <a:endParaRPr lang="en-US"/>
        </a:p>
      </dgm:t>
    </dgm:pt>
    <dgm:pt modelId="{E3809082-AF7C-4FD1-85BD-545367B244AE}" type="sibTrans" cxnId="{EA4F10B4-3DAB-435C-A920-C949523FB06F}">
      <dgm:prSet/>
      <dgm:spPr/>
      <dgm:t>
        <a:bodyPr/>
        <a:lstStyle/>
        <a:p>
          <a:endParaRPr lang="en-US"/>
        </a:p>
      </dgm:t>
    </dgm:pt>
    <dgm:pt modelId="{A7D93F32-5DED-4385-B342-046020905574}" type="pres">
      <dgm:prSet presAssocID="{D5E975C6-0744-4E65-AA22-916B597301DC}" presName="Name0" presStyleCnt="0">
        <dgm:presLayoutVars>
          <dgm:chMax val="1"/>
          <dgm:dir/>
          <dgm:animLvl val="ctr"/>
          <dgm:resizeHandles val="exact"/>
        </dgm:presLayoutVars>
      </dgm:prSet>
      <dgm:spPr/>
    </dgm:pt>
    <dgm:pt modelId="{22C48F7A-8970-464F-A844-34A1F84EED23}" type="pres">
      <dgm:prSet presAssocID="{920DBAA4-4449-4326-BFA1-F6C01A9A6CA8}" presName="centerShape" presStyleLbl="node0" presStyleIdx="0" presStyleCnt="1"/>
      <dgm:spPr/>
    </dgm:pt>
    <dgm:pt modelId="{C55A791F-34C8-42A2-BF46-55F9CE1DABB0}" type="pres">
      <dgm:prSet presAssocID="{C6EDE5B7-C2F3-46A7-B88E-B980610CDD57}" presName="parTrans" presStyleLbl="sibTrans2D1" presStyleIdx="0" presStyleCnt="4"/>
      <dgm:spPr/>
    </dgm:pt>
    <dgm:pt modelId="{57A8D066-DE15-4B68-8C07-A68FEFE9D99A}" type="pres">
      <dgm:prSet presAssocID="{C6EDE5B7-C2F3-46A7-B88E-B980610CDD57}" presName="connectorText" presStyleLbl="sibTrans2D1" presStyleIdx="0" presStyleCnt="4"/>
      <dgm:spPr/>
    </dgm:pt>
    <dgm:pt modelId="{A362E715-878B-44D6-9899-1DCF7C9D76F3}" type="pres">
      <dgm:prSet presAssocID="{54A12709-0070-4E63-BB82-E4A483B77241}" presName="node" presStyleLbl="node1" presStyleIdx="0" presStyleCnt="4">
        <dgm:presLayoutVars>
          <dgm:bulletEnabled val="1"/>
        </dgm:presLayoutVars>
      </dgm:prSet>
      <dgm:spPr/>
    </dgm:pt>
    <dgm:pt modelId="{868946A0-F84A-4B5A-88B3-EE3C00499192}" type="pres">
      <dgm:prSet presAssocID="{43160478-770B-4DC9-909E-C093367450D7}" presName="parTrans" presStyleLbl="sibTrans2D1" presStyleIdx="1" presStyleCnt="4"/>
      <dgm:spPr/>
    </dgm:pt>
    <dgm:pt modelId="{A540738F-3F5B-4393-BBE5-37221E2AC98D}" type="pres">
      <dgm:prSet presAssocID="{43160478-770B-4DC9-909E-C093367450D7}" presName="connectorText" presStyleLbl="sibTrans2D1" presStyleIdx="1" presStyleCnt="4"/>
      <dgm:spPr/>
    </dgm:pt>
    <dgm:pt modelId="{4E3C9CEF-38EE-43A6-B56C-3517641C3CB0}" type="pres">
      <dgm:prSet presAssocID="{8858F6F5-ED21-40AD-8DE4-5C7122618513}" presName="node" presStyleLbl="node1" presStyleIdx="1" presStyleCnt="4">
        <dgm:presLayoutVars>
          <dgm:bulletEnabled val="1"/>
        </dgm:presLayoutVars>
      </dgm:prSet>
      <dgm:spPr/>
    </dgm:pt>
    <dgm:pt modelId="{33DE2136-C896-42A3-8B07-9EA1DCE99F6E}" type="pres">
      <dgm:prSet presAssocID="{6FC66DD5-4C1F-44E5-89CF-0B9822C5ADB7}" presName="parTrans" presStyleLbl="sibTrans2D1" presStyleIdx="2" presStyleCnt="4"/>
      <dgm:spPr/>
    </dgm:pt>
    <dgm:pt modelId="{648FF65F-55E4-4E57-A2E1-0489204BBA85}" type="pres">
      <dgm:prSet presAssocID="{6FC66DD5-4C1F-44E5-89CF-0B9822C5ADB7}" presName="connectorText" presStyleLbl="sibTrans2D1" presStyleIdx="2" presStyleCnt="4"/>
      <dgm:spPr/>
    </dgm:pt>
    <dgm:pt modelId="{6FE5BEE8-5E53-4705-9FA5-065B3F52FF10}" type="pres">
      <dgm:prSet presAssocID="{4BC4E947-CCFC-46CE-8127-83C2F6B0B5E6}" presName="node" presStyleLbl="node1" presStyleIdx="2" presStyleCnt="4">
        <dgm:presLayoutVars>
          <dgm:bulletEnabled val="1"/>
        </dgm:presLayoutVars>
      </dgm:prSet>
      <dgm:spPr/>
    </dgm:pt>
    <dgm:pt modelId="{7CAFF077-9476-46F0-8C18-CBE2753232C6}" type="pres">
      <dgm:prSet presAssocID="{24AF31D5-1CAB-4816-B3F9-BA5DD0041344}" presName="parTrans" presStyleLbl="sibTrans2D1" presStyleIdx="3" presStyleCnt="4"/>
      <dgm:spPr/>
    </dgm:pt>
    <dgm:pt modelId="{C10B666E-B8D9-4C0A-AE25-392F399E225A}" type="pres">
      <dgm:prSet presAssocID="{24AF31D5-1CAB-4816-B3F9-BA5DD0041344}" presName="connectorText" presStyleLbl="sibTrans2D1" presStyleIdx="3" presStyleCnt="4"/>
      <dgm:spPr/>
    </dgm:pt>
    <dgm:pt modelId="{76640A1D-C012-4602-85BF-CAE3D995E3FF}" type="pres">
      <dgm:prSet presAssocID="{9C223006-4385-4422-B026-856B0D78DC1C}" presName="node" presStyleLbl="node1" presStyleIdx="3" presStyleCnt="4">
        <dgm:presLayoutVars>
          <dgm:bulletEnabled val="1"/>
        </dgm:presLayoutVars>
      </dgm:prSet>
      <dgm:spPr/>
    </dgm:pt>
  </dgm:ptLst>
  <dgm:cxnLst>
    <dgm:cxn modelId="{75163A0D-B59B-4774-98F1-BEEB51818503}" type="presOf" srcId="{D5E975C6-0744-4E65-AA22-916B597301DC}" destId="{A7D93F32-5DED-4385-B342-046020905574}" srcOrd="0" destOrd="0" presId="urn:microsoft.com/office/officeart/2005/8/layout/radial5"/>
    <dgm:cxn modelId="{E32BBD1F-88B8-404B-B311-A54D2C43B219}" type="presOf" srcId="{8858F6F5-ED21-40AD-8DE4-5C7122618513}" destId="{4E3C9CEF-38EE-43A6-B56C-3517641C3CB0}" srcOrd="0" destOrd="0" presId="urn:microsoft.com/office/officeart/2005/8/layout/radial5"/>
    <dgm:cxn modelId="{46EEB52A-8D82-40DA-8C8A-EDB679720FC7}" type="presOf" srcId="{6FC66DD5-4C1F-44E5-89CF-0B9822C5ADB7}" destId="{648FF65F-55E4-4E57-A2E1-0489204BBA85}" srcOrd="1" destOrd="0" presId="urn:microsoft.com/office/officeart/2005/8/layout/radial5"/>
    <dgm:cxn modelId="{FB207E32-6A6A-4CC8-A3BC-AC5DF254A259}" type="presOf" srcId="{C6EDE5B7-C2F3-46A7-B88E-B980610CDD57}" destId="{C55A791F-34C8-42A2-BF46-55F9CE1DABB0}" srcOrd="0" destOrd="0" presId="urn:microsoft.com/office/officeart/2005/8/layout/radial5"/>
    <dgm:cxn modelId="{A9CCF658-1038-4C57-9D5E-00CE7EE83918}" type="presOf" srcId="{54A12709-0070-4E63-BB82-E4A483B77241}" destId="{A362E715-878B-44D6-9899-1DCF7C9D76F3}" srcOrd="0" destOrd="0" presId="urn:microsoft.com/office/officeart/2005/8/layout/radial5"/>
    <dgm:cxn modelId="{397C347F-5ED3-4CD1-B383-1E2002706F33}" type="presOf" srcId="{24AF31D5-1CAB-4816-B3F9-BA5DD0041344}" destId="{7CAFF077-9476-46F0-8C18-CBE2753232C6}" srcOrd="0" destOrd="0" presId="urn:microsoft.com/office/officeart/2005/8/layout/radial5"/>
    <dgm:cxn modelId="{0ABE638A-A05A-42D6-B7E5-A0472FA16A3E}" type="presOf" srcId="{43160478-770B-4DC9-909E-C093367450D7}" destId="{A540738F-3F5B-4393-BBE5-37221E2AC98D}" srcOrd="1" destOrd="0" presId="urn:microsoft.com/office/officeart/2005/8/layout/radial5"/>
    <dgm:cxn modelId="{9E71D79C-315E-4C3C-865F-737B1FE3921B}" type="presOf" srcId="{6FC66DD5-4C1F-44E5-89CF-0B9822C5ADB7}" destId="{33DE2136-C896-42A3-8B07-9EA1DCE99F6E}" srcOrd="0" destOrd="0" presId="urn:microsoft.com/office/officeart/2005/8/layout/radial5"/>
    <dgm:cxn modelId="{5F85829D-2BDE-48EC-AB77-AFE50B918E97}" type="presOf" srcId="{920DBAA4-4449-4326-BFA1-F6C01A9A6CA8}" destId="{22C48F7A-8970-464F-A844-34A1F84EED23}" srcOrd="0" destOrd="0" presId="urn:microsoft.com/office/officeart/2005/8/layout/radial5"/>
    <dgm:cxn modelId="{24B91EB0-AA08-48E7-B7B2-50027F59712A}" type="presOf" srcId="{4BC4E947-CCFC-46CE-8127-83C2F6B0B5E6}" destId="{6FE5BEE8-5E53-4705-9FA5-065B3F52FF10}" srcOrd="0" destOrd="0" presId="urn:microsoft.com/office/officeart/2005/8/layout/radial5"/>
    <dgm:cxn modelId="{80BE2CB0-BAEF-4982-9D68-08A48022289A}" type="presOf" srcId="{9C223006-4385-4422-B026-856B0D78DC1C}" destId="{76640A1D-C012-4602-85BF-CAE3D995E3FF}" srcOrd="0" destOrd="0" presId="urn:microsoft.com/office/officeart/2005/8/layout/radial5"/>
    <dgm:cxn modelId="{EA4F10B4-3DAB-435C-A920-C949523FB06F}" srcId="{920DBAA4-4449-4326-BFA1-F6C01A9A6CA8}" destId="{9C223006-4385-4422-B026-856B0D78DC1C}" srcOrd="3" destOrd="0" parTransId="{24AF31D5-1CAB-4816-B3F9-BA5DD0041344}" sibTransId="{E3809082-AF7C-4FD1-85BD-545367B244AE}"/>
    <dgm:cxn modelId="{584D4DB8-5693-43A5-81FF-C195E0A278FB}" srcId="{920DBAA4-4449-4326-BFA1-F6C01A9A6CA8}" destId="{54A12709-0070-4E63-BB82-E4A483B77241}" srcOrd="0" destOrd="0" parTransId="{C6EDE5B7-C2F3-46A7-B88E-B980610CDD57}" sibTransId="{55B08439-9422-4900-BA4C-E7E504E5EA65}"/>
    <dgm:cxn modelId="{FD0BE7B9-E3F6-4A74-9494-8715AA8D6BFF}" type="presOf" srcId="{C6EDE5B7-C2F3-46A7-B88E-B980610CDD57}" destId="{57A8D066-DE15-4B68-8C07-A68FEFE9D99A}" srcOrd="1" destOrd="0" presId="urn:microsoft.com/office/officeart/2005/8/layout/radial5"/>
    <dgm:cxn modelId="{49D63BBD-036E-4C70-8791-CBC11C71593F}" srcId="{920DBAA4-4449-4326-BFA1-F6C01A9A6CA8}" destId="{8858F6F5-ED21-40AD-8DE4-5C7122618513}" srcOrd="1" destOrd="0" parTransId="{43160478-770B-4DC9-909E-C093367450D7}" sibTransId="{193B33D1-5C69-4930-B90B-5454A0E183E0}"/>
    <dgm:cxn modelId="{569CFBCF-ADCD-446D-ADF1-AA1BCFDB9FC1}" srcId="{920DBAA4-4449-4326-BFA1-F6C01A9A6CA8}" destId="{4BC4E947-CCFC-46CE-8127-83C2F6B0B5E6}" srcOrd="2" destOrd="0" parTransId="{6FC66DD5-4C1F-44E5-89CF-0B9822C5ADB7}" sibTransId="{64DDFA91-4DFD-4DB6-8AFD-39F61501B4C4}"/>
    <dgm:cxn modelId="{DAAB9DE4-8D87-4BC2-B949-DAFC4C100E41}" type="presOf" srcId="{43160478-770B-4DC9-909E-C093367450D7}" destId="{868946A0-F84A-4B5A-88B3-EE3C00499192}" srcOrd="0" destOrd="0" presId="urn:microsoft.com/office/officeart/2005/8/layout/radial5"/>
    <dgm:cxn modelId="{F42181E6-969F-421B-AF0A-390E54D7A446}" srcId="{D5E975C6-0744-4E65-AA22-916B597301DC}" destId="{920DBAA4-4449-4326-BFA1-F6C01A9A6CA8}" srcOrd="0" destOrd="0" parTransId="{E0A4F5A0-3F61-4D6D-8BD0-AF4AFC511A1D}" sibTransId="{C96225A1-E896-450D-A17B-C155733CB255}"/>
    <dgm:cxn modelId="{93513FF6-F4EA-4078-B0E0-0FB44E45AC39}" type="presOf" srcId="{24AF31D5-1CAB-4816-B3F9-BA5DD0041344}" destId="{C10B666E-B8D9-4C0A-AE25-392F399E225A}" srcOrd="1" destOrd="0" presId="urn:microsoft.com/office/officeart/2005/8/layout/radial5"/>
    <dgm:cxn modelId="{71312454-ACEE-4146-B4C9-2722FAB0C258}" type="presParOf" srcId="{A7D93F32-5DED-4385-B342-046020905574}" destId="{22C48F7A-8970-464F-A844-34A1F84EED23}" srcOrd="0" destOrd="0" presId="urn:microsoft.com/office/officeart/2005/8/layout/radial5"/>
    <dgm:cxn modelId="{B345ACB7-E245-42CE-A815-C9268F9EAE51}" type="presParOf" srcId="{A7D93F32-5DED-4385-B342-046020905574}" destId="{C55A791F-34C8-42A2-BF46-55F9CE1DABB0}" srcOrd="1" destOrd="0" presId="urn:microsoft.com/office/officeart/2005/8/layout/radial5"/>
    <dgm:cxn modelId="{BFB74DA1-C3D5-43CB-BB30-035D81743F7A}" type="presParOf" srcId="{C55A791F-34C8-42A2-BF46-55F9CE1DABB0}" destId="{57A8D066-DE15-4B68-8C07-A68FEFE9D99A}" srcOrd="0" destOrd="0" presId="urn:microsoft.com/office/officeart/2005/8/layout/radial5"/>
    <dgm:cxn modelId="{33087F18-5FC0-492A-A636-999AA8A83D52}" type="presParOf" srcId="{A7D93F32-5DED-4385-B342-046020905574}" destId="{A362E715-878B-44D6-9899-1DCF7C9D76F3}" srcOrd="2" destOrd="0" presId="urn:microsoft.com/office/officeart/2005/8/layout/radial5"/>
    <dgm:cxn modelId="{CFFDF36D-0123-4ACB-9BD5-C0BFED61FC56}" type="presParOf" srcId="{A7D93F32-5DED-4385-B342-046020905574}" destId="{868946A0-F84A-4B5A-88B3-EE3C00499192}" srcOrd="3" destOrd="0" presId="urn:microsoft.com/office/officeart/2005/8/layout/radial5"/>
    <dgm:cxn modelId="{E2C090AB-F036-46FF-AB40-CC58E9636389}" type="presParOf" srcId="{868946A0-F84A-4B5A-88B3-EE3C00499192}" destId="{A540738F-3F5B-4393-BBE5-37221E2AC98D}" srcOrd="0" destOrd="0" presId="urn:microsoft.com/office/officeart/2005/8/layout/radial5"/>
    <dgm:cxn modelId="{241C0685-82C7-407B-ABA1-8CAEC9D6CFD7}" type="presParOf" srcId="{A7D93F32-5DED-4385-B342-046020905574}" destId="{4E3C9CEF-38EE-43A6-B56C-3517641C3CB0}" srcOrd="4" destOrd="0" presId="urn:microsoft.com/office/officeart/2005/8/layout/radial5"/>
    <dgm:cxn modelId="{6AEFCDC4-482F-4C4A-9EC3-E24720A411EC}" type="presParOf" srcId="{A7D93F32-5DED-4385-B342-046020905574}" destId="{33DE2136-C896-42A3-8B07-9EA1DCE99F6E}" srcOrd="5" destOrd="0" presId="urn:microsoft.com/office/officeart/2005/8/layout/radial5"/>
    <dgm:cxn modelId="{E8D0D38C-2E52-40A1-86A1-87F821DE744A}" type="presParOf" srcId="{33DE2136-C896-42A3-8B07-9EA1DCE99F6E}" destId="{648FF65F-55E4-4E57-A2E1-0489204BBA85}" srcOrd="0" destOrd="0" presId="urn:microsoft.com/office/officeart/2005/8/layout/radial5"/>
    <dgm:cxn modelId="{C8ACCD03-E3A1-4FD3-8460-E69B3EFA89A8}" type="presParOf" srcId="{A7D93F32-5DED-4385-B342-046020905574}" destId="{6FE5BEE8-5E53-4705-9FA5-065B3F52FF10}" srcOrd="6" destOrd="0" presId="urn:microsoft.com/office/officeart/2005/8/layout/radial5"/>
    <dgm:cxn modelId="{3EFA4325-DD41-444B-B1B5-524B689512C8}" type="presParOf" srcId="{A7D93F32-5DED-4385-B342-046020905574}" destId="{7CAFF077-9476-46F0-8C18-CBE2753232C6}" srcOrd="7" destOrd="0" presId="urn:microsoft.com/office/officeart/2005/8/layout/radial5"/>
    <dgm:cxn modelId="{0024E565-BB67-4533-9C6E-F82023CE38E3}" type="presParOf" srcId="{7CAFF077-9476-46F0-8C18-CBE2753232C6}" destId="{C10B666E-B8D9-4C0A-AE25-392F399E225A}" srcOrd="0" destOrd="0" presId="urn:microsoft.com/office/officeart/2005/8/layout/radial5"/>
    <dgm:cxn modelId="{304B6F53-217F-4FBF-A9E4-1F4F8234E84A}" type="presParOf" srcId="{A7D93F32-5DED-4385-B342-046020905574}" destId="{76640A1D-C012-4602-85BF-CAE3D995E3FF}"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E975C6-0744-4E65-AA22-916B597301DC}" type="doc">
      <dgm:prSet loTypeId="urn:microsoft.com/office/officeart/2005/8/layout/radial5" loCatId="cycle" qsTypeId="urn:microsoft.com/office/officeart/2005/8/quickstyle/simple1" qsCatId="simple" csTypeId="urn:microsoft.com/office/officeart/2005/8/colors/accent0_3" csCatId="mainScheme" phldr="1"/>
      <dgm:spPr/>
      <dgm:t>
        <a:bodyPr/>
        <a:lstStyle/>
        <a:p>
          <a:endParaRPr lang="en-US"/>
        </a:p>
      </dgm:t>
    </dgm:pt>
    <dgm:pt modelId="{920DBAA4-4449-4326-BFA1-F6C01A9A6CA8}">
      <dgm:prSet phldrT="[Text]"/>
      <dgm:spPr>
        <a:solidFill>
          <a:srgbClr val="002060"/>
        </a:solidFill>
      </dgm:spPr>
      <dgm:t>
        <a:bodyPr/>
        <a:lstStyle/>
        <a:p>
          <a:r>
            <a:rPr lang="en-US" dirty="0"/>
            <a:t>A</a:t>
          </a:r>
        </a:p>
      </dgm:t>
    </dgm:pt>
    <dgm:pt modelId="{E0A4F5A0-3F61-4D6D-8BD0-AF4AFC511A1D}" type="parTrans" cxnId="{F42181E6-969F-421B-AF0A-390E54D7A446}">
      <dgm:prSet/>
      <dgm:spPr/>
      <dgm:t>
        <a:bodyPr/>
        <a:lstStyle/>
        <a:p>
          <a:endParaRPr lang="en-US"/>
        </a:p>
      </dgm:t>
    </dgm:pt>
    <dgm:pt modelId="{C96225A1-E896-450D-A17B-C155733CB255}" type="sibTrans" cxnId="{F42181E6-969F-421B-AF0A-390E54D7A446}">
      <dgm:prSet/>
      <dgm:spPr/>
      <dgm:t>
        <a:bodyPr/>
        <a:lstStyle/>
        <a:p>
          <a:endParaRPr lang="en-US"/>
        </a:p>
      </dgm:t>
    </dgm:pt>
    <dgm:pt modelId="{8858F6F5-ED21-40AD-8DE4-5C7122618513}">
      <dgm:prSet phldrT="[Text]"/>
      <dgm:spPr/>
      <dgm:t>
        <a:bodyPr/>
        <a:lstStyle/>
        <a:p>
          <a:r>
            <a:rPr lang="en-US" dirty="0"/>
            <a:t>C</a:t>
          </a:r>
        </a:p>
      </dgm:t>
    </dgm:pt>
    <dgm:pt modelId="{43160478-770B-4DC9-909E-C093367450D7}" type="parTrans" cxnId="{49D63BBD-036E-4C70-8791-CBC11C71593F}">
      <dgm:prSet/>
      <dgm:spPr/>
      <dgm:t>
        <a:bodyPr/>
        <a:lstStyle/>
        <a:p>
          <a:endParaRPr lang="en-US"/>
        </a:p>
      </dgm:t>
    </dgm:pt>
    <dgm:pt modelId="{193B33D1-5C69-4930-B90B-5454A0E183E0}" type="sibTrans" cxnId="{49D63BBD-036E-4C70-8791-CBC11C71593F}">
      <dgm:prSet/>
      <dgm:spPr/>
      <dgm:t>
        <a:bodyPr/>
        <a:lstStyle/>
        <a:p>
          <a:endParaRPr lang="en-US"/>
        </a:p>
      </dgm:t>
    </dgm:pt>
    <dgm:pt modelId="{4BC4E947-CCFC-46CE-8127-83C2F6B0B5E6}">
      <dgm:prSet phldrT="[Text]"/>
      <dgm:spPr/>
      <dgm:t>
        <a:bodyPr/>
        <a:lstStyle/>
        <a:p>
          <a:r>
            <a:rPr lang="en-US" dirty="0"/>
            <a:t>D</a:t>
          </a:r>
        </a:p>
      </dgm:t>
    </dgm:pt>
    <dgm:pt modelId="{6FC66DD5-4C1F-44E5-89CF-0B9822C5ADB7}" type="parTrans" cxnId="{569CFBCF-ADCD-446D-ADF1-AA1BCFDB9FC1}">
      <dgm:prSet/>
      <dgm:spPr/>
      <dgm:t>
        <a:bodyPr/>
        <a:lstStyle/>
        <a:p>
          <a:endParaRPr lang="en-US"/>
        </a:p>
      </dgm:t>
    </dgm:pt>
    <dgm:pt modelId="{64DDFA91-4DFD-4DB6-8AFD-39F61501B4C4}" type="sibTrans" cxnId="{569CFBCF-ADCD-446D-ADF1-AA1BCFDB9FC1}">
      <dgm:prSet/>
      <dgm:spPr/>
      <dgm:t>
        <a:bodyPr/>
        <a:lstStyle/>
        <a:p>
          <a:endParaRPr lang="en-US"/>
        </a:p>
      </dgm:t>
    </dgm:pt>
    <dgm:pt modelId="{54A12709-0070-4E63-BB82-E4A483B77241}">
      <dgm:prSet phldrT="[Text]"/>
      <dgm:spPr/>
      <dgm:t>
        <a:bodyPr/>
        <a:lstStyle/>
        <a:p>
          <a:r>
            <a:rPr lang="en-US" dirty="0"/>
            <a:t>B</a:t>
          </a:r>
        </a:p>
      </dgm:t>
    </dgm:pt>
    <dgm:pt modelId="{55B08439-9422-4900-BA4C-E7E504E5EA65}" type="sibTrans" cxnId="{584D4DB8-5693-43A5-81FF-C195E0A278FB}">
      <dgm:prSet/>
      <dgm:spPr/>
      <dgm:t>
        <a:bodyPr/>
        <a:lstStyle/>
        <a:p>
          <a:endParaRPr lang="en-US"/>
        </a:p>
      </dgm:t>
    </dgm:pt>
    <dgm:pt modelId="{C6EDE5B7-C2F3-46A7-B88E-B980610CDD57}" type="parTrans" cxnId="{584D4DB8-5693-43A5-81FF-C195E0A278FB}">
      <dgm:prSet/>
      <dgm:spPr/>
      <dgm:t>
        <a:bodyPr/>
        <a:lstStyle/>
        <a:p>
          <a:endParaRPr lang="en-US"/>
        </a:p>
      </dgm:t>
    </dgm:pt>
    <dgm:pt modelId="{9C223006-4385-4422-B026-856B0D78DC1C}">
      <dgm:prSet phldrT="[Text]"/>
      <dgm:spPr/>
      <dgm:t>
        <a:bodyPr/>
        <a:lstStyle/>
        <a:p>
          <a:r>
            <a:rPr lang="en-US" dirty="0"/>
            <a:t>E</a:t>
          </a:r>
        </a:p>
      </dgm:t>
    </dgm:pt>
    <dgm:pt modelId="{E3809082-AF7C-4FD1-85BD-545367B244AE}" type="sibTrans" cxnId="{EA4F10B4-3DAB-435C-A920-C949523FB06F}">
      <dgm:prSet/>
      <dgm:spPr/>
      <dgm:t>
        <a:bodyPr/>
        <a:lstStyle/>
        <a:p>
          <a:endParaRPr lang="en-US"/>
        </a:p>
      </dgm:t>
    </dgm:pt>
    <dgm:pt modelId="{24AF31D5-1CAB-4816-B3F9-BA5DD0041344}" type="parTrans" cxnId="{EA4F10B4-3DAB-435C-A920-C949523FB06F}">
      <dgm:prSet/>
      <dgm:spPr/>
      <dgm:t>
        <a:bodyPr/>
        <a:lstStyle/>
        <a:p>
          <a:endParaRPr lang="en-US"/>
        </a:p>
      </dgm:t>
    </dgm:pt>
    <dgm:pt modelId="{A7D93F32-5DED-4385-B342-046020905574}" type="pres">
      <dgm:prSet presAssocID="{D5E975C6-0744-4E65-AA22-916B597301DC}" presName="Name0" presStyleCnt="0">
        <dgm:presLayoutVars>
          <dgm:chMax val="1"/>
          <dgm:dir/>
          <dgm:animLvl val="ctr"/>
          <dgm:resizeHandles val="exact"/>
        </dgm:presLayoutVars>
      </dgm:prSet>
      <dgm:spPr/>
    </dgm:pt>
    <dgm:pt modelId="{22C48F7A-8970-464F-A844-34A1F84EED23}" type="pres">
      <dgm:prSet presAssocID="{920DBAA4-4449-4326-BFA1-F6C01A9A6CA8}" presName="centerShape" presStyleLbl="node0" presStyleIdx="0" presStyleCnt="1"/>
      <dgm:spPr/>
    </dgm:pt>
    <dgm:pt modelId="{C55A791F-34C8-42A2-BF46-55F9CE1DABB0}" type="pres">
      <dgm:prSet presAssocID="{C6EDE5B7-C2F3-46A7-B88E-B980610CDD57}" presName="parTrans" presStyleLbl="sibTrans2D1" presStyleIdx="0" presStyleCnt="4"/>
      <dgm:spPr/>
    </dgm:pt>
    <dgm:pt modelId="{57A8D066-DE15-4B68-8C07-A68FEFE9D99A}" type="pres">
      <dgm:prSet presAssocID="{C6EDE5B7-C2F3-46A7-B88E-B980610CDD57}" presName="connectorText" presStyleLbl="sibTrans2D1" presStyleIdx="0" presStyleCnt="4"/>
      <dgm:spPr/>
    </dgm:pt>
    <dgm:pt modelId="{A362E715-878B-44D6-9899-1DCF7C9D76F3}" type="pres">
      <dgm:prSet presAssocID="{54A12709-0070-4E63-BB82-E4A483B77241}" presName="node" presStyleLbl="node1" presStyleIdx="0" presStyleCnt="4">
        <dgm:presLayoutVars>
          <dgm:bulletEnabled val="1"/>
        </dgm:presLayoutVars>
      </dgm:prSet>
      <dgm:spPr/>
    </dgm:pt>
    <dgm:pt modelId="{868946A0-F84A-4B5A-88B3-EE3C00499192}" type="pres">
      <dgm:prSet presAssocID="{43160478-770B-4DC9-909E-C093367450D7}" presName="parTrans" presStyleLbl="sibTrans2D1" presStyleIdx="1" presStyleCnt="4"/>
      <dgm:spPr/>
    </dgm:pt>
    <dgm:pt modelId="{A540738F-3F5B-4393-BBE5-37221E2AC98D}" type="pres">
      <dgm:prSet presAssocID="{43160478-770B-4DC9-909E-C093367450D7}" presName="connectorText" presStyleLbl="sibTrans2D1" presStyleIdx="1" presStyleCnt="4"/>
      <dgm:spPr/>
    </dgm:pt>
    <dgm:pt modelId="{4E3C9CEF-38EE-43A6-B56C-3517641C3CB0}" type="pres">
      <dgm:prSet presAssocID="{8858F6F5-ED21-40AD-8DE4-5C7122618513}" presName="node" presStyleLbl="node1" presStyleIdx="1" presStyleCnt="4">
        <dgm:presLayoutVars>
          <dgm:bulletEnabled val="1"/>
        </dgm:presLayoutVars>
      </dgm:prSet>
      <dgm:spPr/>
    </dgm:pt>
    <dgm:pt modelId="{33DE2136-C896-42A3-8B07-9EA1DCE99F6E}" type="pres">
      <dgm:prSet presAssocID="{6FC66DD5-4C1F-44E5-89CF-0B9822C5ADB7}" presName="parTrans" presStyleLbl="sibTrans2D1" presStyleIdx="2" presStyleCnt="4"/>
      <dgm:spPr/>
    </dgm:pt>
    <dgm:pt modelId="{648FF65F-55E4-4E57-A2E1-0489204BBA85}" type="pres">
      <dgm:prSet presAssocID="{6FC66DD5-4C1F-44E5-89CF-0B9822C5ADB7}" presName="connectorText" presStyleLbl="sibTrans2D1" presStyleIdx="2" presStyleCnt="4"/>
      <dgm:spPr/>
    </dgm:pt>
    <dgm:pt modelId="{6FE5BEE8-5E53-4705-9FA5-065B3F52FF10}" type="pres">
      <dgm:prSet presAssocID="{4BC4E947-CCFC-46CE-8127-83C2F6B0B5E6}" presName="node" presStyleLbl="node1" presStyleIdx="2" presStyleCnt="4">
        <dgm:presLayoutVars>
          <dgm:bulletEnabled val="1"/>
        </dgm:presLayoutVars>
      </dgm:prSet>
      <dgm:spPr/>
    </dgm:pt>
    <dgm:pt modelId="{7CAFF077-9476-46F0-8C18-CBE2753232C6}" type="pres">
      <dgm:prSet presAssocID="{24AF31D5-1CAB-4816-B3F9-BA5DD0041344}" presName="parTrans" presStyleLbl="sibTrans2D1" presStyleIdx="3" presStyleCnt="4"/>
      <dgm:spPr/>
    </dgm:pt>
    <dgm:pt modelId="{C10B666E-B8D9-4C0A-AE25-392F399E225A}" type="pres">
      <dgm:prSet presAssocID="{24AF31D5-1CAB-4816-B3F9-BA5DD0041344}" presName="connectorText" presStyleLbl="sibTrans2D1" presStyleIdx="3" presStyleCnt="4"/>
      <dgm:spPr/>
    </dgm:pt>
    <dgm:pt modelId="{76640A1D-C012-4602-85BF-CAE3D995E3FF}" type="pres">
      <dgm:prSet presAssocID="{9C223006-4385-4422-B026-856B0D78DC1C}" presName="node" presStyleLbl="node1" presStyleIdx="3" presStyleCnt="4">
        <dgm:presLayoutVars>
          <dgm:bulletEnabled val="1"/>
        </dgm:presLayoutVars>
      </dgm:prSet>
      <dgm:spPr/>
    </dgm:pt>
  </dgm:ptLst>
  <dgm:cxnLst>
    <dgm:cxn modelId="{75163A0D-B59B-4774-98F1-BEEB51818503}" type="presOf" srcId="{D5E975C6-0744-4E65-AA22-916B597301DC}" destId="{A7D93F32-5DED-4385-B342-046020905574}" srcOrd="0" destOrd="0" presId="urn:microsoft.com/office/officeart/2005/8/layout/radial5"/>
    <dgm:cxn modelId="{E32BBD1F-88B8-404B-B311-A54D2C43B219}" type="presOf" srcId="{8858F6F5-ED21-40AD-8DE4-5C7122618513}" destId="{4E3C9CEF-38EE-43A6-B56C-3517641C3CB0}" srcOrd="0" destOrd="0" presId="urn:microsoft.com/office/officeart/2005/8/layout/radial5"/>
    <dgm:cxn modelId="{46EEB52A-8D82-40DA-8C8A-EDB679720FC7}" type="presOf" srcId="{6FC66DD5-4C1F-44E5-89CF-0B9822C5ADB7}" destId="{648FF65F-55E4-4E57-A2E1-0489204BBA85}" srcOrd="1" destOrd="0" presId="urn:microsoft.com/office/officeart/2005/8/layout/radial5"/>
    <dgm:cxn modelId="{FB207E32-6A6A-4CC8-A3BC-AC5DF254A259}" type="presOf" srcId="{C6EDE5B7-C2F3-46A7-B88E-B980610CDD57}" destId="{C55A791F-34C8-42A2-BF46-55F9CE1DABB0}" srcOrd="0" destOrd="0" presId="urn:microsoft.com/office/officeart/2005/8/layout/radial5"/>
    <dgm:cxn modelId="{A9CCF658-1038-4C57-9D5E-00CE7EE83918}" type="presOf" srcId="{54A12709-0070-4E63-BB82-E4A483B77241}" destId="{A362E715-878B-44D6-9899-1DCF7C9D76F3}" srcOrd="0" destOrd="0" presId="urn:microsoft.com/office/officeart/2005/8/layout/radial5"/>
    <dgm:cxn modelId="{397C347F-5ED3-4CD1-B383-1E2002706F33}" type="presOf" srcId="{24AF31D5-1CAB-4816-B3F9-BA5DD0041344}" destId="{7CAFF077-9476-46F0-8C18-CBE2753232C6}" srcOrd="0" destOrd="0" presId="urn:microsoft.com/office/officeart/2005/8/layout/radial5"/>
    <dgm:cxn modelId="{0ABE638A-A05A-42D6-B7E5-A0472FA16A3E}" type="presOf" srcId="{43160478-770B-4DC9-909E-C093367450D7}" destId="{A540738F-3F5B-4393-BBE5-37221E2AC98D}" srcOrd="1" destOrd="0" presId="urn:microsoft.com/office/officeart/2005/8/layout/radial5"/>
    <dgm:cxn modelId="{9E71D79C-315E-4C3C-865F-737B1FE3921B}" type="presOf" srcId="{6FC66DD5-4C1F-44E5-89CF-0B9822C5ADB7}" destId="{33DE2136-C896-42A3-8B07-9EA1DCE99F6E}" srcOrd="0" destOrd="0" presId="urn:microsoft.com/office/officeart/2005/8/layout/radial5"/>
    <dgm:cxn modelId="{5F85829D-2BDE-48EC-AB77-AFE50B918E97}" type="presOf" srcId="{920DBAA4-4449-4326-BFA1-F6C01A9A6CA8}" destId="{22C48F7A-8970-464F-A844-34A1F84EED23}" srcOrd="0" destOrd="0" presId="urn:microsoft.com/office/officeart/2005/8/layout/radial5"/>
    <dgm:cxn modelId="{24B91EB0-AA08-48E7-B7B2-50027F59712A}" type="presOf" srcId="{4BC4E947-CCFC-46CE-8127-83C2F6B0B5E6}" destId="{6FE5BEE8-5E53-4705-9FA5-065B3F52FF10}" srcOrd="0" destOrd="0" presId="urn:microsoft.com/office/officeart/2005/8/layout/radial5"/>
    <dgm:cxn modelId="{80BE2CB0-BAEF-4982-9D68-08A48022289A}" type="presOf" srcId="{9C223006-4385-4422-B026-856B0D78DC1C}" destId="{76640A1D-C012-4602-85BF-CAE3D995E3FF}" srcOrd="0" destOrd="0" presId="urn:microsoft.com/office/officeart/2005/8/layout/radial5"/>
    <dgm:cxn modelId="{EA4F10B4-3DAB-435C-A920-C949523FB06F}" srcId="{920DBAA4-4449-4326-BFA1-F6C01A9A6CA8}" destId="{9C223006-4385-4422-B026-856B0D78DC1C}" srcOrd="3" destOrd="0" parTransId="{24AF31D5-1CAB-4816-B3F9-BA5DD0041344}" sibTransId="{E3809082-AF7C-4FD1-85BD-545367B244AE}"/>
    <dgm:cxn modelId="{584D4DB8-5693-43A5-81FF-C195E0A278FB}" srcId="{920DBAA4-4449-4326-BFA1-F6C01A9A6CA8}" destId="{54A12709-0070-4E63-BB82-E4A483B77241}" srcOrd="0" destOrd="0" parTransId="{C6EDE5B7-C2F3-46A7-B88E-B980610CDD57}" sibTransId="{55B08439-9422-4900-BA4C-E7E504E5EA65}"/>
    <dgm:cxn modelId="{FD0BE7B9-E3F6-4A74-9494-8715AA8D6BFF}" type="presOf" srcId="{C6EDE5B7-C2F3-46A7-B88E-B980610CDD57}" destId="{57A8D066-DE15-4B68-8C07-A68FEFE9D99A}" srcOrd="1" destOrd="0" presId="urn:microsoft.com/office/officeart/2005/8/layout/radial5"/>
    <dgm:cxn modelId="{49D63BBD-036E-4C70-8791-CBC11C71593F}" srcId="{920DBAA4-4449-4326-BFA1-F6C01A9A6CA8}" destId="{8858F6F5-ED21-40AD-8DE4-5C7122618513}" srcOrd="1" destOrd="0" parTransId="{43160478-770B-4DC9-909E-C093367450D7}" sibTransId="{193B33D1-5C69-4930-B90B-5454A0E183E0}"/>
    <dgm:cxn modelId="{569CFBCF-ADCD-446D-ADF1-AA1BCFDB9FC1}" srcId="{920DBAA4-4449-4326-BFA1-F6C01A9A6CA8}" destId="{4BC4E947-CCFC-46CE-8127-83C2F6B0B5E6}" srcOrd="2" destOrd="0" parTransId="{6FC66DD5-4C1F-44E5-89CF-0B9822C5ADB7}" sibTransId="{64DDFA91-4DFD-4DB6-8AFD-39F61501B4C4}"/>
    <dgm:cxn modelId="{DAAB9DE4-8D87-4BC2-B949-DAFC4C100E41}" type="presOf" srcId="{43160478-770B-4DC9-909E-C093367450D7}" destId="{868946A0-F84A-4B5A-88B3-EE3C00499192}" srcOrd="0" destOrd="0" presId="urn:microsoft.com/office/officeart/2005/8/layout/radial5"/>
    <dgm:cxn modelId="{F42181E6-969F-421B-AF0A-390E54D7A446}" srcId="{D5E975C6-0744-4E65-AA22-916B597301DC}" destId="{920DBAA4-4449-4326-BFA1-F6C01A9A6CA8}" srcOrd="0" destOrd="0" parTransId="{E0A4F5A0-3F61-4D6D-8BD0-AF4AFC511A1D}" sibTransId="{C96225A1-E896-450D-A17B-C155733CB255}"/>
    <dgm:cxn modelId="{93513FF6-F4EA-4078-B0E0-0FB44E45AC39}" type="presOf" srcId="{24AF31D5-1CAB-4816-B3F9-BA5DD0041344}" destId="{C10B666E-B8D9-4C0A-AE25-392F399E225A}" srcOrd="1" destOrd="0" presId="urn:microsoft.com/office/officeart/2005/8/layout/radial5"/>
    <dgm:cxn modelId="{71312454-ACEE-4146-B4C9-2722FAB0C258}" type="presParOf" srcId="{A7D93F32-5DED-4385-B342-046020905574}" destId="{22C48F7A-8970-464F-A844-34A1F84EED23}" srcOrd="0" destOrd="0" presId="urn:microsoft.com/office/officeart/2005/8/layout/radial5"/>
    <dgm:cxn modelId="{B345ACB7-E245-42CE-A815-C9268F9EAE51}" type="presParOf" srcId="{A7D93F32-5DED-4385-B342-046020905574}" destId="{C55A791F-34C8-42A2-BF46-55F9CE1DABB0}" srcOrd="1" destOrd="0" presId="urn:microsoft.com/office/officeart/2005/8/layout/radial5"/>
    <dgm:cxn modelId="{BFB74DA1-C3D5-43CB-BB30-035D81743F7A}" type="presParOf" srcId="{C55A791F-34C8-42A2-BF46-55F9CE1DABB0}" destId="{57A8D066-DE15-4B68-8C07-A68FEFE9D99A}" srcOrd="0" destOrd="0" presId="urn:microsoft.com/office/officeart/2005/8/layout/radial5"/>
    <dgm:cxn modelId="{33087F18-5FC0-492A-A636-999AA8A83D52}" type="presParOf" srcId="{A7D93F32-5DED-4385-B342-046020905574}" destId="{A362E715-878B-44D6-9899-1DCF7C9D76F3}" srcOrd="2" destOrd="0" presId="urn:microsoft.com/office/officeart/2005/8/layout/radial5"/>
    <dgm:cxn modelId="{CFFDF36D-0123-4ACB-9BD5-C0BFED61FC56}" type="presParOf" srcId="{A7D93F32-5DED-4385-B342-046020905574}" destId="{868946A0-F84A-4B5A-88B3-EE3C00499192}" srcOrd="3" destOrd="0" presId="urn:microsoft.com/office/officeart/2005/8/layout/radial5"/>
    <dgm:cxn modelId="{E2C090AB-F036-46FF-AB40-CC58E9636389}" type="presParOf" srcId="{868946A0-F84A-4B5A-88B3-EE3C00499192}" destId="{A540738F-3F5B-4393-BBE5-37221E2AC98D}" srcOrd="0" destOrd="0" presId="urn:microsoft.com/office/officeart/2005/8/layout/radial5"/>
    <dgm:cxn modelId="{241C0685-82C7-407B-ABA1-8CAEC9D6CFD7}" type="presParOf" srcId="{A7D93F32-5DED-4385-B342-046020905574}" destId="{4E3C9CEF-38EE-43A6-B56C-3517641C3CB0}" srcOrd="4" destOrd="0" presId="urn:microsoft.com/office/officeart/2005/8/layout/radial5"/>
    <dgm:cxn modelId="{6AEFCDC4-482F-4C4A-9EC3-E24720A411EC}" type="presParOf" srcId="{A7D93F32-5DED-4385-B342-046020905574}" destId="{33DE2136-C896-42A3-8B07-9EA1DCE99F6E}" srcOrd="5" destOrd="0" presId="urn:microsoft.com/office/officeart/2005/8/layout/radial5"/>
    <dgm:cxn modelId="{E8D0D38C-2E52-40A1-86A1-87F821DE744A}" type="presParOf" srcId="{33DE2136-C896-42A3-8B07-9EA1DCE99F6E}" destId="{648FF65F-55E4-4E57-A2E1-0489204BBA85}" srcOrd="0" destOrd="0" presId="urn:microsoft.com/office/officeart/2005/8/layout/radial5"/>
    <dgm:cxn modelId="{C8ACCD03-E3A1-4FD3-8460-E69B3EFA89A8}" type="presParOf" srcId="{A7D93F32-5DED-4385-B342-046020905574}" destId="{6FE5BEE8-5E53-4705-9FA5-065B3F52FF10}" srcOrd="6" destOrd="0" presId="urn:microsoft.com/office/officeart/2005/8/layout/radial5"/>
    <dgm:cxn modelId="{3EFA4325-DD41-444B-B1B5-524B689512C8}" type="presParOf" srcId="{A7D93F32-5DED-4385-B342-046020905574}" destId="{7CAFF077-9476-46F0-8C18-CBE2753232C6}" srcOrd="7" destOrd="0" presId="urn:microsoft.com/office/officeart/2005/8/layout/radial5"/>
    <dgm:cxn modelId="{0024E565-BB67-4533-9C6E-F82023CE38E3}" type="presParOf" srcId="{7CAFF077-9476-46F0-8C18-CBE2753232C6}" destId="{C10B666E-B8D9-4C0A-AE25-392F399E225A}" srcOrd="0" destOrd="0" presId="urn:microsoft.com/office/officeart/2005/8/layout/radial5"/>
    <dgm:cxn modelId="{304B6F53-217F-4FBF-A9E4-1F4F8234E84A}" type="presParOf" srcId="{A7D93F32-5DED-4385-B342-046020905574}" destId="{76640A1D-C012-4602-85BF-CAE3D995E3FF}"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8F7A-8970-464F-A844-34A1F84EED23}">
      <dsp:nvSpPr>
        <dsp:cNvPr id="0" name=""/>
        <dsp:cNvSpPr/>
      </dsp:nvSpPr>
      <dsp:spPr>
        <a:xfrm>
          <a:off x="2811288" y="1091032"/>
          <a:ext cx="778222" cy="778222"/>
        </a:xfrm>
        <a:prstGeom prst="ellipse">
          <a:avLst/>
        </a:prstGeom>
        <a:solidFill>
          <a:srgbClr val="00206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a:t>
          </a:r>
        </a:p>
      </dsp:txBody>
      <dsp:txXfrm>
        <a:off x="2925256" y="1205000"/>
        <a:ext cx="550286" cy="550286"/>
      </dsp:txXfrm>
    </dsp:sp>
    <dsp:sp modelId="{C55A791F-34C8-42A2-BF46-55F9CE1DABB0}">
      <dsp:nvSpPr>
        <dsp:cNvPr id="0" name=""/>
        <dsp:cNvSpPr/>
      </dsp:nvSpPr>
      <dsp:spPr>
        <a:xfrm rot="16200000">
          <a:off x="3117957" y="807848"/>
          <a:ext cx="164885" cy="2645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42690" y="885500"/>
        <a:ext cx="115420" cy="158757"/>
      </dsp:txXfrm>
    </dsp:sp>
    <dsp:sp modelId="{A362E715-878B-44D6-9899-1DCF7C9D76F3}">
      <dsp:nvSpPr>
        <dsp:cNvPr id="0" name=""/>
        <dsp:cNvSpPr/>
      </dsp:nvSpPr>
      <dsp:spPr>
        <a:xfrm>
          <a:off x="2811288" y="1705"/>
          <a:ext cx="778222" cy="778222"/>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B</a:t>
          </a:r>
        </a:p>
      </dsp:txBody>
      <dsp:txXfrm>
        <a:off x="2925256" y="115673"/>
        <a:ext cx="550286" cy="550286"/>
      </dsp:txXfrm>
    </dsp:sp>
    <dsp:sp modelId="{868946A0-F84A-4B5A-88B3-EE3C00499192}">
      <dsp:nvSpPr>
        <dsp:cNvPr id="0" name=""/>
        <dsp:cNvSpPr/>
      </dsp:nvSpPr>
      <dsp:spPr>
        <a:xfrm>
          <a:off x="3657954" y="1347846"/>
          <a:ext cx="164885" cy="2645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657954" y="1400765"/>
        <a:ext cx="115420" cy="158757"/>
      </dsp:txXfrm>
    </dsp:sp>
    <dsp:sp modelId="{4E3C9CEF-38EE-43A6-B56C-3517641C3CB0}">
      <dsp:nvSpPr>
        <dsp:cNvPr id="0" name=""/>
        <dsp:cNvSpPr/>
      </dsp:nvSpPr>
      <dsp:spPr>
        <a:xfrm>
          <a:off x="3900616" y="1091032"/>
          <a:ext cx="778222" cy="778222"/>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C</a:t>
          </a:r>
        </a:p>
      </dsp:txBody>
      <dsp:txXfrm>
        <a:off x="4014584" y="1205000"/>
        <a:ext cx="550286" cy="550286"/>
      </dsp:txXfrm>
    </dsp:sp>
    <dsp:sp modelId="{33DE2136-C896-42A3-8B07-9EA1DCE99F6E}">
      <dsp:nvSpPr>
        <dsp:cNvPr id="0" name=""/>
        <dsp:cNvSpPr/>
      </dsp:nvSpPr>
      <dsp:spPr>
        <a:xfrm rot="5400000">
          <a:off x="3117957" y="1887843"/>
          <a:ext cx="164885" cy="2645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42690" y="1916030"/>
        <a:ext cx="115420" cy="158757"/>
      </dsp:txXfrm>
    </dsp:sp>
    <dsp:sp modelId="{6FE5BEE8-5E53-4705-9FA5-065B3F52FF10}">
      <dsp:nvSpPr>
        <dsp:cNvPr id="0" name=""/>
        <dsp:cNvSpPr/>
      </dsp:nvSpPr>
      <dsp:spPr>
        <a:xfrm>
          <a:off x="2811288" y="2180360"/>
          <a:ext cx="778222" cy="778222"/>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D</a:t>
          </a:r>
        </a:p>
      </dsp:txBody>
      <dsp:txXfrm>
        <a:off x="2925256" y="2294328"/>
        <a:ext cx="550286" cy="550286"/>
      </dsp:txXfrm>
    </dsp:sp>
    <dsp:sp modelId="{7CAFF077-9476-46F0-8C18-CBE2753232C6}">
      <dsp:nvSpPr>
        <dsp:cNvPr id="0" name=""/>
        <dsp:cNvSpPr/>
      </dsp:nvSpPr>
      <dsp:spPr>
        <a:xfrm rot="10800000">
          <a:off x="2577959" y="1347846"/>
          <a:ext cx="164885" cy="2645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627424" y="1400765"/>
        <a:ext cx="115420" cy="158757"/>
      </dsp:txXfrm>
    </dsp:sp>
    <dsp:sp modelId="{76640A1D-C012-4602-85BF-CAE3D995E3FF}">
      <dsp:nvSpPr>
        <dsp:cNvPr id="0" name=""/>
        <dsp:cNvSpPr/>
      </dsp:nvSpPr>
      <dsp:spPr>
        <a:xfrm>
          <a:off x="1721961" y="1091032"/>
          <a:ext cx="778222" cy="778222"/>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E</a:t>
          </a:r>
        </a:p>
      </dsp:txBody>
      <dsp:txXfrm>
        <a:off x="1835929" y="1205000"/>
        <a:ext cx="550286" cy="5502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8F7A-8970-464F-A844-34A1F84EED23}">
      <dsp:nvSpPr>
        <dsp:cNvPr id="0" name=""/>
        <dsp:cNvSpPr/>
      </dsp:nvSpPr>
      <dsp:spPr>
        <a:xfrm>
          <a:off x="2811288" y="1091032"/>
          <a:ext cx="778222" cy="778222"/>
        </a:xfrm>
        <a:prstGeom prst="ellipse">
          <a:avLst/>
        </a:prstGeom>
        <a:solidFill>
          <a:srgbClr val="00206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a:t>
          </a:r>
        </a:p>
      </dsp:txBody>
      <dsp:txXfrm>
        <a:off x="2925256" y="1205000"/>
        <a:ext cx="550286" cy="550286"/>
      </dsp:txXfrm>
    </dsp:sp>
    <dsp:sp modelId="{C55A791F-34C8-42A2-BF46-55F9CE1DABB0}">
      <dsp:nvSpPr>
        <dsp:cNvPr id="0" name=""/>
        <dsp:cNvSpPr/>
      </dsp:nvSpPr>
      <dsp:spPr>
        <a:xfrm rot="16200000">
          <a:off x="3117957" y="807848"/>
          <a:ext cx="164885" cy="2645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42690" y="885500"/>
        <a:ext cx="115420" cy="158757"/>
      </dsp:txXfrm>
    </dsp:sp>
    <dsp:sp modelId="{A362E715-878B-44D6-9899-1DCF7C9D76F3}">
      <dsp:nvSpPr>
        <dsp:cNvPr id="0" name=""/>
        <dsp:cNvSpPr/>
      </dsp:nvSpPr>
      <dsp:spPr>
        <a:xfrm>
          <a:off x="2811288" y="1705"/>
          <a:ext cx="778222" cy="778222"/>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B</a:t>
          </a:r>
        </a:p>
      </dsp:txBody>
      <dsp:txXfrm>
        <a:off x="2925256" y="115673"/>
        <a:ext cx="550286" cy="550286"/>
      </dsp:txXfrm>
    </dsp:sp>
    <dsp:sp modelId="{868946A0-F84A-4B5A-88B3-EE3C00499192}">
      <dsp:nvSpPr>
        <dsp:cNvPr id="0" name=""/>
        <dsp:cNvSpPr/>
      </dsp:nvSpPr>
      <dsp:spPr>
        <a:xfrm>
          <a:off x="3657954" y="1347846"/>
          <a:ext cx="164885" cy="2645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657954" y="1400765"/>
        <a:ext cx="115420" cy="158757"/>
      </dsp:txXfrm>
    </dsp:sp>
    <dsp:sp modelId="{4E3C9CEF-38EE-43A6-B56C-3517641C3CB0}">
      <dsp:nvSpPr>
        <dsp:cNvPr id="0" name=""/>
        <dsp:cNvSpPr/>
      </dsp:nvSpPr>
      <dsp:spPr>
        <a:xfrm>
          <a:off x="3900616" y="1091032"/>
          <a:ext cx="778222" cy="778222"/>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C</a:t>
          </a:r>
        </a:p>
      </dsp:txBody>
      <dsp:txXfrm>
        <a:off x="4014584" y="1205000"/>
        <a:ext cx="550286" cy="550286"/>
      </dsp:txXfrm>
    </dsp:sp>
    <dsp:sp modelId="{33DE2136-C896-42A3-8B07-9EA1DCE99F6E}">
      <dsp:nvSpPr>
        <dsp:cNvPr id="0" name=""/>
        <dsp:cNvSpPr/>
      </dsp:nvSpPr>
      <dsp:spPr>
        <a:xfrm rot="5400000">
          <a:off x="3117957" y="1887843"/>
          <a:ext cx="164885" cy="2645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42690" y="1916030"/>
        <a:ext cx="115420" cy="158757"/>
      </dsp:txXfrm>
    </dsp:sp>
    <dsp:sp modelId="{6FE5BEE8-5E53-4705-9FA5-065B3F52FF10}">
      <dsp:nvSpPr>
        <dsp:cNvPr id="0" name=""/>
        <dsp:cNvSpPr/>
      </dsp:nvSpPr>
      <dsp:spPr>
        <a:xfrm>
          <a:off x="2811288" y="2180360"/>
          <a:ext cx="778222" cy="778222"/>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D</a:t>
          </a:r>
        </a:p>
      </dsp:txBody>
      <dsp:txXfrm>
        <a:off x="2925256" y="2294328"/>
        <a:ext cx="550286" cy="550286"/>
      </dsp:txXfrm>
    </dsp:sp>
    <dsp:sp modelId="{7CAFF077-9476-46F0-8C18-CBE2753232C6}">
      <dsp:nvSpPr>
        <dsp:cNvPr id="0" name=""/>
        <dsp:cNvSpPr/>
      </dsp:nvSpPr>
      <dsp:spPr>
        <a:xfrm rot="10800000">
          <a:off x="2577959" y="1347846"/>
          <a:ext cx="164885" cy="2645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627424" y="1400765"/>
        <a:ext cx="115420" cy="158757"/>
      </dsp:txXfrm>
    </dsp:sp>
    <dsp:sp modelId="{76640A1D-C012-4602-85BF-CAE3D995E3FF}">
      <dsp:nvSpPr>
        <dsp:cNvPr id="0" name=""/>
        <dsp:cNvSpPr/>
      </dsp:nvSpPr>
      <dsp:spPr>
        <a:xfrm>
          <a:off x="1721961" y="1091032"/>
          <a:ext cx="778222" cy="778222"/>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E</a:t>
          </a:r>
        </a:p>
      </dsp:txBody>
      <dsp:txXfrm>
        <a:off x="1835929" y="1205000"/>
        <a:ext cx="550286" cy="55028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160E5D-F4E1-4563-BC3D-EBED34E8F5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41DC0F-3F44-4597-8A2D-EEB5B4C3B0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7260D0-849A-4929-84D5-3C9AAB51EEEF}" type="datetimeFigureOut">
              <a:rPr lang="en-US" smtClean="0"/>
              <a:t>12/20/2023</a:t>
            </a:fld>
            <a:endParaRPr lang="en-US"/>
          </a:p>
        </p:txBody>
      </p:sp>
      <p:sp>
        <p:nvSpPr>
          <p:cNvPr id="4" name="Footer Placeholder 3">
            <a:extLst>
              <a:ext uri="{FF2B5EF4-FFF2-40B4-BE49-F238E27FC236}">
                <a16:creationId xmlns:a16="http://schemas.microsoft.com/office/drawing/2014/main" id="{2DE7A8A5-274D-4756-A25A-5E0ACB76E8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27472D-CD72-408C-8258-BAD1E7AC1F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214A83-74E9-4342-8BDF-98776D3B22BA}" type="slidenum">
              <a:rPr lang="en-US" smtClean="0"/>
              <a:t>‹#›</a:t>
            </a:fld>
            <a:endParaRPr lang="en-US"/>
          </a:p>
        </p:txBody>
      </p:sp>
    </p:spTree>
    <p:extLst>
      <p:ext uri="{BB962C8B-B14F-4D97-AF65-F5344CB8AC3E}">
        <p14:creationId xmlns:p14="http://schemas.microsoft.com/office/powerpoint/2010/main" val="342594781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E9857-B11D-4C38-9933-1D42B7690C73}" type="datetimeFigureOut">
              <a:rPr lang="en-US" smtClean="0"/>
              <a:t>12/20/2023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763FD-8900-40BD-94A1-856AEDC810A1}" type="slidenum">
              <a:rPr lang="en-US" smtClean="0"/>
              <a:t>‹#›</a:t>
            </a:fld>
            <a:endParaRPr lang="en-US"/>
          </a:p>
        </p:txBody>
      </p:sp>
    </p:spTree>
    <p:extLst>
      <p:ext uri="{BB962C8B-B14F-4D97-AF65-F5344CB8AC3E}">
        <p14:creationId xmlns:p14="http://schemas.microsoft.com/office/powerpoint/2010/main" val="2944959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A859AB-1F0C-4A6F-AD5E-65B587B44EE5}" type="datetime1">
              <a:rPr lang="en-US" smtClean="0"/>
              <a:t>12/20/2023</a:t>
            </a:fld>
            <a:endParaRPr lang="en-US"/>
          </a:p>
        </p:txBody>
      </p:sp>
      <p:sp>
        <p:nvSpPr>
          <p:cNvPr id="5" name="Footer Placeholder 4"/>
          <p:cNvSpPr>
            <a:spLocks noGrp="1"/>
          </p:cNvSpPr>
          <p:nvPr>
            <p:ph type="ftr" sz="quarter" idx="11"/>
          </p:nvPr>
        </p:nvSpPr>
        <p:spPr/>
        <p:txBody>
          <a:bodyPr/>
          <a:lstStyle/>
          <a:p>
            <a:r>
              <a:rPr lang="en-US"/>
              <a:t>20 December 2023</a:t>
            </a:r>
          </a:p>
        </p:txBody>
      </p:sp>
      <p:sp>
        <p:nvSpPr>
          <p:cNvPr id="6" name="Slide Number Placeholder 5"/>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387732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EB1A5-DBC9-415D-85A4-89497BFF5550}" type="datetime1">
              <a:rPr lang="en-US" smtClean="0"/>
              <a:t>12/20/2023</a:t>
            </a:fld>
            <a:endParaRPr lang="en-US"/>
          </a:p>
        </p:txBody>
      </p:sp>
      <p:sp>
        <p:nvSpPr>
          <p:cNvPr id="5" name="Footer Placeholder 4"/>
          <p:cNvSpPr>
            <a:spLocks noGrp="1"/>
          </p:cNvSpPr>
          <p:nvPr>
            <p:ph type="ftr" sz="quarter" idx="11"/>
          </p:nvPr>
        </p:nvSpPr>
        <p:spPr/>
        <p:txBody>
          <a:bodyPr/>
          <a:lstStyle/>
          <a:p>
            <a:r>
              <a:rPr lang="en-US"/>
              <a:t>20 December 2023</a:t>
            </a:r>
          </a:p>
        </p:txBody>
      </p:sp>
      <p:sp>
        <p:nvSpPr>
          <p:cNvPr id="6" name="Slide Number Placeholder 5"/>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36416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F161C-D0E1-43D0-B5A6-F83A9D669E72}" type="datetime1">
              <a:rPr lang="en-US" smtClean="0"/>
              <a:t>12/20/2023</a:t>
            </a:fld>
            <a:endParaRPr lang="en-US"/>
          </a:p>
        </p:txBody>
      </p:sp>
      <p:sp>
        <p:nvSpPr>
          <p:cNvPr id="5" name="Footer Placeholder 4"/>
          <p:cNvSpPr>
            <a:spLocks noGrp="1"/>
          </p:cNvSpPr>
          <p:nvPr>
            <p:ph type="ftr" sz="quarter" idx="11"/>
          </p:nvPr>
        </p:nvSpPr>
        <p:spPr/>
        <p:txBody>
          <a:bodyPr/>
          <a:lstStyle/>
          <a:p>
            <a:r>
              <a:rPr lang="en-US"/>
              <a:t>20 December 2023</a:t>
            </a:r>
          </a:p>
        </p:txBody>
      </p:sp>
      <p:sp>
        <p:nvSpPr>
          <p:cNvPr id="6" name="Slide Number Placeholder 5"/>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99283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98ABC-0F9A-48E2-86A1-8F9CBF149A0D}" type="datetime1">
              <a:rPr lang="en-US" smtClean="0"/>
              <a:t>12/20/2023</a:t>
            </a:fld>
            <a:endParaRPr lang="en-US"/>
          </a:p>
        </p:txBody>
      </p:sp>
      <p:sp>
        <p:nvSpPr>
          <p:cNvPr id="5" name="Footer Placeholder 4"/>
          <p:cNvSpPr>
            <a:spLocks noGrp="1"/>
          </p:cNvSpPr>
          <p:nvPr>
            <p:ph type="ftr" sz="quarter" idx="11"/>
          </p:nvPr>
        </p:nvSpPr>
        <p:spPr/>
        <p:txBody>
          <a:bodyPr/>
          <a:lstStyle/>
          <a:p>
            <a:r>
              <a:rPr lang="en-US"/>
              <a:t>20 December 2023</a:t>
            </a:r>
          </a:p>
        </p:txBody>
      </p:sp>
      <p:sp>
        <p:nvSpPr>
          <p:cNvPr id="6" name="Slide Number Placeholder 5"/>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172178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C9144-1A9B-4643-BB1D-1F8ED6D40E3B}" type="datetime1">
              <a:rPr lang="en-US" smtClean="0"/>
              <a:t>12/20/2023</a:t>
            </a:fld>
            <a:endParaRPr lang="en-US"/>
          </a:p>
        </p:txBody>
      </p:sp>
      <p:sp>
        <p:nvSpPr>
          <p:cNvPr id="5" name="Footer Placeholder 4"/>
          <p:cNvSpPr>
            <a:spLocks noGrp="1"/>
          </p:cNvSpPr>
          <p:nvPr>
            <p:ph type="ftr" sz="quarter" idx="11"/>
          </p:nvPr>
        </p:nvSpPr>
        <p:spPr/>
        <p:txBody>
          <a:bodyPr/>
          <a:lstStyle/>
          <a:p>
            <a:r>
              <a:rPr lang="en-US"/>
              <a:t>20 December 2023</a:t>
            </a:r>
          </a:p>
        </p:txBody>
      </p:sp>
      <p:sp>
        <p:nvSpPr>
          <p:cNvPr id="6" name="Slide Number Placeholder 5"/>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378665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ADF0DB-DC90-401A-93F9-A7922B4630A9}" type="datetime1">
              <a:rPr lang="en-US" smtClean="0"/>
              <a:t>12/20/2023</a:t>
            </a:fld>
            <a:endParaRPr lang="en-US"/>
          </a:p>
        </p:txBody>
      </p:sp>
      <p:sp>
        <p:nvSpPr>
          <p:cNvPr id="6" name="Footer Placeholder 5"/>
          <p:cNvSpPr>
            <a:spLocks noGrp="1"/>
          </p:cNvSpPr>
          <p:nvPr>
            <p:ph type="ftr" sz="quarter" idx="11"/>
          </p:nvPr>
        </p:nvSpPr>
        <p:spPr/>
        <p:txBody>
          <a:bodyPr/>
          <a:lstStyle/>
          <a:p>
            <a:r>
              <a:rPr lang="en-US"/>
              <a:t>20 December 2023</a:t>
            </a:r>
          </a:p>
        </p:txBody>
      </p:sp>
      <p:sp>
        <p:nvSpPr>
          <p:cNvPr id="7" name="Slide Number Placeholder 6"/>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533666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EDEC06-D58B-4811-B5C8-ADF0A3794498}" type="datetime1">
              <a:rPr lang="en-US" smtClean="0"/>
              <a:t>12/20/2023</a:t>
            </a:fld>
            <a:endParaRPr lang="en-US"/>
          </a:p>
        </p:txBody>
      </p:sp>
      <p:sp>
        <p:nvSpPr>
          <p:cNvPr id="8" name="Footer Placeholder 7"/>
          <p:cNvSpPr>
            <a:spLocks noGrp="1"/>
          </p:cNvSpPr>
          <p:nvPr>
            <p:ph type="ftr" sz="quarter" idx="11"/>
          </p:nvPr>
        </p:nvSpPr>
        <p:spPr/>
        <p:txBody>
          <a:bodyPr/>
          <a:lstStyle/>
          <a:p>
            <a:r>
              <a:rPr lang="en-US"/>
              <a:t>20 December 2023</a:t>
            </a:r>
          </a:p>
        </p:txBody>
      </p:sp>
      <p:sp>
        <p:nvSpPr>
          <p:cNvPr id="9" name="Slide Number Placeholder 8"/>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104782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D2B2E8-7FAD-43F0-A2D7-504D5D2957A9}" type="datetime1">
              <a:rPr lang="en-US" smtClean="0"/>
              <a:t>12/20/2023</a:t>
            </a:fld>
            <a:endParaRPr lang="en-US"/>
          </a:p>
        </p:txBody>
      </p:sp>
      <p:sp>
        <p:nvSpPr>
          <p:cNvPr id="4" name="Footer Placeholder 3"/>
          <p:cNvSpPr>
            <a:spLocks noGrp="1"/>
          </p:cNvSpPr>
          <p:nvPr>
            <p:ph type="ftr" sz="quarter" idx="11"/>
          </p:nvPr>
        </p:nvSpPr>
        <p:spPr/>
        <p:txBody>
          <a:bodyPr/>
          <a:lstStyle/>
          <a:p>
            <a:r>
              <a:rPr lang="en-US"/>
              <a:t>20 December 2023</a:t>
            </a:r>
          </a:p>
        </p:txBody>
      </p:sp>
      <p:sp>
        <p:nvSpPr>
          <p:cNvPr id="5" name="Slide Number Placeholder 4"/>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104883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508C7-673D-401B-8922-AD0559E269AC}" type="datetime1">
              <a:rPr lang="en-US" smtClean="0"/>
              <a:t>12/20/2023</a:t>
            </a:fld>
            <a:endParaRPr lang="en-US"/>
          </a:p>
        </p:txBody>
      </p:sp>
      <p:sp>
        <p:nvSpPr>
          <p:cNvPr id="3" name="Footer Placeholder 2"/>
          <p:cNvSpPr>
            <a:spLocks noGrp="1"/>
          </p:cNvSpPr>
          <p:nvPr>
            <p:ph type="ftr" sz="quarter" idx="11"/>
          </p:nvPr>
        </p:nvSpPr>
        <p:spPr/>
        <p:txBody>
          <a:bodyPr/>
          <a:lstStyle/>
          <a:p>
            <a:r>
              <a:rPr lang="en-US"/>
              <a:t>20 December 2023</a:t>
            </a:r>
          </a:p>
        </p:txBody>
      </p:sp>
      <p:sp>
        <p:nvSpPr>
          <p:cNvPr id="4" name="Slide Number Placeholder 3"/>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80497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C5ABE0F8-4DA6-44AA-A2BB-F83E89867EA2}" type="datetime1">
              <a:rPr lang="en-US" smtClean="0"/>
              <a:t>12/20/2023</a:t>
            </a:fld>
            <a:endParaRPr lang="en-US"/>
          </a:p>
        </p:txBody>
      </p:sp>
      <p:sp>
        <p:nvSpPr>
          <p:cNvPr id="6" name="Footer Placeholder 5"/>
          <p:cNvSpPr>
            <a:spLocks noGrp="1"/>
          </p:cNvSpPr>
          <p:nvPr>
            <p:ph type="ftr" sz="quarter" idx="11"/>
          </p:nvPr>
        </p:nvSpPr>
        <p:spPr/>
        <p:txBody>
          <a:bodyPr/>
          <a:lstStyle/>
          <a:p>
            <a:r>
              <a:rPr lang="en-US"/>
              <a:t>20 December 2023</a:t>
            </a:r>
          </a:p>
        </p:txBody>
      </p:sp>
      <p:sp>
        <p:nvSpPr>
          <p:cNvPr id="7" name="Slide Number Placeholder 6"/>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160311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05B4B605-27DD-40C9-9CA7-9E196DB4F463}" type="datetime1">
              <a:rPr lang="en-US" smtClean="0"/>
              <a:t>12/20/2023</a:t>
            </a:fld>
            <a:endParaRPr lang="en-US"/>
          </a:p>
        </p:txBody>
      </p:sp>
      <p:sp>
        <p:nvSpPr>
          <p:cNvPr id="6" name="Footer Placeholder 5"/>
          <p:cNvSpPr>
            <a:spLocks noGrp="1"/>
          </p:cNvSpPr>
          <p:nvPr>
            <p:ph type="ftr" sz="quarter" idx="11"/>
          </p:nvPr>
        </p:nvSpPr>
        <p:spPr/>
        <p:txBody>
          <a:bodyPr/>
          <a:lstStyle/>
          <a:p>
            <a:r>
              <a:rPr lang="en-US"/>
              <a:t>20 December 2023</a:t>
            </a:r>
          </a:p>
        </p:txBody>
      </p:sp>
      <p:sp>
        <p:nvSpPr>
          <p:cNvPr id="7" name="Slide Number Placeholder 6"/>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339485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803E1758-7C78-42B3-96DE-E81F11C11E20}" type="datetime1">
              <a:rPr lang="en-US" smtClean="0"/>
              <a:t>12/20/2023</a:t>
            </a:fld>
            <a:endParaRPr 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US"/>
              <a:t>20 December 2023</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082C6A31-85EC-47C9-B51E-CCC3433F84DA}" type="slidenum">
              <a:rPr lang="en-US" smtClean="0"/>
              <a:t>‹#›</a:t>
            </a:fld>
            <a:endParaRPr lang="en-US"/>
          </a:p>
        </p:txBody>
      </p:sp>
    </p:spTree>
    <p:extLst>
      <p:ext uri="{BB962C8B-B14F-4D97-AF65-F5344CB8AC3E}">
        <p14:creationId xmlns:p14="http://schemas.microsoft.com/office/powerpoint/2010/main" val="3985539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4A7540-8A47-4CFD-BB89-E01BF6FA8F91}"/>
              </a:ext>
            </a:extLst>
          </p:cNvPr>
          <p:cNvSpPr txBox="1"/>
          <p:nvPr/>
        </p:nvSpPr>
        <p:spPr>
          <a:xfrm>
            <a:off x="858539" y="641168"/>
            <a:ext cx="8065547" cy="400110"/>
          </a:xfrm>
          <a:prstGeom prst="rect">
            <a:avLst/>
          </a:prstGeom>
          <a:noFill/>
        </p:spPr>
        <p:txBody>
          <a:bodyPr wrap="square" rtlCol="0">
            <a:spAutoFit/>
          </a:bodyPr>
          <a:lstStyle/>
          <a:p>
            <a:r>
              <a:rPr lang="en-US" sz="2000" b="1" u="sng" dirty="0"/>
              <a:t>MICROSERVICES MAINTENANCE ISSUE WORKAROUND - BACKGROUND</a:t>
            </a:r>
          </a:p>
        </p:txBody>
      </p:sp>
      <p:sp>
        <p:nvSpPr>
          <p:cNvPr id="5" name="TextBox 4">
            <a:extLst>
              <a:ext uri="{FF2B5EF4-FFF2-40B4-BE49-F238E27FC236}">
                <a16:creationId xmlns:a16="http://schemas.microsoft.com/office/drawing/2014/main" id="{404A5BF9-EED3-4C0F-9919-F863245B75E6}"/>
              </a:ext>
            </a:extLst>
          </p:cNvPr>
          <p:cNvSpPr txBox="1"/>
          <p:nvPr/>
        </p:nvSpPr>
        <p:spPr>
          <a:xfrm>
            <a:off x="858540" y="1215873"/>
            <a:ext cx="8082259" cy="830997"/>
          </a:xfrm>
          <a:prstGeom prst="rect">
            <a:avLst/>
          </a:prstGeom>
          <a:noFill/>
        </p:spPr>
        <p:txBody>
          <a:bodyPr wrap="square" rtlCol="0">
            <a:spAutoFit/>
          </a:bodyPr>
          <a:lstStyle/>
          <a:p>
            <a:pPr algn="just"/>
            <a:r>
              <a:rPr lang="en-US" sz="1600" b="1" dirty="0"/>
              <a:t>Microservices architecture </a:t>
            </a:r>
            <a:r>
              <a:rPr lang="en-US" sz="1600" dirty="0"/>
              <a:t>may be great in scalability but problems may occur especially in handling maintenance where services can be related to one another causing a chain reaction to the maintenance and testing process.</a:t>
            </a:r>
          </a:p>
        </p:txBody>
      </p:sp>
      <p:sp>
        <p:nvSpPr>
          <p:cNvPr id="9" name="Footer Placeholder 8">
            <a:extLst>
              <a:ext uri="{FF2B5EF4-FFF2-40B4-BE49-F238E27FC236}">
                <a16:creationId xmlns:a16="http://schemas.microsoft.com/office/drawing/2014/main" id="{153E039F-E9D5-4D7D-B0D2-B5FD5992C181}"/>
              </a:ext>
            </a:extLst>
          </p:cNvPr>
          <p:cNvSpPr>
            <a:spLocks noGrp="1"/>
          </p:cNvSpPr>
          <p:nvPr>
            <p:ph type="ftr" sz="quarter" idx="11"/>
          </p:nvPr>
        </p:nvSpPr>
        <p:spPr>
          <a:xfrm>
            <a:off x="858540" y="11865189"/>
            <a:ext cx="5562263" cy="681567"/>
          </a:xfrm>
        </p:spPr>
        <p:txBody>
          <a:bodyPr anchor="ctr"/>
          <a:lstStyle/>
          <a:p>
            <a:pPr algn="l"/>
            <a:r>
              <a:rPr lang="en-US"/>
              <a:t>20 December 2023</a:t>
            </a:r>
            <a:endParaRPr lang="en-US" dirty="0"/>
          </a:p>
        </p:txBody>
      </p:sp>
      <p:sp>
        <p:nvSpPr>
          <p:cNvPr id="10" name="Slide Number Placeholder 9">
            <a:extLst>
              <a:ext uri="{FF2B5EF4-FFF2-40B4-BE49-F238E27FC236}">
                <a16:creationId xmlns:a16="http://schemas.microsoft.com/office/drawing/2014/main" id="{128230E9-9215-40DE-A976-99A22CDE5C30}"/>
              </a:ext>
            </a:extLst>
          </p:cNvPr>
          <p:cNvSpPr>
            <a:spLocks noGrp="1"/>
          </p:cNvSpPr>
          <p:nvPr>
            <p:ph type="sldNum" sz="quarter" idx="12"/>
          </p:nvPr>
        </p:nvSpPr>
        <p:spPr/>
        <p:txBody>
          <a:bodyPr/>
          <a:lstStyle/>
          <a:p>
            <a:fld id="{082C6A31-85EC-47C9-B51E-CCC3433F84DA}" type="slidenum">
              <a:rPr lang="en-US" smtClean="0"/>
              <a:t>1</a:t>
            </a:fld>
            <a:endParaRPr lang="en-US"/>
          </a:p>
        </p:txBody>
      </p:sp>
      <p:sp>
        <p:nvSpPr>
          <p:cNvPr id="18" name="Footer Placeholder 8">
            <a:extLst>
              <a:ext uri="{FF2B5EF4-FFF2-40B4-BE49-F238E27FC236}">
                <a16:creationId xmlns:a16="http://schemas.microsoft.com/office/drawing/2014/main" id="{68FE18E6-FB72-4CFB-AA30-A505E61D628C}"/>
              </a:ext>
            </a:extLst>
          </p:cNvPr>
          <p:cNvSpPr txBox="1">
            <a:spLocks/>
          </p:cNvSpPr>
          <p:nvPr/>
        </p:nvSpPr>
        <p:spPr>
          <a:xfrm>
            <a:off x="4723876" y="182064"/>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err="1"/>
              <a:t>ViMiGo</a:t>
            </a:r>
            <a:r>
              <a:rPr lang="en-US" dirty="0"/>
              <a:t> Technical Assessment – NASRUL ARIF BIN ZAKRIA</a:t>
            </a:r>
          </a:p>
        </p:txBody>
      </p:sp>
      <p:sp>
        <p:nvSpPr>
          <p:cNvPr id="19" name="Footer Placeholder 8">
            <a:extLst>
              <a:ext uri="{FF2B5EF4-FFF2-40B4-BE49-F238E27FC236}">
                <a16:creationId xmlns:a16="http://schemas.microsoft.com/office/drawing/2014/main" id="{FF5227FC-0198-4A4D-B229-7F39533615F2}"/>
              </a:ext>
            </a:extLst>
          </p:cNvPr>
          <p:cNvSpPr txBox="1">
            <a:spLocks/>
          </p:cNvSpPr>
          <p:nvPr/>
        </p:nvSpPr>
        <p:spPr>
          <a:xfrm>
            <a:off x="878690" y="180843"/>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t>Microservices Maintenance Issue Workaround</a:t>
            </a:r>
          </a:p>
        </p:txBody>
      </p:sp>
      <p:graphicFrame>
        <p:nvGraphicFramePr>
          <p:cNvPr id="2" name="Diagram 1">
            <a:extLst>
              <a:ext uri="{FF2B5EF4-FFF2-40B4-BE49-F238E27FC236}">
                <a16:creationId xmlns:a16="http://schemas.microsoft.com/office/drawing/2014/main" id="{02281B72-3894-46E6-A7A1-8523866B9D80}"/>
              </a:ext>
            </a:extLst>
          </p:cNvPr>
          <p:cNvGraphicFramePr/>
          <p:nvPr>
            <p:extLst>
              <p:ext uri="{D42A27DB-BD31-4B8C-83A1-F6EECF244321}">
                <p14:modId xmlns:p14="http://schemas.microsoft.com/office/powerpoint/2010/main" val="3877082693"/>
              </p:ext>
            </p:extLst>
          </p:nvPr>
        </p:nvGraphicFramePr>
        <p:xfrm>
          <a:off x="1600200" y="2221465"/>
          <a:ext cx="6400800" cy="2960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3DFEEC23-AA82-41D2-A160-D68ECDBB2E7F}"/>
              </a:ext>
            </a:extLst>
          </p:cNvPr>
          <p:cNvSpPr txBox="1"/>
          <p:nvPr/>
        </p:nvSpPr>
        <p:spPr>
          <a:xfrm>
            <a:off x="878690" y="5850257"/>
            <a:ext cx="8082259" cy="1323439"/>
          </a:xfrm>
          <a:prstGeom prst="rect">
            <a:avLst/>
          </a:prstGeom>
          <a:noFill/>
        </p:spPr>
        <p:txBody>
          <a:bodyPr wrap="square" rtlCol="0">
            <a:spAutoFit/>
          </a:bodyPr>
          <a:lstStyle/>
          <a:p>
            <a:pPr algn="just"/>
            <a:r>
              <a:rPr lang="en-US" sz="1600" dirty="0"/>
              <a:t>In </a:t>
            </a:r>
            <a:r>
              <a:rPr lang="en-US" sz="1600" b="1" i="1" dirty="0"/>
              <a:t>Figure 1.0</a:t>
            </a:r>
            <a:r>
              <a:rPr lang="en-US" sz="1600" dirty="0"/>
              <a:t> above, let’s take an example where </a:t>
            </a:r>
            <a:r>
              <a:rPr lang="en-US" sz="1600" b="1" dirty="0"/>
              <a:t>service A </a:t>
            </a:r>
            <a:r>
              <a:rPr lang="en-US" sz="1600" dirty="0"/>
              <a:t>will undergo some changes – thus will affect other services that depends on A. In this case, </a:t>
            </a:r>
            <a:r>
              <a:rPr lang="en-US" sz="1600" b="1" dirty="0"/>
              <a:t>service B, C, D and E will also require for testing</a:t>
            </a:r>
            <a:r>
              <a:rPr lang="en-US" sz="1600" dirty="0"/>
              <a:t> since there might be affected modules from the changes of service A. This will develop a higher maintenance cost every time there are changes even a small one as testing would be needed for other services related.</a:t>
            </a:r>
          </a:p>
        </p:txBody>
      </p:sp>
      <p:sp>
        <p:nvSpPr>
          <p:cNvPr id="23" name="TextBox 22">
            <a:extLst>
              <a:ext uri="{FF2B5EF4-FFF2-40B4-BE49-F238E27FC236}">
                <a16:creationId xmlns:a16="http://schemas.microsoft.com/office/drawing/2014/main" id="{9325E82C-E0D9-44ED-BFAA-C50104CA3C92}"/>
              </a:ext>
            </a:extLst>
          </p:cNvPr>
          <p:cNvSpPr txBox="1"/>
          <p:nvPr/>
        </p:nvSpPr>
        <p:spPr>
          <a:xfrm>
            <a:off x="1182282" y="5251567"/>
            <a:ext cx="7236637" cy="338554"/>
          </a:xfrm>
          <a:prstGeom prst="rect">
            <a:avLst/>
          </a:prstGeom>
          <a:noFill/>
        </p:spPr>
        <p:txBody>
          <a:bodyPr wrap="square">
            <a:spAutoFit/>
          </a:bodyPr>
          <a:lstStyle/>
          <a:p>
            <a:pPr algn="ctr"/>
            <a:r>
              <a:rPr lang="en-US" sz="1600" b="1" dirty="0"/>
              <a:t>Figure 1.0 – Example of Microservices System, where each Letter denote a Service</a:t>
            </a:r>
            <a:endParaRPr lang="en-US" sz="1600" dirty="0"/>
          </a:p>
        </p:txBody>
      </p:sp>
      <p:sp>
        <p:nvSpPr>
          <p:cNvPr id="24" name="TextBox 23">
            <a:extLst>
              <a:ext uri="{FF2B5EF4-FFF2-40B4-BE49-F238E27FC236}">
                <a16:creationId xmlns:a16="http://schemas.microsoft.com/office/drawing/2014/main" id="{EBFE6902-0C77-463F-83DE-31C3583B531B}"/>
              </a:ext>
            </a:extLst>
          </p:cNvPr>
          <p:cNvSpPr txBox="1"/>
          <p:nvPr/>
        </p:nvSpPr>
        <p:spPr>
          <a:xfrm>
            <a:off x="875252" y="7442090"/>
            <a:ext cx="8065547" cy="400110"/>
          </a:xfrm>
          <a:prstGeom prst="rect">
            <a:avLst/>
          </a:prstGeom>
          <a:noFill/>
        </p:spPr>
        <p:txBody>
          <a:bodyPr wrap="square" rtlCol="0">
            <a:spAutoFit/>
          </a:bodyPr>
          <a:lstStyle/>
          <a:p>
            <a:r>
              <a:rPr lang="en-US" sz="2000" b="1" u="sng" dirty="0"/>
              <a:t>THE SOLUTIONS</a:t>
            </a:r>
          </a:p>
        </p:txBody>
      </p:sp>
      <p:sp>
        <p:nvSpPr>
          <p:cNvPr id="25" name="TextBox 24">
            <a:extLst>
              <a:ext uri="{FF2B5EF4-FFF2-40B4-BE49-F238E27FC236}">
                <a16:creationId xmlns:a16="http://schemas.microsoft.com/office/drawing/2014/main" id="{5351308A-4B45-4D72-8A08-2E11DDFA83D1}"/>
              </a:ext>
            </a:extLst>
          </p:cNvPr>
          <p:cNvSpPr txBox="1"/>
          <p:nvPr/>
        </p:nvSpPr>
        <p:spPr>
          <a:xfrm>
            <a:off x="878690" y="8110594"/>
            <a:ext cx="8082259" cy="830997"/>
          </a:xfrm>
          <a:prstGeom prst="rect">
            <a:avLst/>
          </a:prstGeom>
          <a:noFill/>
        </p:spPr>
        <p:txBody>
          <a:bodyPr wrap="square" rtlCol="0">
            <a:spAutoFit/>
          </a:bodyPr>
          <a:lstStyle/>
          <a:p>
            <a:pPr algn="just"/>
            <a:r>
              <a:rPr lang="en-US" sz="1600" dirty="0"/>
              <a:t>Since testing is inevitable as preventing it could lead to potential error, thus a proper testing mechanism is required to ensure no repeating process occur that will make the maintenance cost to be higher. Below are possible solution to be considered.</a:t>
            </a:r>
          </a:p>
        </p:txBody>
      </p:sp>
      <p:sp>
        <p:nvSpPr>
          <p:cNvPr id="27" name="TextBox 26">
            <a:extLst>
              <a:ext uri="{FF2B5EF4-FFF2-40B4-BE49-F238E27FC236}">
                <a16:creationId xmlns:a16="http://schemas.microsoft.com/office/drawing/2014/main" id="{CACB606A-DCBF-41C9-AB02-E0FD7C60DBA9}"/>
              </a:ext>
            </a:extLst>
          </p:cNvPr>
          <p:cNvSpPr txBox="1"/>
          <p:nvPr/>
        </p:nvSpPr>
        <p:spPr>
          <a:xfrm>
            <a:off x="858538" y="9057778"/>
            <a:ext cx="8304512" cy="369332"/>
          </a:xfrm>
          <a:prstGeom prst="rect">
            <a:avLst/>
          </a:prstGeom>
          <a:noFill/>
        </p:spPr>
        <p:txBody>
          <a:bodyPr wrap="square">
            <a:spAutoFit/>
          </a:bodyPr>
          <a:lstStyle/>
          <a:p>
            <a:pPr marL="342900" indent="-342900">
              <a:buFont typeface="+mj-lt"/>
              <a:buAutoNum type="alphaLcParenR"/>
            </a:pPr>
            <a:r>
              <a:rPr lang="en-US" sz="1800" b="1" dirty="0"/>
              <a:t>Solution 1 – Automated Testing</a:t>
            </a:r>
            <a:endParaRPr lang="en-US" b="1" dirty="0"/>
          </a:p>
        </p:txBody>
      </p:sp>
      <p:sp>
        <p:nvSpPr>
          <p:cNvPr id="28" name="TextBox 27">
            <a:extLst>
              <a:ext uri="{FF2B5EF4-FFF2-40B4-BE49-F238E27FC236}">
                <a16:creationId xmlns:a16="http://schemas.microsoft.com/office/drawing/2014/main" id="{C9762914-5716-47D8-9071-495316F1A3B3}"/>
              </a:ext>
            </a:extLst>
          </p:cNvPr>
          <p:cNvSpPr txBox="1"/>
          <p:nvPr/>
        </p:nvSpPr>
        <p:spPr>
          <a:xfrm>
            <a:off x="878690" y="9523624"/>
            <a:ext cx="8082259" cy="2062103"/>
          </a:xfrm>
          <a:prstGeom prst="rect">
            <a:avLst/>
          </a:prstGeom>
          <a:noFill/>
        </p:spPr>
        <p:txBody>
          <a:bodyPr wrap="square" rtlCol="0">
            <a:spAutoFit/>
          </a:bodyPr>
          <a:lstStyle/>
          <a:p>
            <a:pPr algn="just"/>
            <a:r>
              <a:rPr lang="en-US" sz="1600" dirty="0"/>
              <a:t>The utilization of automated testing will be very suitable in this scenario. Using third-party testing tools such as </a:t>
            </a:r>
            <a:r>
              <a:rPr lang="en-US" sz="1600" b="1" i="1" dirty="0"/>
              <a:t>Selenium</a:t>
            </a:r>
            <a:r>
              <a:rPr lang="en-US" sz="1600" dirty="0"/>
              <a:t> or it’s mobile built </a:t>
            </a:r>
            <a:r>
              <a:rPr lang="en-US" sz="1600" b="1" i="1" dirty="0"/>
              <a:t>Appium</a:t>
            </a:r>
            <a:r>
              <a:rPr lang="en-US" sz="1600" dirty="0"/>
              <a:t> will greatly reduce the maintenance cost. This is due to the fact that with </a:t>
            </a:r>
            <a:r>
              <a:rPr lang="en-US" sz="1600" i="1" dirty="0"/>
              <a:t>Selenium</a:t>
            </a:r>
            <a:r>
              <a:rPr lang="en-US" sz="1600" dirty="0"/>
              <a:t>, we can develop test script specifically for each of the modules in the service as long as the changes does not affect the related service’s logic.</a:t>
            </a:r>
          </a:p>
          <a:p>
            <a:pPr algn="just"/>
            <a:endParaRPr lang="en-US" sz="1600" dirty="0"/>
          </a:p>
          <a:p>
            <a:pPr algn="just"/>
            <a:r>
              <a:rPr lang="en-US" sz="1600" dirty="0"/>
              <a:t>	Hence, every services will have their very unique testing script that </a:t>
            </a:r>
            <a:r>
              <a:rPr lang="en-US" sz="1600" b="1" dirty="0"/>
              <a:t>can be executed repeatedly </a:t>
            </a:r>
            <a:r>
              <a:rPr lang="en-US" sz="1600" dirty="0"/>
              <a:t>especially when there are changes that theoretically may affect the service is conducted. Let’s dive into an example of </a:t>
            </a:r>
            <a:r>
              <a:rPr lang="en-US" sz="1600" i="1" dirty="0"/>
              <a:t>python</a:t>
            </a:r>
            <a:r>
              <a:rPr lang="en-US" sz="1600" dirty="0"/>
              <a:t> script in </a:t>
            </a:r>
            <a:r>
              <a:rPr lang="en-US" sz="1600" b="1" i="1" dirty="0"/>
              <a:t>Snippet 1.0</a:t>
            </a:r>
            <a:r>
              <a:rPr lang="en-US" sz="1600" dirty="0"/>
              <a:t>.</a:t>
            </a:r>
          </a:p>
        </p:txBody>
      </p:sp>
      <p:cxnSp>
        <p:nvCxnSpPr>
          <p:cNvPr id="29" name="Straight Arrow Connector 28">
            <a:extLst>
              <a:ext uri="{FF2B5EF4-FFF2-40B4-BE49-F238E27FC236}">
                <a16:creationId xmlns:a16="http://schemas.microsoft.com/office/drawing/2014/main" id="{CA70ADE0-4357-4DE8-8AF0-721790E49CAE}"/>
              </a:ext>
            </a:extLst>
          </p:cNvPr>
          <p:cNvCxnSpPr/>
          <p:nvPr/>
        </p:nvCxnSpPr>
        <p:spPr>
          <a:xfrm flipH="1">
            <a:off x="3968750" y="2851150"/>
            <a:ext cx="368300" cy="368300"/>
          </a:xfrm>
          <a:prstGeom prst="straightConnector1">
            <a:avLst/>
          </a:prstGeom>
          <a:ln w="57150">
            <a:solidFill>
              <a:srgbClr val="B0B3B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9E6146-32DE-465C-824A-47D512C4201A}"/>
              </a:ext>
            </a:extLst>
          </p:cNvPr>
          <p:cNvCxnSpPr/>
          <p:nvPr/>
        </p:nvCxnSpPr>
        <p:spPr>
          <a:xfrm flipH="1">
            <a:off x="5194300" y="4091328"/>
            <a:ext cx="368300" cy="368300"/>
          </a:xfrm>
          <a:prstGeom prst="straightConnector1">
            <a:avLst/>
          </a:prstGeom>
          <a:ln w="57150">
            <a:solidFill>
              <a:srgbClr val="B0B3B9"/>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58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153E039F-E9D5-4D7D-B0D2-B5FD5992C181}"/>
              </a:ext>
            </a:extLst>
          </p:cNvPr>
          <p:cNvSpPr>
            <a:spLocks noGrp="1"/>
          </p:cNvSpPr>
          <p:nvPr>
            <p:ph type="ftr" sz="quarter" idx="11"/>
          </p:nvPr>
        </p:nvSpPr>
        <p:spPr>
          <a:xfrm>
            <a:off x="858540" y="11865189"/>
            <a:ext cx="5562263" cy="681567"/>
          </a:xfrm>
        </p:spPr>
        <p:txBody>
          <a:bodyPr anchor="ctr"/>
          <a:lstStyle/>
          <a:p>
            <a:pPr algn="l"/>
            <a:r>
              <a:rPr lang="en-US"/>
              <a:t>20 December 2023</a:t>
            </a:r>
            <a:endParaRPr lang="en-US" dirty="0"/>
          </a:p>
        </p:txBody>
      </p:sp>
      <p:sp>
        <p:nvSpPr>
          <p:cNvPr id="10" name="Slide Number Placeholder 9">
            <a:extLst>
              <a:ext uri="{FF2B5EF4-FFF2-40B4-BE49-F238E27FC236}">
                <a16:creationId xmlns:a16="http://schemas.microsoft.com/office/drawing/2014/main" id="{128230E9-9215-40DE-A976-99A22CDE5C30}"/>
              </a:ext>
            </a:extLst>
          </p:cNvPr>
          <p:cNvSpPr>
            <a:spLocks noGrp="1"/>
          </p:cNvSpPr>
          <p:nvPr>
            <p:ph type="sldNum" sz="quarter" idx="12"/>
          </p:nvPr>
        </p:nvSpPr>
        <p:spPr/>
        <p:txBody>
          <a:bodyPr/>
          <a:lstStyle/>
          <a:p>
            <a:fld id="{082C6A31-85EC-47C9-B51E-CCC3433F84DA}" type="slidenum">
              <a:rPr lang="en-US" smtClean="0"/>
              <a:t>2</a:t>
            </a:fld>
            <a:endParaRPr lang="en-US"/>
          </a:p>
        </p:txBody>
      </p:sp>
      <p:sp>
        <p:nvSpPr>
          <p:cNvPr id="18" name="Footer Placeholder 8">
            <a:extLst>
              <a:ext uri="{FF2B5EF4-FFF2-40B4-BE49-F238E27FC236}">
                <a16:creationId xmlns:a16="http://schemas.microsoft.com/office/drawing/2014/main" id="{68FE18E6-FB72-4CFB-AA30-A505E61D628C}"/>
              </a:ext>
            </a:extLst>
          </p:cNvPr>
          <p:cNvSpPr txBox="1">
            <a:spLocks/>
          </p:cNvSpPr>
          <p:nvPr/>
        </p:nvSpPr>
        <p:spPr>
          <a:xfrm>
            <a:off x="4723876" y="182064"/>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err="1"/>
              <a:t>ViMiGo</a:t>
            </a:r>
            <a:r>
              <a:rPr lang="en-US" dirty="0"/>
              <a:t> Technical Assessment – NASRUL ARIF BIN ZAKRIA</a:t>
            </a:r>
          </a:p>
        </p:txBody>
      </p:sp>
      <p:sp>
        <p:nvSpPr>
          <p:cNvPr id="19" name="Footer Placeholder 8">
            <a:extLst>
              <a:ext uri="{FF2B5EF4-FFF2-40B4-BE49-F238E27FC236}">
                <a16:creationId xmlns:a16="http://schemas.microsoft.com/office/drawing/2014/main" id="{FF5227FC-0198-4A4D-B229-7F39533615F2}"/>
              </a:ext>
            </a:extLst>
          </p:cNvPr>
          <p:cNvSpPr txBox="1">
            <a:spLocks/>
          </p:cNvSpPr>
          <p:nvPr/>
        </p:nvSpPr>
        <p:spPr>
          <a:xfrm>
            <a:off x="878690" y="180843"/>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t>Microservices Maintenance Issue Workaround</a:t>
            </a:r>
          </a:p>
        </p:txBody>
      </p:sp>
      <p:sp>
        <p:nvSpPr>
          <p:cNvPr id="3" name="Rectangle: Rounded Corners 2">
            <a:extLst>
              <a:ext uri="{FF2B5EF4-FFF2-40B4-BE49-F238E27FC236}">
                <a16:creationId xmlns:a16="http://schemas.microsoft.com/office/drawing/2014/main" id="{088E2F6D-6F5F-431D-A576-180C27A65C4B}"/>
              </a:ext>
            </a:extLst>
          </p:cNvPr>
          <p:cNvSpPr/>
          <p:nvPr/>
        </p:nvSpPr>
        <p:spPr>
          <a:xfrm>
            <a:off x="858540" y="1117600"/>
            <a:ext cx="8082578" cy="5613400"/>
          </a:xfrm>
          <a:prstGeom prst="roundRect">
            <a:avLst>
              <a:gd name="adj" fmla="val 396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n-US" sz="1100" dirty="0">
                <a:solidFill>
                  <a:schemeClr val="tx1"/>
                </a:solidFill>
                <a:latin typeface="Lucida Sans Typewriter" panose="020B0509030504030204" pitchFamily="49" charset="0"/>
              </a:rPr>
              <a:t>from selenium import </a:t>
            </a:r>
            <a:r>
              <a:rPr lang="en-US" sz="1100" dirty="0" err="1">
                <a:solidFill>
                  <a:schemeClr val="tx1"/>
                </a:solidFill>
                <a:latin typeface="Lucida Sans Typewriter" panose="020B0509030504030204" pitchFamily="49" charset="0"/>
              </a:rPr>
              <a:t>webdriver</a:t>
            </a:r>
            <a:endParaRPr lang="en-US" sz="1100" dirty="0">
              <a:solidFill>
                <a:schemeClr val="tx1"/>
              </a:solidFill>
              <a:latin typeface="Lucida Sans Typewriter" panose="020B0509030504030204" pitchFamily="49" charset="0"/>
            </a:endParaRPr>
          </a:p>
          <a:p>
            <a:pPr marL="228600" indent="-228600">
              <a:buFont typeface="+mj-lt"/>
              <a:buAutoNum type="arabicPeriod"/>
            </a:pPr>
            <a:r>
              <a:rPr lang="en-US" sz="1100" dirty="0">
                <a:solidFill>
                  <a:schemeClr val="tx1"/>
                </a:solidFill>
                <a:latin typeface="Lucida Sans Typewriter" panose="020B0509030504030204" pitchFamily="49" charset="0"/>
              </a:rPr>
              <a:t>from </a:t>
            </a:r>
            <a:r>
              <a:rPr lang="en-US" sz="1100" dirty="0" err="1">
                <a:solidFill>
                  <a:schemeClr val="tx1"/>
                </a:solidFill>
                <a:latin typeface="Lucida Sans Typewriter" panose="020B0509030504030204" pitchFamily="49" charset="0"/>
              </a:rPr>
              <a:t>selenium.webdriver.common.keys</a:t>
            </a:r>
            <a:r>
              <a:rPr lang="en-US" sz="1100" dirty="0">
                <a:solidFill>
                  <a:schemeClr val="tx1"/>
                </a:solidFill>
                <a:latin typeface="Lucida Sans Typewriter" panose="020B0509030504030204" pitchFamily="49" charset="0"/>
              </a:rPr>
              <a:t> import Keys</a:t>
            </a:r>
          </a:p>
          <a:p>
            <a:pPr marL="228600" indent="-228600">
              <a:buFont typeface="+mj-lt"/>
              <a:buAutoNum type="arabicPeriod"/>
            </a:pPr>
            <a:r>
              <a:rPr lang="en-US" sz="1100" dirty="0">
                <a:solidFill>
                  <a:schemeClr val="tx1"/>
                </a:solidFill>
                <a:latin typeface="Lucida Sans Typewriter" panose="020B0509030504030204" pitchFamily="49" charset="0"/>
              </a:rPr>
              <a:t>from selenium.webdriver.common.by import By</a:t>
            </a:r>
          </a:p>
          <a:p>
            <a:pPr marL="228600" indent="-228600">
              <a:buFont typeface="+mj-lt"/>
              <a:buAutoNum type="arabicPeriod"/>
            </a:pPr>
            <a:r>
              <a:rPr lang="en-US" sz="1100" dirty="0">
                <a:solidFill>
                  <a:schemeClr val="tx1"/>
                </a:solidFill>
                <a:latin typeface="Lucida Sans Typewriter" panose="020B0509030504030204" pitchFamily="49" charset="0"/>
              </a:rPr>
              <a:t>from </a:t>
            </a:r>
            <a:r>
              <a:rPr lang="en-US" sz="1100" dirty="0" err="1">
                <a:solidFill>
                  <a:schemeClr val="tx1"/>
                </a:solidFill>
                <a:latin typeface="Lucida Sans Typewriter" panose="020B0509030504030204" pitchFamily="49" charset="0"/>
              </a:rPr>
              <a:t>selenium.webdriver.support.ui</a:t>
            </a:r>
            <a:r>
              <a:rPr lang="en-US" sz="1100" dirty="0">
                <a:solidFill>
                  <a:schemeClr val="tx1"/>
                </a:solidFill>
                <a:latin typeface="Lucida Sans Typewriter" panose="020B0509030504030204" pitchFamily="49" charset="0"/>
              </a:rPr>
              <a:t> import Select</a:t>
            </a:r>
          </a:p>
          <a:p>
            <a:pPr marL="228600" indent="-228600">
              <a:buFont typeface="+mj-lt"/>
              <a:buAutoNum type="arabicPeriod"/>
            </a:pPr>
            <a:r>
              <a:rPr lang="en-US" sz="1100" dirty="0">
                <a:solidFill>
                  <a:schemeClr val="tx1"/>
                </a:solidFill>
                <a:latin typeface="Lucida Sans Typewriter" panose="020B0509030504030204" pitchFamily="49" charset="0"/>
              </a:rPr>
              <a:t>import time</a:t>
            </a:r>
          </a:p>
          <a:p>
            <a:pPr marL="228600" indent="-228600">
              <a:buFont typeface="+mj-lt"/>
              <a:buAutoNum type="arabicPeriod"/>
            </a:pPr>
            <a:endParaRPr lang="en-US" sz="1100" dirty="0">
              <a:solidFill>
                <a:schemeClr val="tx1"/>
              </a:solidFill>
              <a:latin typeface="Lucida Sans Typewriter" panose="020B0509030504030204" pitchFamily="49" charset="0"/>
            </a:endParaRPr>
          </a:p>
          <a:p>
            <a:pPr marL="228600" indent="-228600">
              <a:buFont typeface="+mj-lt"/>
              <a:buAutoNum type="arabicPeriod"/>
            </a:pPr>
            <a:r>
              <a:rPr lang="en-US" sz="1100" dirty="0">
                <a:solidFill>
                  <a:schemeClr val="tx1"/>
                </a:solidFill>
                <a:latin typeface="Lucida Sans Typewriter" panose="020B0509030504030204" pitchFamily="49" charset="0"/>
              </a:rPr>
              <a:t># Create a new instance of the Chrome driver</a:t>
            </a:r>
          </a:p>
          <a:p>
            <a:pPr marL="228600" indent="-228600">
              <a:buFont typeface="+mj-lt"/>
              <a:buAutoNum type="arabicPeriod"/>
            </a:pPr>
            <a:r>
              <a:rPr lang="en-US" sz="1100" dirty="0">
                <a:solidFill>
                  <a:schemeClr val="tx1"/>
                </a:solidFill>
                <a:latin typeface="Lucida Sans Typewriter" panose="020B0509030504030204" pitchFamily="49" charset="0"/>
              </a:rPr>
              <a:t>driver = </a:t>
            </a:r>
            <a:r>
              <a:rPr lang="en-US" sz="1100" dirty="0" err="1">
                <a:solidFill>
                  <a:schemeClr val="tx1"/>
                </a:solidFill>
                <a:latin typeface="Lucida Sans Typewriter" panose="020B0509030504030204" pitchFamily="49" charset="0"/>
              </a:rPr>
              <a:t>webdriver.Chrome</a:t>
            </a:r>
            <a:r>
              <a:rPr lang="en-US" sz="1100" dirty="0">
                <a:solidFill>
                  <a:schemeClr val="tx1"/>
                </a:solidFill>
                <a:latin typeface="Lucida Sans Typewriter" panose="020B0509030504030204" pitchFamily="49" charset="0"/>
              </a:rPr>
              <a:t>()</a:t>
            </a:r>
          </a:p>
          <a:p>
            <a:pPr marL="228600" indent="-228600">
              <a:buFont typeface="+mj-lt"/>
              <a:buAutoNum type="arabicPeriod"/>
            </a:pPr>
            <a:endParaRPr lang="en-US" sz="1100" dirty="0">
              <a:solidFill>
                <a:schemeClr val="tx1"/>
              </a:solidFill>
              <a:latin typeface="Lucida Sans Typewriter" panose="020B0509030504030204" pitchFamily="49" charset="0"/>
            </a:endParaRPr>
          </a:p>
          <a:p>
            <a:pPr marL="228600" indent="-228600">
              <a:buFont typeface="+mj-lt"/>
              <a:buAutoNum type="arabicPeriod"/>
            </a:pPr>
            <a:r>
              <a:rPr lang="en-US" sz="1100" dirty="0">
                <a:solidFill>
                  <a:schemeClr val="tx1"/>
                </a:solidFill>
                <a:latin typeface="Lucida Sans Typewriter" panose="020B0509030504030204" pitchFamily="49" charset="0"/>
              </a:rPr>
              <a:t># Navigate to the webpage with the membership subscription form</a:t>
            </a:r>
          </a:p>
          <a:p>
            <a:pPr marL="228600" indent="-228600">
              <a:buFont typeface="+mj-lt"/>
              <a:buAutoNum type="arabicPeriod"/>
            </a:pPr>
            <a:r>
              <a:rPr lang="en-US" sz="1100" dirty="0" err="1">
                <a:solidFill>
                  <a:schemeClr val="tx1"/>
                </a:solidFill>
                <a:latin typeface="Lucida Sans Typewriter" panose="020B0509030504030204" pitchFamily="49" charset="0"/>
              </a:rPr>
              <a:t>driver.get</a:t>
            </a:r>
            <a:r>
              <a:rPr lang="en-US" sz="1100" dirty="0">
                <a:solidFill>
                  <a:schemeClr val="tx1"/>
                </a:solidFill>
                <a:latin typeface="Lucida Sans Typewriter" panose="020B0509030504030204" pitchFamily="49" charset="0"/>
              </a:rPr>
              <a:t>("https://musicplaylist.com/membership-form")</a:t>
            </a:r>
          </a:p>
          <a:p>
            <a:pPr marL="228600" indent="-228600">
              <a:buFont typeface="+mj-lt"/>
              <a:buAutoNum type="arabicPeriod"/>
            </a:pPr>
            <a:endParaRPr lang="en-US" sz="1100" dirty="0">
              <a:solidFill>
                <a:schemeClr val="tx1"/>
              </a:solidFill>
              <a:latin typeface="Lucida Sans Typewriter" panose="020B0509030504030204" pitchFamily="49" charset="0"/>
            </a:endParaRPr>
          </a:p>
          <a:p>
            <a:pPr marL="228600" indent="-228600">
              <a:buFont typeface="+mj-lt"/>
              <a:buAutoNum type="arabicPeriod"/>
            </a:pPr>
            <a:r>
              <a:rPr lang="en-US" sz="1100" dirty="0">
                <a:solidFill>
                  <a:schemeClr val="tx1"/>
                </a:solidFill>
                <a:latin typeface="Lucida Sans Typewriter" panose="020B0509030504030204" pitchFamily="49" charset="0"/>
              </a:rPr>
              <a:t># Locate the input fields and submit button</a:t>
            </a:r>
          </a:p>
          <a:p>
            <a:pPr marL="228600" indent="-228600">
              <a:buFont typeface="+mj-lt"/>
              <a:buAutoNum type="arabicPeriod"/>
            </a:pPr>
            <a:r>
              <a:rPr lang="en-US" sz="1100" dirty="0" err="1">
                <a:solidFill>
                  <a:schemeClr val="tx1"/>
                </a:solidFill>
                <a:latin typeface="Lucida Sans Typewriter" panose="020B0509030504030204" pitchFamily="49" charset="0"/>
              </a:rPr>
              <a:t>membership_type_dropdown</a:t>
            </a:r>
            <a:r>
              <a:rPr lang="en-US" sz="1100" dirty="0">
                <a:solidFill>
                  <a:schemeClr val="tx1"/>
                </a:solidFill>
                <a:latin typeface="Lucida Sans Typewriter" panose="020B0509030504030204" pitchFamily="49" charset="0"/>
              </a:rPr>
              <a:t> = Select(</a:t>
            </a:r>
            <a:r>
              <a:rPr lang="en-US" sz="1100" dirty="0" err="1">
                <a:solidFill>
                  <a:schemeClr val="tx1"/>
                </a:solidFill>
                <a:latin typeface="Lucida Sans Typewriter" panose="020B0509030504030204" pitchFamily="49" charset="0"/>
              </a:rPr>
              <a:t>driver.find_element</a:t>
            </a:r>
            <a:r>
              <a:rPr lang="en-US" sz="1100" dirty="0">
                <a:solidFill>
                  <a:schemeClr val="tx1"/>
                </a:solidFill>
                <a:latin typeface="Lucida Sans Typewriter" panose="020B0509030504030204" pitchFamily="49" charset="0"/>
              </a:rPr>
              <a:t>(By.ID, "</a:t>
            </a:r>
            <a:r>
              <a:rPr lang="en-US" sz="1100" dirty="0" err="1">
                <a:solidFill>
                  <a:schemeClr val="tx1"/>
                </a:solidFill>
                <a:latin typeface="Lucida Sans Typewriter" panose="020B0509030504030204" pitchFamily="49" charset="0"/>
              </a:rPr>
              <a:t>membership_type</a:t>
            </a:r>
            <a:r>
              <a:rPr lang="en-US" sz="1100" dirty="0">
                <a:solidFill>
                  <a:schemeClr val="tx1"/>
                </a:solidFill>
                <a:latin typeface="Lucida Sans Typewriter" panose="020B0509030504030204" pitchFamily="49" charset="0"/>
              </a:rPr>
              <a:t>"))</a:t>
            </a:r>
          </a:p>
          <a:p>
            <a:pPr marL="228600" indent="-228600">
              <a:buFont typeface="+mj-lt"/>
              <a:buAutoNum type="arabicPeriod"/>
            </a:pPr>
            <a:r>
              <a:rPr lang="en-US" sz="1100" dirty="0" err="1">
                <a:solidFill>
                  <a:schemeClr val="tx1"/>
                </a:solidFill>
                <a:latin typeface="Lucida Sans Typewriter" panose="020B0509030504030204" pitchFamily="49" charset="0"/>
              </a:rPr>
              <a:t>duration_input</a:t>
            </a:r>
            <a:r>
              <a:rPr lang="en-US" sz="1100" dirty="0">
                <a:solidFill>
                  <a:schemeClr val="tx1"/>
                </a:solidFill>
                <a:latin typeface="Lucida Sans Typewriter" panose="020B0509030504030204" pitchFamily="49" charset="0"/>
              </a:rPr>
              <a:t> = </a:t>
            </a:r>
            <a:r>
              <a:rPr lang="en-US" sz="1100" dirty="0" err="1">
                <a:solidFill>
                  <a:schemeClr val="tx1"/>
                </a:solidFill>
                <a:latin typeface="Lucida Sans Typewriter" panose="020B0509030504030204" pitchFamily="49" charset="0"/>
              </a:rPr>
              <a:t>driver.find_element</a:t>
            </a:r>
            <a:r>
              <a:rPr lang="en-US" sz="1100" dirty="0">
                <a:solidFill>
                  <a:schemeClr val="tx1"/>
                </a:solidFill>
                <a:latin typeface="Lucida Sans Typewriter" panose="020B0509030504030204" pitchFamily="49" charset="0"/>
              </a:rPr>
              <a:t>(By.ID, "duration")</a:t>
            </a:r>
          </a:p>
          <a:p>
            <a:pPr marL="228600" indent="-228600">
              <a:buFont typeface="+mj-lt"/>
              <a:buAutoNum type="arabicPeriod"/>
            </a:pPr>
            <a:r>
              <a:rPr lang="en-US" sz="1100" dirty="0" err="1">
                <a:solidFill>
                  <a:schemeClr val="tx1"/>
                </a:solidFill>
                <a:latin typeface="Lucida Sans Typewriter" panose="020B0509030504030204" pitchFamily="49" charset="0"/>
              </a:rPr>
              <a:t>submit_button</a:t>
            </a:r>
            <a:r>
              <a:rPr lang="en-US" sz="1100" dirty="0">
                <a:solidFill>
                  <a:schemeClr val="tx1"/>
                </a:solidFill>
                <a:latin typeface="Lucida Sans Typewriter" panose="020B0509030504030204" pitchFamily="49" charset="0"/>
              </a:rPr>
              <a:t> = </a:t>
            </a:r>
            <a:r>
              <a:rPr lang="en-US" sz="1100" dirty="0" err="1">
                <a:solidFill>
                  <a:schemeClr val="tx1"/>
                </a:solidFill>
                <a:latin typeface="Lucida Sans Typewriter" panose="020B0509030504030204" pitchFamily="49" charset="0"/>
              </a:rPr>
              <a:t>driver.find_element</a:t>
            </a:r>
            <a:r>
              <a:rPr lang="en-US" sz="1100" dirty="0">
                <a:solidFill>
                  <a:schemeClr val="tx1"/>
                </a:solidFill>
                <a:latin typeface="Lucida Sans Typewriter" panose="020B0509030504030204" pitchFamily="49" charset="0"/>
              </a:rPr>
              <a:t>(By.ID, "</a:t>
            </a:r>
            <a:r>
              <a:rPr lang="en-US" sz="1100" dirty="0" err="1">
                <a:solidFill>
                  <a:schemeClr val="tx1"/>
                </a:solidFill>
                <a:latin typeface="Lucida Sans Typewriter" panose="020B0509030504030204" pitchFamily="49" charset="0"/>
              </a:rPr>
              <a:t>submit_button</a:t>
            </a:r>
            <a:r>
              <a:rPr lang="en-US" sz="1100" dirty="0">
                <a:solidFill>
                  <a:schemeClr val="tx1"/>
                </a:solidFill>
                <a:latin typeface="Lucida Sans Typewriter" panose="020B0509030504030204" pitchFamily="49" charset="0"/>
              </a:rPr>
              <a:t>")</a:t>
            </a:r>
          </a:p>
          <a:p>
            <a:pPr marL="228600" indent="-228600">
              <a:buFont typeface="+mj-lt"/>
              <a:buAutoNum type="arabicPeriod"/>
            </a:pPr>
            <a:endParaRPr lang="en-US" sz="1100" dirty="0">
              <a:solidFill>
                <a:schemeClr val="tx1"/>
              </a:solidFill>
              <a:latin typeface="Lucida Sans Typewriter" panose="020B0509030504030204" pitchFamily="49" charset="0"/>
            </a:endParaRPr>
          </a:p>
          <a:p>
            <a:pPr marL="228600" indent="-228600">
              <a:buFont typeface="+mj-lt"/>
              <a:buAutoNum type="arabicPeriod"/>
            </a:pPr>
            <a:r>
              <a:rPr lang="en-US" sz="1100" dirty="0">
                <a:solidFill>
                  <a:schemeClr val="tx1"/>
                </a:solidFill>
                <a:latin typeface="Lucida Sans Typewriter" panose="020B0509030504030204" pitchFamily="49" charset="0"/>
              </a:rPr>
              <a:t># Select subscription type from dropdown</a:t>
            </a:r>
          </a:p>
          <a:p>
            <a:pPr marL="228600" indent="-228600">
              <a:buFont typeface="+mj-lt"/>
              <a:buAutoNum type="arabicPeriod"/>
            </a:pPr>
            <a:r>
              <a:rPr lang="en-US" sz="1100" dirty="0" err="1">
                <a:solidFill>
                  <a:schemeClr val="tx1"/>
                </a:solidFill>
                <a:latin typeface="Lucida Sans Typewriter" panose="020B0509030504030204" pitchFamily="49" charset="0"/>
              </a:rPr>
              <a:t>membership_type_dropdown.select_by_visible_text</a:t>
            </a:r>
            <a:r>
              <a:rPr lang="en-US" sz="1100" dirty="0">
                <a:solidFill>
                  <a:schemeClr val="tx1"/>
                </a:solidFill>
                <a:latin typeface="Lucida Sans Typewriter" panose="020B0509030504030204" pitchFamily="49" charset="0"/>
              </a:rPr>
              <a:t>("Gold Membership")</a:t>
            </a:r>
          </a:p>
          <a:p>
            <a:pPr marL="228600" indent="-228600">
              <a:buFont typeface="+mj-lt"/>
              <a:buAutoNum type="arabicPeriod"/>
            </a:pPr>
            <a:endParaRPr lang="en-US" sz="1100" dirty="0">
              <a:solidFill>
                <a:schemeClr val="tx1"/>
              </a:solidFill>
              <a:latin typeface="Lucida Sans Typewriter" panose="020B0509030504030204" pitchFamily="49" charset="0"/>
            </a:endParaRPr>
          </a:p>
          <a:p>
            <a:pPr marL="228600" indent="-228600">
              <a:buFont typeface="+mj-lt"/>
              <a:buAutoNum type="arabicPeriod"/>
            </a:pPr>
            <a:r>
              <a:rPr lang="en-US" sz="1100" dirty="0">
                <a:solidFill>
                  <a:schemeClr val="tx1"/>
                </a:solidFill>
                <a:latin typeface="Lucida Sans Typewriter" panose="020B0509030504030204" pitchFamily="49" charset="0"/>
              </a:rPr>
              <a:t># Enter duration</a:t>
            </a:r>
          </a:p>
          <a:p>
            <a:pPr marL="228600" indent="-228600">
              <a:buFont typeface="+mj-lt"/>
              <a:buAutoNum type="arabicPeriod"/>
            </a:pPr>
            <a:r>
              <a:rPr lang="en-US" sz="1100" dirty="0" err="1">
                <a:solidFill>
                  <a:schemeClr val="tx1"/>
                </a:solidFill>
                <a:latin typeface="Lucida Sans Typewriter" panose="020B0509030504030204" pitchFamily="49" charset="0"/>
              </a:rPr>
              <a:t>duration_input.send_keys</a:t>
            </a:r>
            <a:r>
              <a:rPr lang="en-US" sz="1100" dirty="0">
                <a:solidFill>
                  <a:schemeClr val="tx1"/>
                </a:solidFill>
                <a:latin typeface="Lucida Sans Typewriter" panose="020B0509030504030204" pitchFamily="49" charset="0"/>
              </a:rPr>
              <a:t>("12")</a:t>
            </a:r>
          </a:p>
          <a:p>
            <a:pPr marL="228600" indent="-228600">
              <a:buFont typeface="+mj-lt"/>
              <a:buAutoNum type="arabicPeriod"/>
            </a:pPr>
            <a:endParaRPr lang="en-US" sz="1100" dirty="0">
              <a:solidFill>
                <a:schemeClr val="tx1"/>
              </a:solidFill>
              <a:latin typeface="Lucida Sans Typewriter" panose="020B0509030504030204" pitchFamily="49" charset="0"/>
            </a:endParaRPr>
          </a:p>
          <a:p>
            <a:pPr marL="228600" indent="-228600">
              <a:buFont typeface="+mj-lt"/>
              <a:buAutoNum type="arabicPeriod"/>
            </a:pPr>
            <a:r>
              <a:rPr lang="en-US" sz="1100" dirty="0">
                <a:solidFill>
                  <a:schemeClr val="tx1"/>
                </a:solidFill>
                <a:latin typeface="Lucida Sans Typewriter" panose="020B0509030504030204" pitchFamily="49" charset="0"/>
              </a:rPr>
              <a:t># Click the submit button</a:t>
            </a:r>
          </a:p>
          <a:p>
            <a:pPr marL="228600" indent="-228600">
              <a:buFont typeface="+mj-lt"/>
              <a:buAutoNum type="arabicPeriod"/>
            </a:pPr>
            <a:r>
              <a:rPr lang="en-US" sz="1100" dirty="0" err="1">
                <a:solidFill>
                  <a:schemeClr val="tx1"/>
                </a:solidFill>
                <a:latin typeface="Lucida Sans Typewriter" panose="020B0509030504030204" pitchFamily="49" charset="0"/>
              </a:rPr>
              <a:t>submit_button.click</a:t>
            </a:r>
            <a:r>
              <a:rPr lang="en-US" sz="1100" dirty="0">
                <a:solidFill>
                  <a:schemeClr val="tx1"/>
                </a:solidFill>
                <a:latin typeface="Lucida Sans Typewriter" panose="020B0509030504030204" pitchFamily="49" charset="0"/>
              </a:rPr>
              <a:t>()</a:t>
            </a:r>
          </a:p>
          <a:p>
            <a:pPr marL="228600" indent="-228600">
              <a:buFont typeface="+mj-lt"/>
              <a:buAutoNum type="arabicPeriod"/>
            </a:pPr>
            <a:endParaRPr lang="en-US" sz="1100" dirty="0">
              <a:solidFill>
                <a:schemeClr val="tx1"/>
              </a:solidFill>
              <a:latin typeface="Lucida Sans Typewriter" panose="020B0509030504030204" pitchFamily="49" charset="0"/>
            </a:endParaRPr>
          </a:p>
          <a:p>
            <a:pPr marL="228600" indent="-228600">
              <a:buFont typeface="+mj-lt"/>
              <a:buAutoNum type="arabicPeriod"/>
            </a:pPr>
            <a:r>
              <a:rPr lang="en-US" sz="1100" dirty="0">
                <a:solidFill>
                  <a:schemeClr val="tx1"/>
                </a:solidFill>
                <a:latin typeface="Lucida Sans Typewriter" panose="020B0509030504030204" pitchFamily="49" charset="0"/>
              </a:rPr>
              <a:t># Wait for a few seconds to see the result</a:t>
            </a:r>
          </a:p>
          <a:p>
            <a:pPr marL="228600" indent="-228600">
              <a:buFont typeface="+mj-lt"/>
              <a:buAutoNum type="arabicPeriod"/>
            </a:pPr>
            <a:r>
              <a:rPr lang="en-US" sz="1100" dirty="0" err="1">
                <a:solidFill>
                  <a:schemeClr val="tx1"/>
                </a:solidFill>
                <a:latin typeface="Lucida Sans Typewriter" panose="020B0509030504030204" pitchFamily="49" charset="0"/>
              </a:rPr>
              <a:t>time.sleep</a:t>
            </a:r>
            <a:r>
              <a:rPr lang="en-US" sz="1100" dirty="0">
                <a:solidFill>
                  <a:schemeClr val="tx1"/>
                </a:solidFill>
                <a:latin typeface="Lucida Sans Typewriter" panose="020B0509030504030204" pitchFamily="49" charset="0"/>
              </a:rPr>
              <a:t>(5)</a:t>
            </a:r>
          </a:p>
          <a:p>
            <a:pPr marL="228600" indent="-228600">
              <a:buFont typeface="+mj-lt"/>
              <a:buAutoNum type="arabicPeriod"/>
            </a:pPr>
            <a:endParaRPr lang="en-US" sz="1100" dirty="0">
              <a:solidFill>
                <a:schemeClr val="tx1"/>
              </a:solidFill>
              <a:latin typeface="Lucida Sans Typewriter" panose="020B0509030504030204" pitchFamily="49" charset="0"/>
            </a:endParaRPr>
          </a:p>
          <a:p>
            <a:pPr marL="228600" indent="-228600">
              <a:buFont typeface="+mj-lt"/>
              <a:buAutoNum type="arabicPeriod"/>
            </a:pPr>
            <a:r>
              <a:rPr lang="en-US" sz="1100" dirty="0">
                <a:solidFill>
                  <a:schemeClr val="tx1"/>
                </a:solidFill>
                <a:latin typeface="Lucida Sans Typewriter" panose="020B0509030504030204" pitchFamily="49" charset="0"/>
              </a:rPr>
              <a:t># Close the browser window</a:t>
            </a:r>
          </a:p>
          <a:p>
            <a:pPr marL="228600" indent="-228600">
              <a:buFont typeface="+mj-lt"/>
              <a:buAutoNum type="arabicPeriod"/>
            </a:pPr>
            <a:r>
              <a:rPr lang="en-US" sz="1100" dirty="0" err="1">
                <a:solidFill>
                  <a:schemeClr val="tx1"/>
                </a:solidFill>
                <a:latin typeface="Lucida Sans Typewriter" panose="020B0509030504030204" pitchFamily="49" charset="0"/>
              </a:rPr>
              <a:t>driver.quit</a:t>
            </a:r>
            <a:r>
              <a:rPr lang="en-US" sz="1100" dirty="0">
                <a:solidFill>
                  <a:schemeClr val="tx1"/>
                </a:solidFill>
                <a:latin typeface="Lucida Sans Typewriter" panose="020B0509030504030204" pitchFamily="49" charset="0"/>
              </a:rPr>
              <a:t>()</a:t>
            </a:r>
          </a:p>
        </p:txBody>
      </p:sp>
      <p:sp>
        <p:nvSpPr>
          <p:cNvPr id="15" name="TextBox 14">
            <a:extLst>
              <a:ext uri="{FF2B5EF4-FFF2-40B4-BE49-F238E27FC236}">
                <a16:creationId xmlns:a16="http://schemas.microsoft.com/office/drawing/2014/main" id="{3C40D5BE-2146-45E1-8B87-4A99111DC4AB}"/>
              </a:ext>
            </a:extLst>
          </p:cNvPr>
          <p:cNvSpPr txBox="1"/>
          <p:nvPr/>
        </p:nvSpPr>
        <p:spPr>
          <a:xfrm>
            <a:off x="1588681" y="6822492"/>
            <a:ext cx="6423837" cy="338554"/>
          </a:xfrm>
          <a:prstGeom prst="rect">
            <a:avLst/>
          </a:prstGeom>
          <a:noFill/>
        </p:spPr>
        <p:txBody>
          <a:bodyPr wrap="square">
            <a:spAutoFit/>
          </a:bodyPr>
          <a:lstStyle/>
          <a:p>
            <a:pPr algn="ctr"/>
            <a:r>
              <a:rPr lang="en-US" sz="1600" b="1" dirty="0"/>
              <a:t>Snippet 1.0 – Example of Python Testing Script for Subscription Service</a:t>
            </a:r>
            <a:endParaRPr lang="en-US" sz="1600" dirty="0"/>
          </a:p>
        </p:txBody>
      </p:sp>
      <p:sp>
        <p:nvSpPr>
          <p:cNvPr id="16" name="Rectangle: Rounded Corners 15">
            <a:extLst>
              <a:ext uri="{FF2B5EF4-FFF2-40B4-BE49-F238E27FC236}">
                <a16:creationId xmlns:a16="http://schemas.microsoft.com/office/drawing/2014/main" id="{4604208D-2446-4198-ACFD-3F636078B495}"/>
              </a:ext>
            </a:extLst>
          </p:cNvPr>
          <p:cNvSpPr/>
          <p:nvPr/>
        </p:nvSpPr>
        <p:spPr>
          <a:xfrm>
            <a:off x="858540" y="10809656"/>
            <a:ext cx="8082578" cy="533400"/>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FFFFFF"/>
                </a:solidFill>
                <a:effectLst/>
                <a:latin typeface="Söhne Mono"/>
              </a:rPr>
              <a:t>python membership_test.py</a:t>
            </a:r>
            <a:endParaRPr lang="en-US" sz="1400" dirty="0">
              <a:solidFill>
                <a:schemeClr val="bg1"/>
              </a:solidFill>
              <a:latin typeface="Lucida Sans Typewriter" panose="020B0509030504030204" pitchFamily="49" charset="0"/>
            </a:endParaRPr>
          </a:p>
        </p:txBody>
      </p:sp>
      <p:sp>
        <p:nvSpPr>
          <p:cNvPr id="17" name="TextBox 16">
            <a:extLst>
              <a:ext uri="{FF2B5EF4-FFF2-40B4-BE49-F238E27FC236}">
                <a16:creationId xmlns:a16="http://schemas.microsoft.com/office/drawing/2014/main" id="{F62C329C-DF41-45BA-A67A-9DC7B3B90160}"/>
              </a:ext>
            </a:extLst>
          </p:cNvPr>
          <p:cNvSpPr txBox="1"/>
          <p:nvPr/>
        </p:nvSpPr>
        <p:spPr>
          <a:xfrm>
            <a:off x="1588681" y="11412596"/>
            <a:ext cx="6423837" cy="338554"/>
          </a:xfrm>
          <a:prstGeom prst="rect">
            <a:avLst/>
          </a:prstGeom>
          <a:noFill/>
        </p:spPr>
        <p:txBody>
          <a:bodyPr wrap="square">
            <a:spAutoFit/>
          </a:bodyPr>
          <a:lstStyle/>
          <a:p>
            <a:pPr algn="ctr"/>
            <a:r>
              <a:rPr lang="en-US" sz="1600" b="1" dirty="0"/>
              <a:t>Snippet 1.1 – Executing Python the Testing Script with Terminal</a:t>
            </a:r>
            <a:endParaRPr lang="en-US" sz="1600" dirty="0"/>
          </a:p>
        </p:txBody>
      </p:sp>
      <p:sp>
        <p:nvSpPr>
          <p:cNvPr id="20" name="TextBox 19">
            <a:extLst>
              <a:ext uri="{FF2B5EF4-FFF2-40B4-BE49-F238E27FC236}">
                <a16:creationId xmlns:a16="http://schemas.microsoft.com/office/drawing/2014/main" id="{FEB68681-A429-432D-A6BB-3B79EC49F9DC}"/>
              </a:ext>
            </a:extLst>
          </p:cNvPr>
          <p:cNvSpPr txBox="1"/>
          <p:nvPr/>
        </p:nvSpPr>
        <p:spPr>
          <a:xfrm>
            <a:off x="858540" y="10015165"/>
            <a:ext cx="8082259" cy="584775"/>
          </a:xfrm>
          <a:prstGeom prst="rect">
            <a:avLst/>
          </a:prstGeom>
          <a:noFill/>
        </p:spPr>
        <p:txBody>
          <a:bodyPr wrap="square" rtlCol="0">
            <a:spAutoFit/>
          </a:bodyPr>
          <a:lstStyle/>
          <a:p>
            <a:pPr algn="just"/>
            <a:r>
              <a:rPr lang="en-US" sz="1600" b="1" i="1" dirty="0"/>
              <a:t>Snippet 1.0</a:t>
            </a:r>
            <a:r>
              <a:rPr lang="en-US" sz="1600" dirty="0"/>
              <a:t> shows a python script that utilize </a:t>
            </a:r>
            <a:r>
              <a:rPr lang="en-US" sz="1600" i="1" dirty="0"/>
              <a:t>Selenium </a:t>
            </a:r>
            <a:r>
              <a:rPr lang="en-US" sz="1600" dirty="0"/>
              <a:t>library to test </a:t>
            </a:r>
            <a:r>
              <a:rPr lang="en-US" sz="1600" b="1" dirty="0"/>
              <a:t>Membership Subscription Service</a:t>
            </a:r>
            <a:r>
              <a:rPr lang="en-US" sz="1600" dirty="0"/>
              <a:t>. </a:t>
            </a:r>
            <a:r>
              <a:rPr lang="en-US" sz="1600" b="1" i="1" dirty="0"/>
              <a:t>Snippet 1.1 </a:t>
            </a:r>
            <a:r>
              <a:rPr lang="en-US" sz="1600" dirty="0"/>
              <a:t> shows the execution of the python script using operating system terminal.</a:t>
            </a:r>
          </a:p>
        </p:txBody>
      </p:sp>
      <p:graphicFrame>
        <p:nvGraphicFramePr>
          <p:cNvPr id="6" name="Table 6">
            <a:extLst>
              <a:ext uri="{FF2B5EF4-FFF2-40B4-BE49-F238E27FC236}">
                <a16:creationId xmlns:a16="http://schemas.microsoft.com/office/drawing/2014/main" id="{B2182083-4412-437D-974D-440BE7B27D11}"/>
              </a:ext>
            </a:extLst>
          </p:cNvPr>
          <p:cNvGraphicFramePr>
            <a:graphicFrameLocks noGrp="1"/>
          </p:cNvGraphicFramePr>
          <p:nvPr>
            <p:extLst>
              <p:ext uri="{D42A27DB-BD31-4B8C-83A1-F6EECF244321}">
                <p14:modId xmlns:p14="http://schemas.microsoft.com/office/powerpoint/2010/main" val="2426588690"/>
              </p:ext>
            </p:extLst>
          </p:nvPr>
        </p:nvGraphicFramePr>
        <p:xfrm>
          <a:off x="858540" y="7373513"/>
          <a:ext cx="8082259" cy="2499360"/>
        </p:xfrm>
        <a:graphic>
          <a:graphicData uri="http://schemas.openxmlformats.org/drawingml/2006/table">
            <a:tbl>
              <a:tblPr firstRow="1" bandRow="1">
                <a:tableStyleId>{F5AB1C69-6EDB-4FF4-983F-18BD219EF322}</a:tableStyleId>
              </a:tblPr>
              <a:tblGrid>
                <a:gridCol w="1313160">
                  <a:extLst>
                    <a:ext uri="{9D8B030D-6E8A-4147-A177-3AD203B41FA5}">
                      <a16:colId xmlns:a16="http://schemas.microsoft.com/office/drawing/2014/main" val="2403773523"/>
                    </a:ext>
                  </a:extLst>
                </a:gridCol>
                <a:gridCol w="6769099">
                  <a:extLst>
                    <a:ext uri="{9D8B030D-6E8A-4147-A177-3AD203B41FA5}">
                      <a16:colId xmlns:a16="http://schemas.microsoft.com/office/drawing/2014/main" val="864665339"/>
                    </a:ext>
                  </a:extLst>
                </a:gridCol>
              </a:tblGrid>
              <a:tr h="207327">
                <a:tc>
                  <a:txBody>
                    <a:bodyPr/>
                    <a:lstStyle/>
                    <a:p>
                      <a:pPr algn="ctr"/>
                      <a:r>
                        <a:rPr lang="en-US" sz="1600" dirty="0">
                          <a:solidFill>
                            <a:schemeClr val="tx1"/>
                          </a:solidFill>
                        </a:rPr>
                        <a:t>Line</a:t>
                      </a:r>
                    </a:p>
                  </a:txBody>
                  <a:tcPr/>
                </a:tc>
                <a:tc>
                  <a:txBody>
                    <a:bodyPr/>
                    <a:lstStyle/>
                    <a:p>
                      <a:pPr algn="ctr"/>
                      <a:r>
                        <a:rPr lang="en-US" sz="1600" dirty="0">
                          <a:solidFill>
                            <a:schemeClr val="tx1"/>
                          </a:solidFill>
                        </a:rPr>
                        <a:t>Explanation</a:t>
                      </a:r>
                    </a:p>
                  </a:txBody>
                  <a:tcPr/>
                </a:tc>
                <a:extLst>
                  <a:ext uri="{0D108BD9-81ED-4DB2-BD59-A6C34878D82A}">
                    <a16:rowId xmlns:a16="http://schemas.microsoft.com/office/drawing/2014/main" val="3479152241"/>
                  </a:ext>
                </a:extLst>
              </a:tr>
              <a:tr h="207327">
                <a:tc>
                  <a:txBody>
                    <a:bodyPr/>
                    <a:lstStyle/>
                    <a:p>
                      <a:pPr algn="ctr"/>
                      <a:r>
                        <a:rPr lang="en-US" sz="1600" dirty="0"/>
                        <a:t>1-5</a:t>
                      </a:r>
                    </a:p>
                  </a:txBody>
                  <a:tcPr/>
                </a:tc>
                <a:tc>
                  <a:txBody>
                    <a:bodyPr/>
                    <a:lstStyle/>
                    <a:p>
                      <a:pPr marL="285750" indent="-285750">
                        <a:buFont typeface="Arial" panose="020B0604020202020204" pitchFamily="34" charset="0"/>
                        <a:buChar char="•"/>
                      </a:pPr>
                      <a:r>
                        <a:rPr lang="en-US" sz="1600" dirty="0"/>
                        <a:t>Importing </a:t>
                      </a:r>
                      <a:r>
                        <a:rPr lang="en-US" sz="1600" i="1" dirty="0"/>
                        <a:t>Selenium</a:t>
                      </a:r>
                      <a:r>
                        <a:rPr lang="en-US" sz="1600" i="0" dirty="0"/>
                        <a:t> library</a:t>
                      </a:r>
                      <a:endParaRPr lang="en-US" sz="1600" dirty="0"/>
                    </a:p>
                  </a:txBody>
                  <a:tcPr/>
                </a:tc>
                <a:extLst>
                  <a:ext uri="{0D108BD9-81ED-4DB2-BD59-A6C34878D82A}">
                    <a16:rowId xmlns:a16="http://schemas.microsoft.com/office/drawing/2014/main" val="1527750690"/>
                  </a:ext>
                </a:extLst>
              </a:tr>
              <a:tr h="207327">
                <a:tc>
                  <a:txBody>
                    <a:bodyPr/>
                    <a:lstStyle/>
                    <a:p>
                      <a:pPr algn="ctr"/>
                      <a:r>
                        <a:rPr lang="en-US" sz="1600" dirty="0"/>
                        <a:t>6-9</a:t>
                      </a:r>
                    </a:p>
                  </a:txBody>
                  <a:tcPr/>
                </a:tc>
                <a:tc>
                  <a:txBody>
                    <a:bodyPr/>
                    <a:lstStyle/>
                    <a:p>
                      <a:pPr marL="285750" indent="-285750">
                        <a:buFont typeface="Arial" panose="020B0604020202020204" pitchFamily="34" charset="0"/>
                        <a:buChar char="•"/>
                      </a:pPr>
                      <a:r>
                        <a:rPr lang="en-US" sz="1600" dirty="0"/>
                        <a:t>Getting the driver of the internet browser used, this depends on the production environment. For mobile, it will be different.</a:t>
                      </a:r>
                    </a:p>
                  </a:txBody>
                  <a:tcPr/>
                </a:tc>
                <a:extLst>
                  <a:ext uri="{0D108BD9-81ED-4DB2-BD59-A6C34878D82A}">
                    <a16:rowId xmlns:a16="http://schemas.microsoft.com/office/drawing/2014/main" val="4282929486"/>
                  </a:ext>
                </a:extLst>
              </a:tr>
              <a:tr h="207327">
                <a:tc>
                  <a:txBody>
                    <a:bodyPr/>
                    <a:lstStyle/>
                    <a:p>
                      <a:pPr algn="ctr"/>
                      <a:r>
                        <a:rPr lang="en-US" sz="1600" dirty="0"/>
                        <a:t>10-13</a:t>
                      </a:r>
                    </a:p>
                  </a:txBody>
                  <a:tcPr/>
                </a:tc>
                <a:tc>
                  <a:txBody>
                    <a:bodyPr/>
                    <a:lstStyle/>
                    <a:p>
                      <a:pPr marL="285750" indent="-285750">
                        <a:buFont typeface="Arial" panose="020B0604020202020204" pitchFamily="34" charset="0"/>
                        <a:buChar char="•"/>
                      </a:pPr>
                      <a:r>
                        <a:rPr lang="en-US" sz="1600" dirty="0"/>
                        <a:t>Locate the components in the user interface.</a:t>
                      </a:r>
                    </a:p>
                  </a:txBody>
                  <a:tcPr/>
                </a:tc>
                <a:extLst>
                  <a:ext uri="{0D108BD9-81ED-4DB2-BD59-A6C34878D82A}">
                    <a16:rowId xmlns:a16="http://schemas.microsoft.com/office/drawing/2014/main" val="2215438818"/>
                  </a:ext>
                </a:extLst>
              </a:tr>
              <a:tr h="207327">
                <a:tc>
                  <a:txBody>
                    <a:bodyPr/>
                    <a:lstStyle/>
                    <a:p>
                      <a:pPr algn="ctr"/>
                      <a:r>
                        <a:rPr lang="en-US" sz="1600" dirty="0"/>
                        <a:t>14-17</a:t>
                      </a:r>
                    </a:p>
                  </a:txBody>
                  <a:tcPr/>
                </a:tc>
                <a:tc>
                  <a:txBody>
                    <a:bodyPr/>
                    <a:lstStyle/>
                    <a:p>
                      <a:pPr marL="285750" indent="-285750">
                        <a:buFont typeface="Arial" panose="020B0604020202020204" pitchFamily="34" charset="0"/>
                        <a:buChar char="•"/>
                      </a:pPr>
                      <a:r>
                        <a:rPr lang="en-US" sz="1600" dirty="0"/>
                        <a:t>Assign pre-defined value(s) in the components located.</a:t>
                      </a:r>
                    </a:p>
                  </a:txBody>
                  <a:tcPr/>
                </a:tc>
                <a:extLst>
                  <a:ext uri="{0D108BD9-81ED-4DB2-BD59-A6C34878D82A}">
                    <a16:rowId xmlns:a16="http://schemas.microsoft.com/office/drawing/2014/main" val="2337019360"/>
                  </a:ext>
                </a:extLst>
              </a:tr>
              <a:tr h="207327">
                <a:tc>
                  <a:txBody>
                    <a:bodyPr/>
                    <a:lstStyle/>
                    <a:p>
                      <a:pPr algn="ctr"/>
                      <a:r>
                        <a:rPr lang="en-US" sz="1600" dirty="0"/>
                        <a:t>18-23</a:t>
                      </a:r>
                    </a:p>
                  </a:txBody>
                  <a:tcPr/>
                </a:tc>
                <a:tc>
                  <a:txBody>
                    <a:bodyPr/>
                    <a:lstStyle/>
                    <a:p>
                      <a:pPr marL="285750" indent="-285750">
                        <a:buFont typeface="Arial" panose="020B0604020202020204" pitchFamily="34" charset="0"/>
                        <a:buChar char="•"/>
                      </a:pPr>
                      <a:r>
                        <a:rPr lang="en-US" sz="1600" dirty="0"/>
                        <a:t>Execution of event by clicking button and observing the results before auto-closing the browser.</a:t>
                      </a:r>
                    </a:p>
                  </a:txBody>
                  <a:tcPr/>
                </a:tc>
                <a:extLst>
                  <a:ext uri="{0D108BD9-81ED-4DB2-BD59-A6C34878D82A}">
                    <a16:rowId xmlns:a16="http://schemas.microsoft.com/office/drawing/2014/main" val="3792448325"/>
                  </a:ext>
                </a:extLst>
              </a:tr>
            </a:tbl>
          </a:graphicData>
        </a:graphic>
      </p:graphicFrame>
    </p:spTree>
    <p:extLst>
      <p:ext uri="{BB962C8B-B14F-4D97-AF65-F5344CB8AC3E}">
        <p14:creationId xmlns:p14="http://schemas.microsoft.com/office/powerpoint/2010/main" val="323960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153E039F-E9D5-4D7D-B0D2-B5FD5992C181}"/>
              </a:ext>
            </a:extLst>
          </p:cNvPr>
          <p:cNvSpPr>
            <a:spLocks noGrp="1"/>
          </p:cNvSpPr>
          <p:nvPr>
            <p:ph type="ftr" sz="quarter" idx="11"/>
          </p:nvPr>
        </p:nvSpPr>
        <p:spPr>
          <a:xfrm>
            <a:off x="858540" y="11865189"/>
            <a:ext cx="5562263" cy="681567"/>
          </a:xfrm>
        </p:spPr>
        <p:txBody>
          <a:bodyPr anchor="ctr"/>
          <a:lstStyle/>
          <a:p>
            <a:pPr algn="l"/>
            <a:r>
              <a:rPr lang="en-US"/>
              <a:t>20 December 2023</a:t>
            </a:r>
            <a:endParaRPr lang="en-US" dirty="0"/>
          </a:p>
        </p:txBody>
      </p:sp>
      <p:sp>
        <p:nvSpPr>
          <p:cNvPr id="10" name="Slide Number Placeholder 9">
            <a:extLst>
              <a:ext uri="{FF2B5EF4-FFF2-40B4-BE49-F238E27FC236}">
                <a16:creationId xmlns:a16="http://schemas.microsoft.com/office/drawing/2014/main" id="{128230E9-9215-40DE-A976-99A22CDE5C30}"/>
              </a:ext>
            </a:extLst>
          </p:cNvPr>
          <p:cNvSpPr>
            <a:spLocks noGrp="1"/>
          </p:cNvSpPr>
          <p:nvPr>
            <p:ph type="sldNum" sz="quarter" idx="12"/>
          </p:nvPr>
        </p:nvSpPr>
        <p:spPr/>
        <p:txBody>
          <a:bodyPr/>
          <a:lstStyle/>
          <a:p>
            <a:fld id="{082C6A31-85EC-47C9-B51E-CCC3433F84DA}" type="slidenum">
              <a:rPr lang="en-US" smtClean="0"/>
              <a:t>3</a:t>
            </a:fld>
            <a:endParaRPr lang="en-US"/>
          </a:p>
        </p:txBody>
      </p:sp>
      <p:sp>
        <p:nvSpPr>
          <p:cNvPr id="18" name="Footer Placeholder 8">
            <a:extLst>
              <a:ext uri="{FF2B5EF4-FFF2-40B4-BE49-F238E27FC236}">
                <a16:creationId xmlns:a16="http://schemas.microsoft.com/office/drawing/2014/main" id="{68FE18E6-FB72-4CFB-AA30-A505E61D628C}"/>
              </a:ext>
            </a:extLst>
          </p:cNvPr>
          <p:cNvSpPr txBox="1">
            <a:spLocks/>
          </p:cNvSpPr>
          <p:nvPr/>
        </p:nvSpPr>
        <p:spPr>
          <a:xfrm>
            <a:off x="4723876" y="182064"/>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err="1"/>
              <a:t>ViMiGo</a:t>
            </a:r>
            <a:r>
              <a:rPr lang="en-US" dirty="0"/>
              <a:t> Technical Assessment – NASRUL ARIF BIN ZAKRIA</a:t>
            </a:r>
          </a:p>
        </p:txBody>
      </p:sp>
      <p:sp>
        <p:nvSpPr>
          <p:cNvPr id="19" name="Footer Placeholder 8">
            <a:extLst>
              <a:ext uri="{FF2B5EF4-FFF2-40B4-BE49-F238E27FC236}">
                <a16:creationId xmlns:a16="http://schemas.microsoft.com/office/drawing/2014/main" id="{FF5227FC-0198-4A4D-B229-7F39533615F2}"/>
              </a:ext>
            </a:extLst>
          </p:cNvPr>
          <p:cNvSpPr txBox="1">
            <a:spLocks/>
          </p:cNvSpPr>
          <p:nvPr/>
        </p:nvSpPr>
        <p:spPr>
          <a:xfrm>
            <a:off x="878690" y="180843"/>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t>Microservices Maintenance Issue Workaround</a:t>
            </a:r>
          </a:p>
        </p:txBody>
      </p:sp>
      <p:sp>
        <p:nvSpPr>
          <p:cNvPr id="12" name="TextBox 11">
            <a:extLst>
              <a:ext uri="{FF2B5EF4-FFF2-40B4-BE49-F238E27FC236}">
                <a16:creationId xmlns:a16="http://schemas.microsoft.com/office/drawing/2014/main" id="{94E250A6-5549-4424-AAE7-C38BA7CFB629}"/>
              </a:ext>
            </a:extLst>
          </p:cNvPr>
          <p:cNvSpPr txBox="1"/>
          <p:nvPr/>
        </p:nvSpPr>
        <p:spPr>
          <a:xfrm>
            <a:off x="858540" y="1215873"/>
            <a:ext cx="8082259" cy="6001643"/>
          </a:xfrm>
          <a:prstGeom prst="rect">
            <a:avLst/>
          </a:prstGeom>
          <a:noFill/>
        </p:spPr>
        <p:txBody>
          <a:bodyPr wrap="square" rtlCol="0">
            <a:spAutoFit/>
          </a:bodyPr>
          <a:lstStyle/>
          <a:p>
            <a:pPr algn="just"/>
            <a:r>
              <a:rPr lang="en-US" sz="1600" dirty="0"/>
              <a:t>Now that as in the case study provided, we have service A, service B and Service C – each of them will have their own testing scripts for every modules within in and they all can be automated for us to detect any issues of errors.</a:t>
            </a:r>
          </a:p>
          <a:p>
            <a:pPr algn="just"/>
            <a:endParaRPr lang="en-US" sz="1600" dirty="0"/>
          </a:p>
          <a:p>
            <a:pPr algn="just"/>
            <a:r>
              <a:rPr lang="en-US" sz="1600" dirty="0"/>
              <a:t>	</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r>
              <a:rPr lang="en-US" sz="1600" dirty="0"/>
              <a:t>	For example when there is an API standardization changes to Service A, theoretically service B and service C might be as well affected – in this scenario, using automated testing script will simply cut-off the maintenance time and changes only need to be done when there are actually errors affected by the changes in service A.</a:t>
            </a:r>
          </a:p>
        </p:txBody>
      </p:sp>
      <p:graphicFrame>
        <p:nvGraphicFramePr>
          <p:cNvPr id="13" name="Diagram 12">
            <a:extLst>
              <a:ext uri="{FF2B5EF4-FFF2-40B4-BE49-F238E27FC236}">
                <a16:creationId xmlns:a16="http://schemas.microsoft.com/office/drawing/2014/main" id="{EF2FCF1C-ECB3-478D-BB5E-0179B1EB1BD5}"/>
              </a:ext>
            </a:extLst>
          </p:cNvPr>
          <p:cNvGraphicFramePr/>
          <p:nvPr>
            <p:extLst>
              <p:ext uri="{D42A27DB-BD31-4B8C-83A1-F6EECF244321}">
                <p14:modId xmlns:p14="http://schemas.microsoft.com/office/powerpoint/2010/main" val="997735547"/>
              </p:ext>
            </p:extLst>
          </p:nvPr>
        </p:nvGraphicFramePr>
        <p:xfrm>
          <a:off x="1523476" y="2278162"/>
          <a:ext cx="6400800" cy="2960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4" name="Straight Arrow Connector 13">
            <a:extLst>
              <a:ext uri="{FF2B5EF4-FFF2-40B4-BE49-F238E27FC236}">
                <a16:creationId xmlns:a16="http://schemas.microsoft.com/office/drawing/2014/main" id="{96B8D5E2-CAB0-4B1E-AFFF-FFE90BFFBC30}"/>
              </a:ext>
            </a:extLst>
          </p:cNvPr>
          <p:cNvCxnSpPr/>
          <p:nvPr/>
        </p:nvCxnSpPr>
        <p:spPr>
          <a:xfrm flipH="1">
            <a:off x="3892026" y="2907847"/>
            <a:ext cx="368300" cy="368300"/>
          </a:xfrm>
          <a:prstGeom prst="straightConnector1">
            <a:avLst/>
          </a:prstGeom>
          <a:ln w="57150">
            <a:solidFill>
              <a:srgbClr val="B0B3B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BDA55C-195F-4765-BDF3-F82E798596CA}"/>
              </a:ext>
            </a:extLst>
          </p:cNvPr>
          <p:cNvCxnSpPr/>
          <p:nvPr/>
        </p:nvCxnSpPr>
        <p:spPr>
          <a:xfrm flipH="1">
            <a:off x="5117576" y="4148025"/>
            <a:ext cx="368300" cy="368300"/>
          </a:xfrm>
          <a:prstGeom prst="straightConnector1">
            <a:avLst/>
          </a:prstGeom>
          <a:ln w="57150">
            <a:solidFill>
              <a:srgbClr val="B0B3B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Callout: Line with No Border 1">
            <a:extLst>
              <a:ext uri="{FF2B5EF4-FFF2-40B4-BE49-F238E27FC236}">
                <a16:creationId xmlns:a16="http://schemas.microsoft.com/office/drawing/2014/main" id="{8FDE47EF-1D02-491C-B91B-B9FD56E6C2ED}"/>
              </a:ext>
            </a:extLst>
          </p:cNvPr>
          <p:cNvSpPr/>
          <p:nvPr/>
        </p:nvSpPr>
        <p:spPr>
          <a:xfrm>
            <a:off x="5626100" y="2257354"/>
            <a:ext cx="964248" cy="352242"/>
          </a:xfrm>
          <a:prstGeom prst="callout1">
            <a:avLst>
              <a:gd name="adj1" fmla="val 18750"/>
              <a:gd name="adj2" fmla="val -8333"/>
              <a:gd name="adj3" fmla="val 65629"/>
              <a:gd name="adj4" fmla="val -47553"/>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 Script B</a:t>
            </a:r>
          </a:p>
        </p:txBody>
      </p:sp>
      <p:sp>
        <p:nvSpPr>
          <p:cNvPr id="22" name="Callout: Line with No Border 21">
            <a:extLst>
              <a:ext uri="{FF2B5EF4-FFF2-40B4-BE49-F238E27FC236}">
                <a16:creationId xmlns:a16="http://schemas.microsoft.com/office/drawing/2014/main" id="{AE7D470D-D488-43D0-B552-29EE79CD5F8D}"/>
              </a:ext>
            </a:extLst>
          </p:cNvPr>
          <p:cNvSpPr/>
          <p:nvPr/>
        </p:nvSpPr>
        <p:spPr>
          <a:xfrm>
            <a:off x="6780848" y="3466524"/>
            <a:ext cx="964248" cy="352242"/>
          </a:xfrm>
          <a:prstGeom prst="callout1">
            <a:avLst>
              <a:gd name="adj1" fmla="val 72832"/>
              <a:gd name="adj2" fmla="val -12284"/>
              <a:gd name="adj3" fmla="val 36785"/>
              <a:gd name="adj4" fmla="val -55456"/>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 Script C</a:t>
            </a:r>
          </a:p>
        </p:txBody>
      </p:sp>
      <p:sp>
        <p:nvSpPr>
          <p:cNvPr id="23" name="Callout: Line with No Border 22">
            <a:extLst>
              <a:ext uri="{FF2B5EF4-FFF2-40B4-BE49-F238E27FC236}">
                <a16:creationId xmlns:a16="http://schemas.microsoft.com/office/drawing/2014/main" id="{AF6D8F1B-A1D1-458A-98E7-E5B3613EBF36}"/>
              </a:ext>
            </a:extLst>
          </p:cNvPr>
          <p:cNvSpPr/>
          <p:nvPr/>
        </p:nvSpPr>
        <p:spPr>
          <a:xfrm>
            <a:off x="2946304" y="4886208"/>
            <a:ext cx="964248" cy="352242"/>
          </a:xfrm>
          <a:prstGeom prst="callout1">
            <a:avLst>
              <a:gd name="adj1" fmla="val -13699"/>
              <a:gd name="adj2" fmla="val 127327"/>
              <a:gd name="adj3" fmla="val 47601"/>
              <a:gd name="adj4" fmla="val 106546"/>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 Script D</a:t>
            </a:r>
          </a:p>
        </p:txBody>
      </p:sp>
      <p:sp>
        <p:nvSpPr>
          <p:cNvPr id="24" name="Callout: Line with No Border 23">
            <a:extLst>
              <a:ext uri="{FF2B5EF4-FFF2-40B4-BE49-F238E27FC236}">
                <a16:creationId xmlns:a16="http://schemas.microsoft.com/office/drawing/2014/main" id="{C2F94590-C5A7-45F7-AD46-A49450465F93}"/>
              </a:ext>
            </a:extLst>
          </p:cNvPr>
          <p:cNvSpPr/>
          <p:nvPr/>
        </p:nvSpPr>
        <p:spPr>
          <a:xfrm>
            <a:off x="1868281" y="3582185"/>
            <a:ext cx="964248" cy="352242"/>
          </a:xfrm>
          <a:prstGeom prst="callout1">
            <a:avLst>
              <a:gd name="adj1" fmla="val 62016"/>
              <a:gd name="adj2" fmla="val 136547"/>
              <a:gd name="adj3" fmla="val 47601"/>
              <a:gd name="adj4" fmla="val 106546"/>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 Script E</a:t>
            </a:r>
          </a:p>
        </p:txBody>
      </p:sp>
      <p:sp>
        <p:nvSpPr>
          <p:cNvPr id="25" name="Callout: Line with No Border 24">
            <a:extLst>
              <a:ext uri="{FF2B5EF4-FFF2-40B4-BE49-F238E27FC236}">
                <a16:creationId xmlns:a16="http://schemas.microsoft.com/office/drawing/2014/main" id="{267BB0C6-98D6-4DC8-BD20-5EE896D00F0E}"/>
              </a:ext>
            </a:extLst>
          </p:cNvPr>
          <p:cNvSpPr/>
          <p:nvPr/>
        </p:nvSpPr>
        <p:spPr>
          <a:xfrm>
            <a:off x="2714476" y="4276577"/>
            <a:ext cx="964248" cy="352242"/>
          </a:xfrm>
          <a:prstGeom prst="callout1">
            <a:avLst>
              <a:gd name="adj1" fmla="val -67781"/>
              <a:gd name="adj2" fmla="val 178694"/>
              <a:gd name="adj3" fmla="val 47601"/>
              <a:gd name="adj4" fmla="val 106546"/>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 Script A</a:t>
            </a:r>
          </a:p>
        </p:txBody>
      </p:sp>
      <p:sp>
        <p:nvSpPr>
          <p:cNvPr id="26" name="TextBox 25">
            <a:extLst>
              <a:ext uri="{FF2B5EF4-FFF2-40B4-BE49-F238E27FC236}">
                <a16:creationId xmlns:a16="http://schemas.microsoft.com/office/drawing/2014/main" id="{D33F18A6-4311-4DAB-879E-EFD2D35E5F97}"/>
              </a:ext>
            </a:extLst>
          </p:cNvPr>
          <p:cNvSpPr txBox="1"/>
          <p:nvPr/>
        </p:nvSpPr>
        <p:spPr>
          <a:xfrm>
            <a:off x="858538" y="7151739"/>
            <a:ext cx="8304512" cy="646331"/>
          </a:xfrm>
          <a:prstGeom prst="rect">
            <a:avLst/>
          </a:prstGeom>
          <a:noFill/>
        </p:spPr>
        <p:txBody>
          <a:bodyPr wrap="square">
            <a:spAutoFit/>
          </a:bodyPr>
          <a:lstStyle/>
          <a:p>
            <a:pPr marL="342900" indent="-342900">
              <a:buFont typeface="+mj-lt"/>
              <a:buAutoNum type="alphaLcParenR"/>
            </a:pPr>
            <a:r>
              <a:rPr lang="en-US" sz="1800" b="1" dirty="0">
                <a:solidFill>
                  <a:schemeClr val="bg1"/>
                </a:solidFill>
              </a:rPr>
              <a:t>.</a:t>
            </a:r>
          </a:p>
          <a:p>
            <a:pPr marL="342900" indent="-342900">
              <a:buFont typeface="+mj-lt"/>
              <a:buAutoNum type="alphaLcParenR"/>
            </a:pPr>
            <a:r>
              <a:rPr lang="en-US" sz="1800" b="1" dirty="0"/>
              <a:t>Solution 2 – APIs End Points Library</a:t>
            </a:r>
          </a:p>
        </p:txBody>
      </p:sp>
      <p:sp>
        <p:nvSpPr>
          <p:cNvPr id="27" name="TextBox 26">
            <a:extLst>
              <a:ext uri="{FF2B5EF4-FFF2-40B4-BE49-F238E27FC236}">
                <a16:creationId xmlns:a16="http://schemas.microsoft.com/office/drawing/2014/main" id="{B72339CA-C257-4C79-911E-22EFAB53C568}"/>
              </a:ext>
            </a:extLst>
          </p:cNvPr>
          <p:cNvSpPr txBox="1"/>
          <p:nvPr/>
        </p:nvSpPr>
        <p:spPr>
          <a:xfrm>
            <a:off x="1588681" y="5478627"/>
            <a:ext cx="6423837" cy="338554"/>
          </a:xfrm>
          <a:prstGeom prst="rect">
            <a:avLst/>
          </a:prstGeom>
          <a:noFill/>
        </p:spPr>
        <p:txBody>
          <a:bodyPr wrap="square">
            <a:spAutoFit/>
          </a:bodyPr>
          <a:lstStyle/>
          <a:p>
            <a:pPr algn="ctr"/>
            <a:r>
              <a:rPr lang="en-US" sz="1600" b="1" dirty="0"/>
              <a:t>Figure 1.1 – Microservices with each Service assigned Unique Test Scripts </a:t>
            </a:r>
            <a:endParaRPr lang="en-US" sz="1600" dirty="0"/>
          </a:p>
        </p:txBody>
      </p:sp>
      <p:sp>
        <p:nvSpPr>
          <p:cNvPr id="28" name="TextBox 27">
            <a:extLst>
              <a:ext uri="{FF2B5EF4-FFF2-40B4-BE49-F238E27FC236}">
                <a16:creationId xmlns:a16="http://schemas.microsoft.com/office/drawing/2014/main" id="{9F1D61DE-7AAB-4BD5-8040-5E425F3F14EA}"/>
              </a:ext>
            </a:extLst>
          </p:cNvPr>
          <p:cNvSpPr txBox="1"/>
          <p:nvPr/>
        </p:nvSpPr>
        <p:spPr>
          <a:xfrm>
            <a:off x="878690" y="7885885"/>
            <a:ext cx="8082259" cy="3293209"/>
          </a:xfrm>
          <a:prstGeom prst="rect">
            <a:avLst/>
          </a:prstGeom>
          <a:noFill/>
        </p:spPr>
        <p:txBody>
          <a:bodyPr wrap="square" rtlCol="0">
            <a:spAutoFit/>
          </a:bodyPr>
          <a:lstStyle/>
          <a:p>
            <a:pPr algn="just"/>
            <a:r>
              <a:rPr lang="en-US" sz="1600" dirty="0"/>
              <a:t>Since back-end errors usually occur due to the data differences or anomalies, thus the main sources of data would be from APIs of each services. By using a structure where the end points are stored in a single file, let’s take for example – an encrypted JSON file, if there are any changes to the APIs’ end points then the only thing we need to reconfigure is the JSON file itself.</a:t>
            </a:r>
          </a:p>
          <a:p>
            <a:pPr algn="just"/>
            <a:endParaRPr lang="en-US" sz="1600" dirty="0"/>
          </a:p>
          <a:p>
            <a:pPr algn="just"/>
            <a:r>
              <a:rPr lang="en-US" sz="1600" dirty="0"/>
              <a:t>	In </a:t>
            </a:r>
            <a:r>
              <a:rPr lang="en-US" sz="1600" b="1" i="1" dirty="0"/>
              <a:t>Snippet 1.3</a:t>
            </a:r>
            <a:r>
              <a:rPr lang="en-US" sz="1600" dirty="0"/>
              <a:t>, we can see how the JSON file would be and depending on what framework the system is using, we can fetch the APIs end points string. This method will enable if any changes are required to the end points of any services’ API, then developer will only need to modified the JSON file without touching other services.</a:t>
            </a:r>
          </a:p>
          <a:p>
            <a:pPr algn="just"/>
            <a:endParaRPr lang="en-US" sz="1600" dirty="0"/>
          </a:p>
          <a:p>
            <a:pPr algn="just"/>
            <a:r>
              <a:rPr lang="en-US" sz="1600" dirty="0"/>
              <a:t>This however apply to such case only, if the end points involve different data output or result that is significant, thus thorough testing may be required for any services that depends on it.</a:t>
            </a:r>
          </a:p>
        </p:txBody>
      </p:sp>
    </p:spTree>
    <p:extLst>
      <p:ext uri="{BB962C8B-B14F-4D97-AF65-F5344CB8AC3E}">
        <p14:creationId xmlns:p14="http://schemas.microsoft.com/office/powerpoint/2010/main" val="86457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153E039F-E9D5-4D7D-B0D2-B5FD5992C181}"/>
              </a:ext>
            </a:extLst>
          </p:cNvPr>
          <p:cNvSpPr>
            <a:spLocks noGrp="1"/>
          </p:cNvSpPr>
          <p:nvPr>
            <p:ph type="ftr" sz="quarter" idx="11"/>
          </p:nvPr>
        </p:nvSpPr>
        <p:spPr>
          <a:xfrm>
            <a:off x="858540" y="11865189"/>
            <a:ext cx="5562263" cy="681567"/>
          </a:xfrm>
        </p:spPr>
        <p:txBody>
          <a:bodyPr anchor="ctr"/>
          <a:lstStyle/>
          <a:p>
            <a:pPr algn="l"/>
            <a:r>
              <a:rPr lang="en-US"/>
              <a:t>20 December 2023</a:t>
            </a:r>
            <a:endParaRPr lang="en-US" dirty="0"/>
          </a:p>
        </p:txBody>
      </p:sp>
      <p:sp>
        <p:nvSpPr>
          <p:cNvPr id="10" name="Slide Number Placeholder 9">
            <a:extLst>
              <a:ext uri="{FF2B5EF4-FFF2-40B4-BE49-F238E27FC236}">
                <a16:creationId xmlns:a16="http://schemas.microsoft.com/office/drawing/2014/main" id="{128230E9-9215-40DE-A976-99A22CDE5C30}"/>
              </a:ext>
            </a:extLst>
          </p:cNvPr>
          <p:cNvSpPr>
            <a:spLocks noGrp="1"/>
          </p:cNvSpPr>
          <p:nvPr>
            <p:ph type="sldNum" sz="quarter" idx="12"/>
          </p:nvPr>
        </p:nvSpPr>
        <p:spPr/>
        <p:txBody>
          <a:bodyPr/>
          <a:lstStyle/>
          <a:p>
            <a:fld id="{082C6A31-85EC-47C9-B51E-CCC3433F84DA}" type="slidenum">
              <a:rPr lang="en-US" smtClean="0"/>
              <a:t>4</a:t>
            </a:fld>
            <a:endParaRPr lang="en-US"/>
          </a:p>
        </p:txBody>
      </p:sp>
      <p:sp>
        <p:nvSpPr>
          <p:cNvPr id="18" name="Footer Placeholder 8">
            <a:extLst>
              <a:ext uri="{FF2B5EF4-FFF2-40B4-BE49-F238E27FC236}">
                <a16:creationId xmlns:a16="http://schemas.microsoft.com/office/drawing/2014/main" id="{68FE18E6-FB72-4CFB-AA30-A505E61D628C}"/>
              </a:ext>
            </a:extLst>
          </p:cNvPr>
          <p:cNvSpPr txBox="1">
            <a:spLocks/>
          </p:cNvSpPr>
          <p:nvPr/>
        </p:nvSpPr>
        <p:spPr>
          <a:xfrm>
            <a:off x="4723876" y="182064"/>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err="1"/>
              <a:t>ViMiGo</a:t>
            </a:r>
            <a:r>
              <a:rPr lang="en-US" dirty="0"/>
              <a:t> Technical Assessment – NASRUL ARIF BIN ZAKRIA</a:t>
            </a:r>
          </a:p>
        </p:txBody>
      </p:sp>
      <p:sp>
        <p:nvSpPr>
          <p:cNvPr id="19" name="Footer Placeholder 8">
            <a:extLst>
              <a:ext uri="{FF2B5EF4-FFF2-40B4-BE49-F238E27FC236}">
                <a16:creationId xmlns:a16="http://schemas.microsoft.com/office/drawing/2014/main" id="{FF5227FC-0198-4A4D-B229-7F39533615F2}"/>
              </a:ext>
            </a:extLst>
          </p:cNvPr>
          <p:cNvSpPr txBox="1">
            <a:spLocks/>
          </p:cNvSpPr>
          <p:nvPr/>
        </p:nvSpPr>
        <p:spPr>
          <a:xfrm>
            <a:off x="878690" y="180843"/>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t>Microservices Maintenance Issue Workaround</a:t>
            </a:r>
          </a:p>
        </p:txBody>
      </p:sp>
      <p:sp>
        <p:nvSpPr>
          <p:cNvPr id="3" name="Rectangle: Rounded Corners 2">
            <a:extLst>
              <a:ext uri="{FF2B5EF4-FFF2-40B4-BE49-F238E27FC236}">
                <a16:creationId xmlns:a16="http://schemas.microsoft.com/office/drawing/2014/main" id="{088E2F6D-6F5F-431D-A576-180C27A65C4B}"/>
              </a:ext>
            </a:extLst>
          </p:cNvPr>
          <p:cNvSpPr/>
          <p:nvPr/>
        </p:nvSpPr>
        <p:spPr>
          <a:xfrm>
            <a:off x="858540" y="1117600"/>
            <a:ext cx="8082578" cy="4699000"/>
          </a:xfrm>
          <a:prstGeom prst="roundRect">
            <a:avLst>
              <a:gd name="adj" fmla="val 396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n-US" sz="1100" dirty="0">
                <a:solidFill>
                  <a:schemeClr val="tx1"/>
                </a:solidFill>
                <a:latin typeface="Lucida Sans Typewriter" panose="020B0509030504030204" pitchFamily="49" charset="0"/>
              </a:rPr>
              <a:t>{</a:t>
            </a:r>
          </a:p>
          <a:p>
            <a:pPr marL="228600" indent="-228600">
              <a:buFont typeface="+mj-lt"/>
              <a:buAutoNum type="arabicPeriod"/>
            </a:pPr>
            <a:r>
              <a:rPr lang="en-US" sz="1100" dirty="0">
                <a:solidFill>
                  <a:schemeClr val="tx1"/>
                </a:solidFill>
                <a:latin typeface="Lucida Sans Typewriter" panose="020B0509030504030204" pitchFamily="49" charset="0"/>
              </a:rPr>
              <a:t>  "</a:t>
            </a:r>
            <a:r>
              <a:rPr lang="en-US" sz="1100" dirty="0" err="1">
                <a:solidFill>
                  <a:schemeClr val="tx1"/>
                </a:solidFill>
                <a:latin typeface="Lucida Sans Typewriter" panose="020B0509030504030204" pitchFamily="49" charset="0"/>
              </a:rPr>
              <a:t>ServiceA</a:t>
            </a:r>
            <a:r>
              <a:rPr lang="en-US" sz="1100" dirty="0">
                <a:solidFill>
                  <a:schemeClr val="tx1"/>
                </a:solidFill>
                <a:latin typeface="Lucida Sans Typewriter" panose="020B0509030504030204" pitchFamily="49" charset="0"/>
              </a:rPr>
              <a:t>": {</a:t>
            </a:r>
          </a:p>
          <a:p>
            <a:pPr marL="228600" indent="-228600">
              <a:buFont typeface="+mj-lt"/>
              <a:buAutoNum type="arabicPeriod"/>
            </a:pPr>
            <a:r>
              <a:rPr lang="en-US" sz="1100" dirty="0">
                <a:solidFill>
                  <a:schemeClr val="tx1"/>
                </a:solidFill>
                <a:latin typeface="Lucida Sans Typewriter" panose="020B0509030504030204" pitchFamily="49" charset="0"/>
              </a:rPr>
              <a:t>    "endpoints": {</a:t>
            </a:r>
          </a:p>
          <a:p>
            <a:pPr marL="228600" indent="-228600">
              <a:buFont typeface="+mj-lt"/>
              <a:buAutoNum type="arabicPeriod"/>
            </a:pPr>
            <a:r>
              <a:rPr lang="en-US" sz="1100" dirty="0">
                <a:solidFill>
                  <a:schemeClr val="tx1"/>
                </a:solidFill>
                <a:latin typeface="Lucida Sans Typewriter" panose="020B0509030504030204" pitchFamily="49" charset="0"/>
              </a:rPr>
              <a:t>      "</a:t>
            </a:r>
            <a:r>
              <a:rPr lang="en-US" sz="1100" dirty="0" err="1">
                <a:solidFill>
                  <a:schemeClr val="tx1"/>
                </a:solidFill>
                <a:latin typeface="Lucida Sans Typewriter" panose="020B0509030504030204" pitchFamily="49" charset="0"/>
              </a:rPr>
              <a:t>getProfile</a:t>
            </a:r>
            <a:r>
              <a:rPr lang="en-US" sz="1100" dirty="0">
                <a:solidFill>
                  <a:schemeClr val="tx1"/>
                </a:solidFill>
                <a:latin typeface="Lucida Sans Typewriter" panose="020B0509030504030204" pitchFamily="49" charset="0"/>
              </a:rPr>
              <a:t>": "/user/profile",</a:t>
            </a:r>
          </a:p>
          <a:p>
            <a:pPr marL="228600" indent="-228600">
              <a:buFont typeface="+mj-lt"/>
              <a:buAutoNum type="arabicPeriod"/>
            </a:pPr>
            <a:r>
              <a:rPr lang="en-US" sz="1100" dirty="0">
                <a:solidFill>
                  <a:schemeClr val="tx1"/>
                </a:solidFill>
                <a:latin typeface="Lucida Sans Typewriter" panose="020B0509030504030204" pitchFamily="49" charset="0"/>
              </a:rPr>
              <a:t>      "update": "/user/update",</a:t>
            </a:r>
          </a:p>
          <a:p>
            <a:pPr marL="228600" indent="-228600">
              <a:buFont typeface="+mj-lt"/>
              <a:buAutoNum type="arabicPeriod"/>
            </a:pPr>
            <a:r>
              <a:rPr lang="en-US" sz="1100" dirty="0">
                <a:solidFill>
                  <a:schemeClr val="tx1"/>
                </a:solidFill>
                <a:latin typeface="Lucida Sans Typewriter" panose="020B0509030504030204" pitchFamily="49" charset="0"/>
              </a:rPr>
              <a:t>      "preferences": "/user/preferences",</a:t>
            </a:r>
          </a:p>
          <a:p>
            <a:pPr marL="228600" indent="-228600">
              <a:buFont typeface="+mj-lt"/>
              <a:buAutoNum type="arabicPeriod"/>
            </a:pPr>
            <a:r>
              <a:rPr lang="en-US" sz="1100" dirty="0">
                <a:solidFill>
                  <a:schemeClr val="tx1"/>
                </a:solidFill>
                <a:latin typeface="Lucida Sans Typewriter" panose="020B0509030504030204" pitchFamily="49" charset="0"/>
              </a:rPr>
              <a:t>      "history": "/user/history"</a:t>
            </a:r>
          </a:p>
          <a:p>
            <a:pPr marL="228600" indent="-228600">
              <a:buFont typeface="+mj-lt"/>
              <a:buAutoNum type="arabicPeriod"/>
            </a:pPr>
            <a:r>
              <a:rPr lang="en-US" sz="1100" dirty="0">
                <a:solidFill>
                  <a:schemeClr val="tx1"/>
                </a:solidFill>
                <a:latin typeface="Lucida Sans Typewriter" panose="020B0509030504030204" pitchFamily="49" charset="0"/>
              </a:rPr>
              <a:t>    }</a:t>
            </a:r>
          </a:p>
          <a:p>
            <a:pPr marL="228600" indent="-228600">
              <a:buFont typeface="+mj-lt"/>
              <a:buAutoNum type="arabicPeriod"/>
            </a:pPr>
            <a:r>
              <a:rPr lang="en-US" sz="1100" dirty="0">
                <a:solidFill>
                  <a:schemeClr val="tx1"/>
                </a:solidFill>
                <a:latin typeface="Lucida Sans Typewriter" panose="020B0509030504030204" pitchFamily="49" charset="0"/>
              </a:rPr>
              <a:t>  },</a:t>
            </a:r>
          </a:p>
          <a:p>
            <a:pPr marL="228600" indent="-228600">
              <a:buFont typeface="+mj-lt"/>
              <a:buAutoNum type="arabicPeriod"/>
            </a:pPr>
            <a:r>
              <a:rPr lang="en-US" sz="1100" dirty="0">
                <a:solidFill>
                  <a:schemeClr val="tx1"/>
                </a:solidFill>
                <a:latin typeface="Lucida Sans Typewriter" panose="020B0509030504030204" pitchFamily="49" charset="0"/>
              </a:rPr>
              <a:t>  "</a:t>
            </a:r>
            <a:r>
              <a:rPr lang="en-US" sz="1100" dirty="0" err="1">
                <a:solidFill>
                  <a:schemeClr val="tx1"/>
                </a:solidFill>
                <a:latin typeface="Lucida Sans Typewriter" panose="020B0509030504030204" pitchFamily="49" charset="0"/>
              </a:rPr>
              <a:t>ServiceB</a:t>
            </a:r>
            <a:r>
              <a:rPr lang="en-US" sz="1100" dirty="0">
                <a:solidFill>
                  <a:schemeClr val="tx1"/>
                </a:solidFill>
                <a:latin typeface="Lucida Sans Typewriter" panose="020B0509030504030204" pitchFamily="49" charset="0"/>
              </a:rPr>
              <a:t>": {</a:t>
            </a:r>
          </a:p>
          <a:p>
            <a:pPr marL="228600" indent="-228600">
              <a:buFont typeface="+mj-lt"/>
              <a:buAutoNum type="arabicPeriod"/>
            </a:pPr>
            <a:r>
              <a:rPr lang="en-US" sz="1100" dirty="0">
                <a:solidFill>
                  <a:schemeClr val="tx1"/>
                </a:solidFill>
                <a:latin typeface="Lucida Sans Typewriter" panose="020B0509030504030204" pitchFamily="49" charset="0"/>
              </a:rPr>
              <a:t>    "endpoints": {</a:t>
            </a:r>
          </a:p>
          <a:p>
            <a:pPr marL="228600" indent="-228600">
              <a:buFont typeface="+mj-lt"/>
              <a:buAutoNum type="arabicPeriod"/>
            </a:pPr>
            <a:r>
              <a:rPr lang="en-US" sz="1100" dirty="0">
                <a:solidFill>
                  <a:schemeClr val="tx1"/>
                </a:solidFill>
                <a:latin typeface="Lucida Sans Typewriter" panose="020B0509030504030204" pitchFamily="49" charset="0"/>
              </a:rPr>
              <a:t>      "playlist": "/recommendations/playlist",</a:t>
            </a:r>
          </a:p>
          <a:p>
            <a:pPr marL="228600" indent="-228600">
              <a:buFont typeface="+mj-lt"/>
              <a:buAutoNum type="arabicPeriod"/>
            </a:pPr>
            <a:r>
              <a:rPr lang="en-US" sz="1100" dirty="0">
                <a:solidFill>
                  <a:schemeClr val="tx1"/>
                </a:solidFill>
                <a:latin typeface="Lucida Sans Typewriter" panose="020B0509030504030204" pitchFamily="49" charset="0"/>
              </a:rPr>
              <a:t>      "trending": "/recommendations/trending",</a:t>
            </a:r>
          </a:p>
          <a:p>
            <a:pPr marL="228600" indent="-228600">
              <a:buFont typeface="+mj-lt"/>
              <a:buAutoNum type="arabicPeriod"/>
            </a:pPr>
            <a:r>
              <a:rPr lang="en-US" sz="1100" dirty="0">
                <a:solidFill>
                  <a:schemeClr val="tx1"/>
                </a:solidFill>
                <a:latin typeface="Lucida Sans Typewriter" panose="020B0509030504030204" pitchFamily="49" charset="0"/>
              </a:rPr>
              <a:t>      "genre": "/recommendations/genre",</a:t>
            </a:r>
          </a:p>
          <a:p>
            <a:pPr marL="228600" indent="-228600">
              <a:buFont typeface="+mj-lt"/>
              <a:buAutoNum type="arabicPeriod"/>
            </a:pPr>
            <a:r>
              <a:rPr lang="en-US" sz="1100" dirty="0">
                <a:solidFill>
                  <a:schemeClr val="tx1"/>
                </a:solidFill>
                <a:latin typeface="Lucida Sans Typewriter" panose="020B0509030504030204" pitchFamily="49" charset="0"/>
              </a:rPr>
              <a:t>      "personalized": "/recommendations/personalized"</a:t>
            </a:r>
          </a:p>
          <a:p>
            <a:pPr marL="228600" indent="-228600">
              <a:buFont typeface="+mj-lt"/>
              <a:buAutoNum type="arabicPeriod"/>
            </a:pPr>
            <a:r>
              <a:rPr lang="en-US" sz="1100" dirty="0">
                <a:solidFill>
                  <a:schemeClr val="tx1"/>
                </a:solidFill>
                <a:latin typeface="Lucida Sans Typewriter" panose="020B0509030504030204" pitchFamily="49" charset="0"/>
              </a:rPr>
              <a:t>    }</a:t>
            </a:r>
          </a:p>
          <a:p>
            <a:pPr marL="228600" indent="-228600">
              <a:buFont typeface="+mj-lt"/>
              <a:buAutoNum type="arabicPeriod"/>
            </a:pPr>
            <a:r>
              <a:rPr lang="en-US" sz="1100" dirty="0">
                <a:solidFill>
                  <a:schemeClr val="tx1"/>
                </a:solidFill>
                <a:latin typeface="Lucida Sans Typewriter" panose="020B0509030504030204" pitchFamily="49" charset="0"/>
              </a:rPr>
              <a:t>  },</a:t>
            </a:r>
          </a:p>
          <a:p>
            <a:pPr marL="228600" indent="-228600">
              <a:buFont typeface="+mj-lt"/>
              <a:buAutoNum type="arabicPeriod"/>
            </a:pPr>
            <a:r>
              <a:rPr lang="en-US" sz="1100" dirty="0">
                <a:solidFill>
                  <a:schemeClr val="tx1"/>
                </a:solidFill>
                <a:latin typeface="Lucida Sans Typewriter" panose="020B0509030504030204" pitchFamily="49" charset="0"/>
              </a:rPr>
              <a:t>  "</a:t>
            </a:r>
            <a:r>
              <a:rPr lang="en-US" sz="1100" dirty="0" err="1">
                <a:solidFill>
                  <a:schemeClr val="tx1"/>
                </a:solidFill>
                <a:latin typeface="Lucida Sans Typewriter" panose="020B0509030504030204" pitchFamily="49" charset="0"/>
              </a:rPr>
              <a:t>ServiceC</a:t>
            </a:r>
            <a:r>
              <a:rPr lang="en-US" sz="1100" dirty="0">
                <a:solidFill>
                  <a:schemeClr val="tx1"/>
                </a:solidFill>
                <a:latin typeface="Lucida Sans Typewriter" panose="020B0509030504030204" pitchFamily="49" charset="0"/>
              </a:rPr>
              <a:t>": {</a:t>
            </a:r>
          </a:p>
          <a:p>
            <a:pPr marL="228600" indent="-228600">
              <a:buFont typeface="+mj-lt"/>
              <a:buAutoNum type="arabicPeriod"/>
            </a:pPr>
            <a:r>
              <a:rPr lang="en-US" sz="1100" dirty="0">
                <a:solidFill>
                  <a:schemeClr val="tx1"/>
                </a:solidFill>
                <a:latin typeface="Lucida Sans Typewriter" panose="020B0509030504030204" pitchFamily="49" charset="0"/>
              </a:rPr>
              <a:t>    "endpoints": {</a:t>
            </a:r>
          </a:p>
          <a:p>
            <a:pPr marL="228600" indent="-228600">
              <a:buFont typeface="+mj-lt"/>
              <a:buAutoNum type="arabicPeriod"/>
            </a:pPr>
            <a:r>
              <a:rPr lang="en-US" sz="1100" dirty="0">
                <a:solidFill>
                  <a:schemeClr val="tx1"/>
                </a:solidFill>
                <a:latin typeface="Lucida Sans Typewriter" panose="020B0509030504030204" pitchFamily="49" charset="0"/>
              </a:rPr>
              <a:t>      "status": "/subscription/status",</a:t>
            </a:r>
          </a:p>
          <a:p>
            <a:pPr marL="228600" indent="-228600">
              <a:buFont typeface="+mj-lt"/>
              <a:buAutoNum type="arabicPeriod"/>
            </a:pPr>
            <a:r>
              <a:rPr lang="en-US" sz="1100" dirty="0">
                <a:solidFill>
                  <a:schemeClr val="tx1"/>
                </a:solidFill>
                <a:latin typeface="Lucida Sans Typewriter" panose="020B0509030504030204" pitchFamily="49" charset="0"/>
              </a:rPr>
              <a:t>      "upgrade": "/subscription/upgrade",</a:t>
            </a:r>
          </a:p>
          <a:p>
            <a:pPr marL="228600" indent="-228600">
              <a:buFont typeface="+mj-lt"/>
              <a:buAutoNum type="arabicPeriod"/>
            </a:pPr>
            <a:r>
              <a:rPr lang="en-US" sz="1100" dirty="0">
                <a:solidFill>
                  <a:schemeClr val="tx1"/>
                </a:solidFill>
                <a:latin typeface="Lucida Sans Typewriter" panose="020B0509030504030204" pitchFamily="49" charset="0"/>
              </a:rPr>
              <a:t>      "cancel": "/subscription/cancel",</a:t>
            </a:r>
          </a:p>
          <a:p>
            <a:pPr marL="228600" indent="-228600">
              <a:buFont typeface="+mj-lt"/>
              <a:buAutoNum type="arabicPeriod"/>
            </a:pPr>
            <a:r>
              <a:rPr lang="en-US" sz="1100" dirty="0">
                <a:solidFill>
                  <a:schemeClr val="tx1"/>
                </a:solidFill>
                <a:latin typeface="Lucida Sans Typewriter" panose="020B0509030504030204" pitchFamily="49" charset="0"/>
              </a:rPr>
              <a:t>      "billing": "/subscription/billing"</a:t>
            </a:r>
          </a:p>
          <a:p>
            <a:pPr marL="228600" indent="-228600">
              <a:buFont typeface="+mj-lt"/>
              <a:buAutoNum type="arabicPeriod"/>
            </a:pPr>
            <a:r>
              <a:rPr lang="en-US" sz="1100" dirty="0">
                <a:solidFill>
                  <a:schemeClr val="tx1"/>
                </a:solidFill>
                <a:latin typeface="Lucida Sans Typewriter" panose="020B0509030504030204" pitchFamily="49" charset="0"/>
              </a:rPr>
              <a:t>    }</a:t>
            </a:r>
          </a:p>
          <a:p>
            <a:pPr marL="228600" indent="-228600">
              <a:buFont typeface="+mj-lt"/>
              <a:buAutoNum type="arabicPeriod"/>
            </a:pPr>
            <a:r>
              <a:rPr lang="en-US" sz="1100" dirty="0">
                <a:solidFill>
                  <a:schemeClr val="tx1"/>
                </a:solidFill>
                <a:latin typeface="Lucida Sans Typewriter" panose="020B0509030504030204" pitchFamily="49" charset="0"/>
              </a:rPr>
              <a:t>  }</a:t>
            </a:r>
          </a:p>
          <a:p>
            <a:pPr marL="228600" indent="-228600">
              <a:buFont typeface="+mj-lt"/>
              <a:buAutoNum type="arabicPeriod"/>
            </a:pPr>
            <a:r>
              <a:rPr lang="en-US" sz="1100" dirty="0">
                <a:solidFill>
                  <a:schemeClr val="tx1"/>
                </a:solidFill>
                <a:latin typeface="Lucida Sans Typewriter" panose="020B0509030504030204" pitchFamily="49" charset="0"/>
              </a:rPr>
              <a:t>}</a:t>
            </a:r>
          </a:p>
        </p:txBody>
      </p:sp>
      <p:sp>
        <p:nvSpPr>
          <p:cNvPr id="15" name="TextBox 14">
            <a:extLst>
              <a:ext uri="{FF2B5EF4-FFF2-40B4-BE49-F238E27FC236}">
                <a16:creationId xmlns:a16="http://schemas.microsoft.com/office/drawing/2014/main" id="{3C40D5BE-2146-45E1-8B87-4A99111DC4AB}"/>
              </a:ext>
            </a:extLst>
          </p:cNvPr>
          <p:cNvSpPr txBox="1"/>
          <p:nvPr/>
        </p:nvSpPr>
        <p:spPr>
          <a:xfrm>
            <a:off x="1588681" y="5962119"/>
            <a:ext cx="6423837" cy="584775"/>
          </a:xfrm>
          <a:prstGeom prst="rect">
            <a:avLst/>
          </a:prstGeom>
          <a:noFill/>
        </p:spPr>
        <p:txBody>
          <a:bodyPr wrap="square">
            <a:spAutoFit/>
          </a:bodyPr>
          <a:lstStyle/>
          <a:p>
            <a:pPr algn="ctr"/>
            <a:r>
              <a:rPr lang="en-US" sz="1600" b="1" dirty="0"/>
              <a:t>Snippet 1.3 – Example of JSON (JavaScript Object Notation) File containing End Points Library</a:t>
            </a:r>
            <a:endParaRPr lang="en-US" sz="1600" dirty="0"/>
          </a:p>
        </p:txBody>
      </p:sp>
      <p:sp>
        <p:nvSpPr>
          <p:cNvPr id="20" name="TextBox 19">
            <a:extLst>
              <a:ext uri="{FF2B5EF4-FFF2-40B4-BE49-F238E27FC236}">
                <a16:creationId xmlns:a16="http://schemas.microsoft.com/office/drawing/2014/main" id="{FEB68681-A429-432D-A6BB-3B79EC49F9DC}"/>
              </a:ext>
            </a:extLst>
          </p:cNvPr>
          <p:cNvSpPr txBox="1"/>
          <p:nvPr/>
        </p:nvSpPr>
        <p:spPr>
          <a:xfrm>
            <a:off x="858540" y="6776639"/>
            <a:ext cx="8082259" cy="1323439"/>
          </a:xfrm>
          <a:prstGeom prst="rect">
            <a:avLst/>
          </a:prstGeom>
          <a:noFill/>
        </p:spPr>
        <p:txBody>
          <a:bodyPr wrap="square" rtlCol="0">
            <a:spAutoFit/>
          </a:bodyPr>
          <a:lstStyle/>
          <a:p>
            <a:pPr algn="just"/>
            <a:r>
              <a:rPr lang="en-US" sz="1600" dirty="0"/>
              <a:t>Encrypting the JSON file would be a necessary step taken to add a security layer the end points from being exploited by exploiter who manage to get in.</a:t>
            </a:r>
          </a:p>
          <a:p>
            <a:pPr algn="just"/>
            <a:endParaRPr lang="en-US" sz="1600" dirty="0"/>
          </a:p>
          <a:p>
            <a:pPr algn="just"/>
            <a:r>
              <a:rPr lang="en-US" sz="1600" dirty="0"/>
              <a:t>	In order to get the end point desired, we can do as below in </a:t>
            </a:r>
            <a:r>
              <a:rPr lang="en-US" sz="1600" b="1" i="1" dirty="0"/>
              <a:t>Snippet 1.4</a:t>
            </a:r>
            <a:r>
              <a:rPr lang="en-US" sz="1600" dirty="0"/>
              <a:t>. In this snippet, we use the reference “</a:t>
            </a:r>
            <a:r>
              <a:rPr lang="en-US" sz="1600" dirty="0" err="1"/>
              <a:t>getProfile</a:t>
            </a:r>
            <a:r>
              <a:rPr lang="en-US" sz="1600" dirty="0"/>
              <a:t>” to get the end point string in getting user profile data.</a:t>
            </a:r>
          </a:p>
        </p:txBody>
      </p:sp>
      <p:cxnSp>
        <p:nvCxnSpPr>
          <p:cNvPr id="12" name="Straight Connector 11">
            <a:extLst>
              <a:ext uri="{FF2B5EF4-FFF2-40B4-BE49-F238E27FC236}">
                <a16:creationId xmlns:a16="http://schemas.microsoft.com/office/drawing/2014/main" id="{EB3F34A8-A0A4-4777-A334-83A2DE75B499}"/>
              </a:ext>
            </a:extLst>
          </p:cNvPr>
          <p:cNvCxnSpPr>
            <a:cxnSpLocks/>
          </p:cNvCxnSpPr>
          <p:nvPr/>
        </p:nvCxnSpPr>
        <p:spPr>
          <a:xfrm>
            <a:off x="438150" y="10506652"/>
            <a:ext cx="87249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99A79B9-B4A9-4471-9F1D-A506FCCC0639}"/>
              </a:ext>
            </a:extLst>
          </p:cNvPr>
          <p:cNvSpPr txBox="1"/>
          <p:nvPr/>
        </p:nvSpPr>
        <p:spPr>
          <a:xfrm>
            <a:off x="858539" y="10634082"/>
            <a:ext cx="8082257" cy="400110"/>
          </a:xfrm>
          <a:prstGeom prst="rect">
            <a:avLst/>
          </a:prstGeom>
          <a:noFill/>
        </p:spPr>
        <p:txBody>
          <a:bodyPr wrap="square" rtlCol="0">
            <a:spAutoFit/>
          </a:bodyPr>
          <a:lstStyle/>
          <a:p>
            <a:r>
              <a:rPr lang="en-US" sz="2000" b="1" u="sng" dirty="0"/>
              <a:t>CONCLUSION</a:t>
            </a:r>
          </a:p>
        </p:txBody>
      </p:sp>
      <p:sp>
        <p:nvSpPr>
          <p:cNvPr id="14" name="TextBox 13">
            <a:extLst>
              <a:ext uri="{FF2B5EF4-FFF2-40B4-BE49-F238E27FC236}">
                <a16:creationId xmlns:a16="http://schemas.microsoft.com/office/drawing/2014/main" id="{92898AE0-791F-4E1D-A86F-C5AFA929B3EA}"/>
              </a:ext>
            </a:extLst>
          </p:cNvPr>
          <p:cNvSpPr txBox="1"/>
          <p:nvPr/>
        </p:nvSpPr>
        <p:spPr>
          <a:xfrm>
            <a:off x="858537" y="11034192"/>
            <a:ext cx="8082259" cy="830997"/>
          </a:xfrm>
          <a:prstGeom prst="rect">
            <a:avLst/>
          </a:prstGeom>
          <a:noFill/>
        </p:spPr>
        <p:txBody>
          <a:bodyPr wrap="square" rtlCol="0">
            <a:spAutoFit/>
          </a:bodyPr>
          <a:lstStyle/>
          <a:p>
            <a:pPr algn="just"/>
            <a:r>
              <a:rPr lang="en-US" sz="1600" dirty="0"/>
              <a:t>By combining these two solution, maintenance time and cost can be reduced as only minimal testing would be required to any of the services affected. Applying the methods discussed are also applicable before or even after development phase.</a:t>
            </a:r>
          </a:p>
        </p:txBody>
      </p:sp>
      <p:sp>
        <p:nvSpPr>
          <p:cNvPr id="21" name="Rectangle: Rounded Corners 20">
            <a:extLst>
              <a:ext uri="{FF2B5EF4-FFF2-40B4-BE49-F238E27FC236}">
                <a16:creationId xmlns:a16="http://schemas.microsoft.com/office/drawing/2014/main" id="{8E6485C7-72FA-4F48-B961-016796A38F58}"/>
              </a:ext>
            </a:extLst>
          </p:cNvPr>
          <p:cNvSpPr/>
          <p:nvPr/>
        </p:nvSpPr>
        <p:spPr>
          <a:xfrm>
            <a:off x="858537" y="8275334"/>
            <a:ext cx="8082578" cy="913163"/>
          </a:xfrm>
          <a:prstGeom prst="roundRect">
            <a:avLst>
              <a:gd name="adj" fmla="val 396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n-US" sz="1100" dirty="0">
                <a:solidFill>
                  <a:schemeClr val="tx1"/>
                </a:solidFill>
                <a:latin typeface="Lucida Sans Typewriter" panose="020B0509030504030204" pitchFamily="49" charset="0"/>
              </a:rPr>
              <a:t>	const </a:t>
            </a:r>
            <a:r>
              <a:rPr lang="en-US" sz="1100" dirty="0" err="1">
                <a:solidFill>
                  <a:schemeClr val="tx1"/>
                </a:solidFill>
                <a:latin typeface="Lucida Sans Typewriter" panose="020B0509030504030204" pitchFamily="49" charset="0"/>
              </a:rPr>
              <a:t>apiUrl</a:t>
            </a:r>
            <a:r>
              <a:rPr lang="en-US" sz="1100" dirty="0">
                <a:solidFill>
                  <a:schemeClr val="tx1"/>
                </a:solidFill>
                <a:latin typeface="Lucida Sans Typewriter" panose="020B0509030504030204" pitchFamily="49" charset="0"/>
              </a:rPr>
              <a:t> = </a:t>
            </a:r>
            <a:r>
              <a:rPr lang="en-US" sz="1100" dirty="0" err="1">
                <a:solidFill>
                  <a:schemeClr val="tx1"/>
                </a:solidFill>
                <a:latin typeface="Lucida Sans Typewriter" panose="020B0509030504030204" pitchFamily="49" charset="0"/>
              </a:rPr>
              <a:t>base_url</a:t>
            </a:r>
            <a:r>
              <a:rPr lang="en-US" sz="1100" dirty="0">
                <a:solidFill>
                  <a:schemeClr val="tx1"/>
                </a:solidFill>
                <a:latin typeface="Lucida Sans Typewriter" panose="020B0509030504030204" pitchFamily="49" charset="0"/>
              </a:rPr>
              <a:t> + </a:t>
            </a:r>
            <a:r>
              <a:rPr lang="en-US" sz="1100" dirty="0" err="1">
                <a:solidFill>
                  <a:schemeClr val="tx1"/>
                </a:solidFill>
                <a:latin typeface="Lucida Sans Typewriter" panose="020B0509030504030204" pitchFamily="49" charset="0"/>
              </a:rPr>
              <a:t>apiEndpoints.ServiceA.endpoints.</a:t>
            </a:r>
            <a:r>
              <a:rPr lang="en-US" sz="1100" b="1" dirty="0" err="1">
                <a:solidFill>
                  <a:schemeClr val="tx1"/>
                </a:solidFill>
                <a:latin typeface="Lucida Sans Typewriter" panose="020B0509030504030204" pitchFamily="49" charset="0"/>
              </a:rPr>
              <a:t>getProfile</a:t>
            </a:r>
            <a:r>
              <a:rPr lang="en-US" sz="1100" dirty="0">
                <a:solidFill>
                  <a:schemeClr val="tx1"/>
                </a:solidFill>
                <a:latin typeface="Lucida Sans Typewriter" panose="020B0509030504030204" pitchFamily="49" charset="0"/>
              </a:rPr>
              <a:t>;</a:t>
            </a:r>
          </a:p>
          <a:p>
            <a:pPr marL="228600" indent="-228600">
              <a:buFont typeface="+mj-lt"/>
              <a:buAutoNum type="arabicPeriod"/>
            </a:pPr>
            <a:r>
              <a:rPr lang="en-US" sz="1100" dirty="0">
                <a:solidFill>
                  <a:schemeClr val="tx1"/>
                </a:solidFill>
                <a:latin typeface="Lucida Sans Typewriter" panose="020B0509030504030204" pitchFamily="49" charset="0"/>
              </a:rPr>
              <a:t>   fetch(</a:t>
            </a:r>
            <a:r>
              <a:rPr lang="en-US" sz="1100" dirty="0" err="1">
                <a:solidFill>
                  <a:schemeClr val="tx1"/>
                </a:solidFill>
                <a:latin typeface="Lucida Sans Typewriter" panose="020B0509030504030204" pitchFamily="49" charset="0"/>
              </a:rPr>
              <a:t>apiUrl</a:t>
            </a:r>
            <a:r>
              <a:rPr lang="en-US" sz="1100" dirty="0">
                <a:solidFill>
                  <a:schemeClr val="tx1"/>
                </a:solidFill>
                <a:latin typeface="Lucida Sans Typewriter" panose="020B0509030504030204" pitchFamily="49" charset="0"/>
              </a:rPr>
              <a:t>, {</a:t>
            </a:r>
          </a:p>
          <a:p>
            <a:pPr marL="228600" indent="-228600">
              <a:buFont typeface="+mj-lt"/>
              <a:buAutoNum type="arabicPeriod"/>
            </a:pPr>
            <a:r>
              <a:rPr lang="en-US" sz="1100" dirty="0">
                <a:solidFill>
                  <a:schemeClr val="tx1"/>
                </a:solidFill>
                <a:latin typeface="Lucida Sans Typewriter" panose="020B0509030504030204" pitchFamily="49" charset="0"/>
              </a:rPr>
              <a:t>   	method: 'GET’, </a:t>
            </a:r>
            <a:r>
              <a:rPr lang="en-US" sz="1100" i="1" dirty="0">
                <a:solidFill>
                  <a:schemeClr val="tx1">
                    <a:lumMod val="50000"/>
                    <a:lumOff val="50000"/>
                  </a:schemeClr>
                </a:solidFill>
                <a:latin typeface="Lucida Sans Typewriter" panose="020B0509030504030204" pitchFamily="49" charset="0"/>
              </a:rPr>
              <a:t>… rest of the code</a:t>
            </a:r>
          </a:p>
          <a:p>
            <a:pPr marL="228600" indent="-228600">
              <a:buFont typeface="+mj-lt"/>
              <a:buAutoNum type="arabicPeriod"/>
            </a:pPr>
            <a:r>
              <a:rPr lang="en-US" sz="1100" dirty="0">
                <a:solidFill>
                  <a:schemeClr val="tx1"/>
                </a:solidFill>
                <a:latin typeface="Lucida Sans Typewriter" panose="020B0509030504030204" pitchFamily="49" charset="0"/>
              </a:rPr>
              <a:t>	});</a:t>
            </a:r>
          </a:p>
        </p:txBody>
      </p:sp>
      <p:sp>
        <p:nvSpPr>
          <p:cNvPr id="22" name="TextBox 21">
            <a:extLst>
              <a:ext uri="{FF2B5EF4-FFF2-40B4-BE49-F238E27FC236}">
                <a16:creationId xmlns:a16="http://schemas.microsoft.com/office/drawing/2014/main" id="{815B63B1-7BA0-4440-BDD7-244F49F082D3}"/>
              </a:ext>
            </a:extLst>
          </p:cNvPr>
          <p:cNvSpPr txBox="1"/>
          <p:nvPr/>
        </p:nvSpPr>
        <p:spPr>
          <a:xfrm>
            <a:off x="1588681" y="9259536"/>
            <a:ext cx="6423837" cy="338554"/>
          </a:xfrm>
          <a:prstGeom prst="rect">
            <a:avLst/>
          </a:prstGeom>
          <a:noFill/>
        </p:spPr>
        <p:txBody>
          <a:bodyPr wrap="square">
            <a:spAutoFit/>
          </a:bodyPr>
          <a:lstStyle/>
          <a:p>
            <a:pPr algn="ctr"/>
            <a:r>
              <a:rPr lang="en-US" sz="1600" b="1" dirty="0"/>
              <a:t>Snippet 1.4 – Example of Obtaining End Point String using Reference </a:t>
            </a:r>
            <a:endParaRPr lang="en-US" sz="1600" dirty="0"/>
          </a:p>
        </p:txBody>
      </p:sp>
      <p:sp>
        <p:nvSpPr>
          <p:cNvPr id="23" name="TextBox 22">
            <a:extLst>
              <a:ext uri="{FF2B5EF4-FFF2-40B4-BE49-F238E27FC236}">
                <a16:creationId xmlns:a16="http://schemas.microsoft.com/office/drawing/2014/main" id="{A3264388-02C8-46F7-ADAF-3BEE0BBC75E8}"/>
              </a:ext>
            </a:extLst>
          </p:cNvPr>
          <p:cNvSpPr txBox="1"/>
          <p:nvPr/>
        </p:nvSpPr>
        <p:spPr>
          <a:xfrm>
            <a:off x="759469" y="9686725"/>
            <a:ext cx="8082259" cy="584775"/>
          </a:xfrm>
          <a:prstGeom prst="rect">
            <a:avLst/>
          </a:prstGeom>
          <a:noFill/>
        </p:spPr>
        <p:txBody>
          <a:bodyPr wrap="square" rtlCol="0">
            <a:spAutoFit/>
          </a:bodyPr>
          <a:lstStyle/>
          <a:p>
            <a:pPr algn="just"/>
            <a:r>
              <a:rPr lang="en-US" sz="1600" dirty="0"/>
              <a:t>If there are any addition, removal or modification to the end points – then developer would only need to modify the JSON file.</a:t>
            </a:r>
          </a:p>
        </p:txBody>
      </p:sp>
    </p:spTree>
    <p:extLst>
      <p:ext uri="{BB962C8B-B14F-4D97-AF65-F5344CB8AC3E}">
        <p14:creationId xmlns:p14="http://schemas.microsoft.com/office/powerpoint/2010/main" val="1064336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578</TotalTime>
  <Words>1387</Words>
  <Application>Microsoft Office PowerPoint</Application>
  <PresentationFormat>A3 Paper (297x420 mm)</PresentationFormat>
  <Paragraphs>153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Lucida Sans Typewriter</vt:lpstr>
      <vt:lpstr>Söhne Mono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Nasrul Arif Zakria</dc:creator>
  <cp:lastModifiedBy>Nasrul Arif Zakria</cp:lastModifiedBy>
  <cp:revision>85</cp:revision>
  <dcterms:created xsi:type="dcterms:W3CDTF">2023-12-19T04:13:26Z</dcterms:created>
  <dcterms:modified xsi:type="dcterms:W3CDTF">2023-12-20T06:23:21Z</dcterms:modified>
</cp:coreProperties>
</file>