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57" r:id="rId3"/>
    <p:sldId id="258"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660"/>
  </p:normalViewPr>
  <p:slideViewPr>
    <p:cSldViewPr snapToGrid="0">
      <p:cViewPr>
        <p:scale>
          <a:sx n="66" d="100"/>
          <a:sy n="66" d="100"/>
        </p:scale>
        <p:origin x="124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E2098-6A30-4441-864D-048304DAFBA6}"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EEF709B-E4E4-4C0F-AC1E-EF70B3D1702B}">
      <dgm:prSet phldrT="[Text]"/>
      <dgm:spPr/>
      <dgm:t>
        <a:bodyPr/>
        <a:lstStyle/>
        <a:p>
          <a:r>
            <a:rPr lang="en-US" dirty="0">
              <a:solidFill>
                <a:srgbClr val="FF0000"/>
              </a:solidFill>
            </a:rPr>
            <a:t>A</a:t>
          </a:r>
        </a:p>
      </dgm:t>
    </dgm:pt>
    <dgm:pt modelId="{2EF1EE13-2479-4C87-9DFC-A96D43F36332}" type="parTrans" cxnId="{086CA8FC-2B06-433F-97E0-BD31EF2A7496}">
      <dgm:prSet/>
      <dgm:spPr/>
      <dgm:t>
        <a:bodyPr/>
        <a:lstStyle/>
        <a:p>
          <a:endParaRPr lang="en-US"/>
        </a:p>
      </dgm:t>
    </dgm:pt>
    <dgm:pt modelId="{5CDD110E-62D3-4255-ADE7-CE5C2BC089CF}" type="sibTrans" cxnId="{086CA8FC-2B06-433F-97E0-BD31EF2A7496}">
      <dgm:prSet/>
      <dgm:spPr/>
      <dgm:t>
        <a:bodyPr/>
        <a:lstStyle/>
        <a:p>
          <a:endParaRPr lang="en-US"/>
        </a:p>
      </dgm:t>
    </dgm:pt>
    <dgm:pt modelId="{06877C9C-A1DE-4663-B556-B3BE22548228}">
      <dgm:prSet phldrT="[Text]"/>
      <dgm:spPr/>
      <dgm:t>
        <a:bodyPr/>
        <a:lstStyle/>
        <a:p>
          <a:r>
            <a:rPr lang="en-US" dirty="0"/>
            <a:t>API</a:t>
          </a:r>
        </a:p>
      </dgm:t>
    </dgm:pt>
    <dgm:pt modelId="{2CDC2F12-6102-46F9-8B5F-29875A1EE471}" type="parTrans" cxnId="{CCA4E1E2-3C62-4C3C-B6EF-5542365E5203}">
      <dgm:prSet/>
      <dgm:spPr/>
      <dgm:t>
        <a:bodyPr/>
        <a:lstStyle/>
        <a:p>
          <a:endParaRPr lang="en-US"/>
        </a:p>
      </dgm:t>
    </dgm:pt>
    <dgm:pt modelId="{9C9AFD01-C305-486A-ABF8-A6A3C09851C5}" type="sibTrans" cxnId="{CCA4E1E2-3C62-4C3C-B6EF-5542365E5203}">
      <dgm:prSet/>
      <dgm:spPr/>
      <dgm:t>
        <a:bodyPr/>
        <a:lstStyle/>
        <a:p>
          <a:endParaRPr lang="en-US"/>
        </a:p>
      </dgm:t>
    </dgm:pt>
    <dgm:pt modelId="{B335FA5D-3185-46A6-A002-96BC2EA4F4C2}">
      <dgm:prSet phldrT="[Text]"/>
      <dgm:spPr/>
      <dgm:t>
        <a:bodyPr/>
        <a:lstStyle/>
        <a:p>
          <a:r>
            <a:rPr lang="en-US" dirty="0"/>
            <a:t>DB A</a:t>
          </a:r>
        </a:p>
      </dgm:t>
    </dgm:pt>
    <dgm:pt modelId="{3B36D4C1-C6D1-45EF-8656-4E1151DAB82E}" type="parTrans" cxnId="{4529C617-3092-4D16-A39A-DBBCCB268BBE}">
      <dgm:prSet/>
      <dgm:spPr/>
      <dgm:t>
        <a:bodyPr/>
        <a:lstStyle/>
        <a:p>
          <a:endParaRPr lang="en-US"/>
        </a:p>
      </dgm:t>
    </dgm:pt>
    <dgm:pt modelId="{E70B6738-1A25-4CCB-975F-7861B1053301}" type="sibTrans" cxnId="{4529C617-3092-4D16-A39A-DBBCCB268BBE}">
      <dgm:prSet/>
      <dgm:spPr/>
      <dgm:t>
        <a:bodyPr/>
        <a:lstStyle/>
        <a:p>
          <a:endParaRPr lang="en-US"/>
        </a:p>
      </dgm:t>
    </dgm:pt>
    <dgm:pt modelId="{A8A7E56F-944D-4F29-8A15-C74506AC1BCD}">
      <dgm:prSet phldrT="[Text]"/>
      <dgm:spPr/>
      <dgm:t>
        <a:bodyPr/>
        <a:lstStyle/>
        <a:p>
          <a:r>
            <a:rPr lang="en-US" dirty="0">
              <a:solidFill>
                <a:srgbClr val="0070C0"/>
              </a:solidFill>
            </a:rPr>
            <a:t>B</a:t>
          </a:r>
        </a:p>
      </dgm:t>
    </dgm:pt>
    <dgm:pt modelId="{F6AD9624-E220-4AE2-8010-DBB0A2C3762F}" type="parTrans" cxnId="{A056C199-2CC5-45A7-8BD0-D38482BAAABB}">
      <dgm:prSet/>
      <dgm:spPr/>
      <dgm:t>
        <a:bodyPr/>
        <a:lstStyle/>
        <a:p>
          <a:endParaRPr lang="en-US"/>
        </a:p>
      </dgm:t>
    </dgm:pt>
    <dgm:pt modelId="{4684CAFA-9546-4C90-99B8-392651B09704}" type="sibTrans" cxnId="{A056C199-2CC5-45A7-8BD0-D38482BAAABB}">
      <dgm:prSet/>
      <dgm:spPr/>
      <dgm:t>
        <a:bodyPr/>
        <a:lstStyle/>
        <a:p>
          <a:endParaRPr lang="en-US"/>
        </a:p>
      </dgm:t>
    </dgm:pt>
    <dgm:pt modelId="{9F60F2A4-92A9-49CE-85FF-31280090E507}">
      <dgm:prSet phldrT="[Text]"/>
      <dgm:spPr/>
      <dgm:t>
        <a:bodyPr/>
        <a:lstStyle/>
        <a:p>
          <a:r>
            <a:rPr lang="en-US" dirty="0"/>
            <a:t>API</a:t>
          </a:r>
        </a:p>
      </dgm:t>
    </dgm:pt>
    <dgm:pt modelId="{ACF35A2E-2378-447F-9458-6598281E750E}" type="parTrans" cxnId="{E0AD8CBF-24DF-4CE9-85CC-B4A95F0C470D}">
      <dgm:prSet/>
      <dgm:spPr/>
      <dgm:t>
        <a:bodyPr/>
        <a:lstStyle/>
        <a:p>
          <a:endParaRPr lang="en-US"/>
        </a:p>
      </dgm:t>
    </dgm:pt>
    <dgm:pt modelId="{A08586C8-2CCE-445E-AC60-D5F266AE7585}" type="sibTrans" cxnId="{E0AD8CBF-24DF-4CE9-85CC-B4A95F0C470D}">
      <dgm:prSet/>
      <dgm:spPr/>
      <dgm:t>
        <a:bodyPr/>
        <a:lstStyle/>
        <a:p>
          <a:endParaRPr lang="en-US"/>
        </a:p>
      </dgm:t>
    </dgm:pt>
    <dgm:pt modelId="{67CD095A-1F2E-4888-8882-D54AFF6C64A5}">
      <dgm:prSet phldrT="[Text]"/>
      <dgm:spPr/>
      <dgm:t>
        <a:bodyPr/>
        <a:lstStyle/>
        <a:p>
          <a:r>
            <a:rPr lang="en-US" dirty="0"/>
            <a:t>DB B</a:t>
          </a:r>
        </a:p>
      </dgm:t>
    </dgm:pt>
    <dgm:pt modelId="{E476491F-37CC-4411-BE26-3F8CD97EE33E}" type="parTrans" cxnId="{58540014-B84F-4577-B209-41426E9E69A6}">
      <dgm:prSet/>
      <dgm:spPr/>
      <dgm:t>
        <a:bodyPr/>
        <a:lstStyle/>
        <a:p>
          <a:endParaRPr lang="en-US"/>
        </a:p>
      </dgm:t>
    </dgm:pt>
    <dgm:pt modelId="{9C96A111-47B0-43BE-AB1A-17175DCBE313}" type="sibTrans" cxnId="{58540014-B84F-4577-B209-41426E9E69A6}">
      <dgm:prSet/>
      <dgm:spPr/>
      <dgm:t>
        <a:bodyPr/>
        <a:lstStyle/>
        <a:p>
          <a:endParaRPr lang="en-US"/>
        </a:p>
      </dgm:t>
    </dgm:pt>
    <dgm:pt modelId="{87E38706-33DB-44F5-9A9D-D21ECEFF3C60}">
      <dgm:prSet phldrT="[Text]"/>
      <dgm:spPr/>
      <dgm:t>
        <a:bodyPr/>
        <a:lstStyle/>
        <a:p>
          <a:r>
            <a:rPr lang="en-US" dirty="0">
              <a:solidFill>
                <a:srgbClr val="7030A0"/>
              </a:solidFill>
            </a:rPr>
            <a:t>C</a:t>
          </a:r>
        </a:p>
      </dgm:t>
    </dgm:pt>
    <dgm:pt modelId="{6385D8CB-D518-49F0-85D6-5D3DB4C9EC4D}" type="parTrans" cxnId="{720EBB76-44E2-45F7-A675-E14579C1D1D5}">
      <dgm:prSet/>
      <dgm:spPr/>
      <dgm:t>
        <a:bodyPr/>
        <a:lstStyle/>
        <a:p>
          <a:endParaRPr lang="en-US"/>
        </a:p>
      </dgm:t>
    </dgm:pt>
    <dgm:pt modelId="{FEEE528D-5F0D-403A-B059-A432819892E1}" type="sibTrans" cxnId="{720EBB76-44E2-45F7-A675-E14579C1D1D5}">
      <dgm:prSet/>
      <dgm:spPr/>
      <dgm:t>
        <a:bodyPr/>
        <a:lstStyle/>
        <a:p>
          <a:endParaRPr lang="en-US"/>
        </a:p>
      </dgm:t>
    </dgm:pt>
    <dgm:pt modelId="{AC392093-A190-4057-A5F8-0EC3B8E62A08}">
      <dgm:prSet phldrT="[Text]"/>
      <dgm:spPr/>
      <dgm:t>
        <a:bodyPr/>
        <a:lstStyle/>
        <a:p>
          <a:r>
            <a:rPr lang="en-US" dirty="0"/>
            <a:t>API</a:t>
          </a:r>
        </a:p>
      </dgm:t>
    </dgm:pt>
    <dgm:pt modelId="{1320BEBB-5B81-4A9C-A825-002FB8E31D33}" type="parTrans" cxnId="{4926E026-391E-4C69-A420-F186323BFB3E}">
      <dgm:prSet/>
      <dgm:spPr/>
      <dgm:t>
        <a:bodyPr/>
        <a:lstStyle/>
        <a:p>
          <a:endParaRPr lang="en-US"/>
        </a:p>
      </dgm:t>
    </dgm:pt>
    <dgm:pt modelId="{C36B6061-A0C3-4AA6-BFD4-75C5BC498D74}" type="sibTrans" cxnId="{4926E026-391E-4C69-A420-F186323BFB3E}">
      <dgm:prSet/>
      <dgm:spPr/>
      <dgm:t>
        <a:bodyPr/>
        <a:lstStyle/>
        <a:p>
          <a:endParaRPr lang="en-US"/>
        </a:p>
      </dgm:t>
    </dgm:pt>
    <dgm:pt modelId="{F060585A-52F0-4933-9D26-5F4342241521}">
      <dgm:prSet phldrT="[Text]"/>
      <dgm:spPr/>
      <dgm:t>
        <a:bodyPr/>
        <a:lstStyle/>
        <a:p>
          <a:r>
            <a:rPr lang="en-US" dirty="0"/>
            <a:t>DB C</a:t>
          </a:r>
        </a:p>
      </dgm:t>
    </dgm:pt>
    <dgm:pt modelId="{4CA225C7-3407-4DDD-9587-ADA89363FFDA}" type="parTrans" cxnId="{09991D6A-9E0F-4A34-8F83-6EB1A36FAD7D}">
      <dgm:prSet/>
      <dgm:spPr/>
      <dgm:t>
        <a:bodyPr/>
        <a:lstStyle/>
        <a:p>
          <a:endParaRPr lang="en-US"/>
        </a:p>
      </dgm:t>
    </dgm:pt>
    <dgm:pt modelId="{C7BA0FB5-1858-4E3A-895E-594759AD46F7}" type="sibTrans" cxnId="{09991D6A-9E0F-4A34-8F83-6EB1A36FAD7D}">
      <dgm:prSet/>
      <dgm:spPr/>
      <dgm:t>
        <a:bodyPr/>
        <a:lstStyle/>
        <a:p>
          <a:endParaRPr lang="en-US"/>
        </a:p>
      </dgm:t>
    </dgm:pt>
    <dgm:pt modelId="{878D4F48-533F-406A-BED4-1E0285666845}" type="pres">
      <dgm:prSet presAssocID="{895E2098-6A30-4441-864D-048304DAFBA6}" presName="theList" presStyleCnt="0">
        <dgm:presLayoutVars>
          <dgm:dir/>
          <dgm:animLvl val="lvl"/>
          <dgm:resizeHandles val="exact"/>
        </dgm:presLayoutVars>
      </dgm:prSet>
      <dgm:spPr/>
    </dgm:pt>
    <dgm:pt modelId="{9FE32443-BD47-4BD4-A6A4-146577F65262}" type="pres">
      <dgm:prSet presAssocID="{9EEF709B-E4E4-4C0F-AC1E-EF70B3D1702B}" presName="compNode" presStyleCnt="0"/>
      <dgm:spPr/>
    </dgm:pt>
    <dgm:pt modelId="{251859A4-06B2-4E89-BECB-713AF44C0635}" type="pres">
      <dgm:prSet presAssocID="{9EEF709B-E4E4-4C0F-AC1E-EF70B3D1702B}" presName="aNode" presStyleLbl="bgShp" presStyleIdx="0" presStyleCnt="3"/>
      <dgm:spPr/>
    </dgm:pt>
    <dgm:pt modelId="{3CDC3BC7-E398-4220-8F86-44F6F88CFEC5}" type="pres">
      <dgm:prSet presAssocID="{9EEF709B-E4E4-4C0F-AC1E-EF70B3D1702B}" presName="textNode" presStyleLbl="bgShp" presStyleIdx="0" presStyleCnt="3"/>
      <dgm:spPr/>
    </dgm:pt>
    <dgm:pt modelId="{B5E121A1-2AD9-4813-93A7-FEEA291354A8}" type="pres">
      <dgm:prSet presAssocID="{9EEF709B-E4E4-4C0F-AC1E-EF70B3D1702B}" presName="compChildNode" presStyleCnt="0"/>
      <dgm:spPr/>
    </dgm:pt>
    <dgm:pt modelId="{1793F05D-46DB-4F67-838C-A3B437BD73F7}" type="pres">
      <dgm:prSet presAssocID="{9EEF709B-E4E4-4C0F-AC1E-EF70B3D1702B}" presName="theInnerList" presStyleCnt="0"/>
      <dgm:spPr/>
    </dgm:pt>
    <dgm:pt modelId="{F47FC9C3-F340-4BD8-90E8-B3D2CBE27EE3}" type="pres">
      <dgm:prSet presAssocID="{06877C9C-A1DE-4663-B556-B3BE22548228}" presName="childNode" presStyleLbl="node1" presStyleIdx="0" presStyleCnt="6">
        <dgm:presLayoutVars>
          <dgm:bulletEnabled val="1"/>
        </dgm:presLayoutVars>
      </dgm:prSet>
      <dgm:spPr/>
    </dgm:pt>
    <dgm:pt modelId="{183DD993-0805-41F8-8916-E8532884AA43}" type="pres">
      <dgm:prSet presAssocID="{06877C9C-A1DE-4663-B556-B3BE22548228}" presName="aSpace2" presStyleCnt="0"/>
      <dgm:spPr/>
    </dgm:pt>
    <dgm:pt modelId="{59CB769A-C6A8-4104-8732-233F32C8F9B5}" type="pres">
      <dgm:prSet presAssocID="{B335FA5D-3185-46A6-A002-96BC2EA4F4C2}" presName="childNode" presStyleLbl="node1" presStyleIdx="1" presStyleCnt="6">
        <dgm:presLayoutVars>
          <dgm:bulletEnabled val="1"/>
        </dgm:presLayoutVars>
      </dgm:prSet>
      <dgm:spPr/>
    </dgm:pt>
    <dgm:pt modelId="{347AB5A3-FD00-42E4-9340-86DFB784869C}" type="pres">
      <dgm:prSet presAssocID="{9EEF709B-E4E4-4C0F-AC1E-EF70B3D1702B}" presName="aSpace" presStyleCnt="0"/>
      <dgm:spPr/>
    </dgm:pt>
    <dgm:pt modelId="{110E5AEA-00A4-4338-8FA8-29C5302AD23D}" type="pres">
      <dgm:prSet presAssocID="{A8A7E56F-944D-4F29-8A15-C74506AC1BCD}" presName="compNode" presStyleCnt="0"/>
      <dgm:spPr/>
    </dgm:pt>
    <dgm:pt modelId="{A21DCFB4-DC80-40BE-BC39-1330CD7CD45A}" type="pres">
      <dgm:prSet presAssocID="{A8A7E56F-944D-4F29-8A15-C74506AC1BCD}" presName="aNode" presStyleLbl="bgShp" presStyleIdx="1" presStyleCnt="3"/>
      <dgm:spPr/>
    </dgm:pt>
    <dgm:pt modelId="{F6E3889F-CAE2-494A-8548-5785CF87CAA3}" type="pres">
      <dgm:prSet presAssocID="{A8A7E56F-944D-4F29-8A15-C74506AC1BCD}" presName="textNode" presStyleLbl="bgShp" presStyleIdx="1" presStyleCnt="3"/>
      <dgm:spPr/>
    </dgm:pt>
    <dgm:pt modelId="{8FE9B992-055F-45C3-84F1-A599FCA0A112}" type="pres">
      <dgm:prSet presAssocID="{A8A7E56F-944D-4F29-8A15-C74506AC1BCD}" presName="compChildNode" presStyleCnt="0"/>
      <dgm:spPr/>
    </dgm:pt>
    <dgm:pt modelId="{E16FB8B3-5659-4768-B5A4-3CD0E417CA09}" type="pres">
      <dgm:prSet presAssocID="{A8A7E56F-944D-4F29-8A15-C74506AC1BCD}" presName="theInnerList" presStyleCnt="0"/>
      <dgm:spPr/>
    </dgm:pt>
    <dgm:pt modelId="{073BBFA9-8BDA-446D-9C3A-E3C4C2723FDE}" type="pres">
      <dgm:prSet presAssocID="{9F60F2A4-92A9-49CE-85FF-31280090E507}" presName="childNode" presStyleLbl="node1" presStyleIdx="2" presStyleCnt="6">
        <dgm:presLayoutVars>
          <dgm:bulletEnabled val="1"/>
        </dgm:presLayoutVars>
      </dgm:prSet>
      <dgm:spPr/>
    </dgm:pt>
    <dgm:pt modelId="{076617D8-E0DD-421B-AC9E-390CF671FD94}" type="pres">
      <dgm:prSet presAssocID="{9F60F2A4-92A9-49CE-85FF-31280090E507}" presName="aSpace2" presStyleCnt="0"/>
      <dgm:spPr/>
    </dgm:pt>
    <dgm:pt modelId="{05EBAAF1-0BAF-49F6-80D9-583FEA448EB7}" type="pres">
      <dgm:prSet presAssocID="{67CD095A-1F2E-4888-8882-D54AFF6C64A5}" presName="childNode" presStyleLbl="node1" presStyleIdx="3" presStyleCnt="6">
        <dgm:presLayoutVars>
          <dgm:bulletEnabled val="1"/>
        </dgm:presLayoutVars>
      </dgm:prSet>
      <dgm:spPr/>
    </dgm:pt>
    <dgm:pt modelId="{D43A9B65-A1C3-4D64-8A78-C81F60983047}" type="pres">
      <dgm:prSet presAssocID="{A8A7E56F-944D-4F29-8A15-C74506AC1BCD}" presName="aSpace" presStyleCnt="0"/>
      <dgm:spPr/>
    </dgm:pt>
    <dgm:pt modelId="{A413BBE4-3760-4F81-A0A9-B8350B5119A1}" type="pres">
      <dgm:prSet presAssocID="{87E38706-33DB-44F5-9A9D-D21ECEFF3C60}" presName="compNode" presStyleCnt="0"/>
      <dgm:spPr/>
    </dgm:pt>
    <dgm:pt modelId="{1DF5CAC8-9B83-4071-96F3-1074952BF377}" type="pres">
      <dgm:prSet presAssocID="{87E38706-33DB-44F5-9A9D-D21ECEFF3C60}" presName="aNode" presStyleLbl="bgShp" presStyleIdx="2" presStyleCnt="3"/>
      <dgm:spPr/>
    </dgm:pt>
    <dgm:pt modelId="{69A4F91A-FA59-42F0-B2A9-A3D7E09F44C8}" type="pres">
      <dgm:prSet presAssocID="{87E38706-33DB-44F5-9A9D-D21ECEFF3C60}" presName="textNode" presStyleLbl="bgShp" presStyleIdx="2" presStyleCnt="3"/>
      <dgm:spPr/>
    </dgm:pt>
    <dgm:pt modelId="{8D235B0C-E68D-4BEA-9DD1-C6DF1702CE04}" type="pres">
      <dgm:prSet presAssocID="{87E38706-33DB-44F5-9A9D-D21ECEFF3C60}" presName="compChildNode" presStyleCnt="0"/>
      <dgm:spPr/>
    </dgm:pt>
    <dgm:pt modelId="{03A30FE6-36D1-4BEF-BF93-DE2E9A262755}" type="pres">
      <dgm:prSet presAssocID="{87E38706-33DB-44F5-9A9D-D21ECEFF3C60}" presName="theInnerList" presStyleCnt="0"/>
      <dgm:spPr/>
    </dgm:pt>
    <dgm:pt modelId="{08E3CACC-D908-421C-9D20-9A5D3C7D4E5A}" type="pres">
      <dgm:prSet presAssocID="{AC392093-A190-4057-A5F8-0EC3B8E62A08}" presName="childNode" presStyleLbl="node1" presStyleIdx="4" presStyleCnt="6">
        <dgm:presLayoutVars>
          <dgm:bulletEnabled val="1"/>
        </dgm:presLayoutVars>
      </dgm:prSet>
      <dgm:spPr/>
    </dgm:pt>
    <dgm:pt modelId="{56D0BC01-BA25-4513-9B99-2EF03304E63A}" type="pres">
      <dgm:prSet presAssocID="{AC392093-A190-4057-A5F8-0EC3B8E62A08}" presName="aSpace2" presStyleCnt="0"/>
      <dgm:spPr/>
    </dgm:pt>
    <dgm:pt modelId="{5FA1AF42-3A16-4B6C-AAC1-6AAF2B4A08EE}" type="pres">
      <dgm:prSet presAssocID="{F060585A-52F0-4933-9D26-5F4342241521}" presName="childNode" presStyleLbl="node1" presStyleIdx="5" presStyleCnt="6">
        <dgm:presLayoutVars>
          <dgm:bulletEnabled val="1"/>
        </dgm:presLayoutVars>
      </dgm:prSet>
      <dgm:spPr/>
    </dgm:pt>
  </dgm:ptLst>
  <dgm:cxnLst>
    <dgm:cxn modelId="{CC232303-24B0-4EFB-A34E-2711919A873C}" type="presOf" srcId="{87E38706-33DB-44F5-9A9D-D21ECEFF3C60}" destId="{1DF5CAC8-9B83-4071-96F3-1074952BF377}" srcOrd="0" destOrd="0" presId="urn:microsoft.com/office/officeart/2005/8/layout/lProcess2"/>
    <dgm:cxn modelId="{EEA3570A-0881-4B07-AFF3-35290AD87AB0}" type="presOf" srcId="{A8A7E56F-944D-4F29-8A15-C74506AC1BCD}" destId="{F6E3889F-CAE2-494A-8548-5785CF87CAA3}" srcOrd="1" destOrd="0" presId="urn:microsoft.com/office/officeart/2005/8/layout/lProcess2"/>
    <dgm:cxn modelId="{58540014-B84F-4577-B209-41426E9E69A6}" srcId="{A8A7E56F-944D-4F29-8A15-C74506AC1BCD}" destId="{67CD095A-1F2E-4888-8882-D54AFF6C64A5}" srcOrd="1" destOrd="0" parTransId="{E476491F-37CC-4411-BE26-3F8CD97EE33E}" sibTransId="{9C96A111-47B0-43BE-AB1A-17175DCBE313}"/>
    <dgm:cxn modelId="{4529C617-3092-4D16-A39A-DBBCCB268BBE}" srcId="{9EEF709B-E4E4-4C0F-AC1E-EF70B3D1702B}" destId="{B335FA5D-3185-46A6-A002-96BC2EA4F4C2}" srcOrd="1" destOrd="0" parTransId="{3B36D4C1-C6D1-45EF-8656-4E1151DAB82E}" sibTransId="{E70B6738-1A25-4CCB-975F-7861B1053301}"/>
    <dgm:cxn modelId="{4926E026-391E-4C69-A420-F186323BFB3E}" srcId="{87E38706-33DB-44F5-9A9D-D21ECEFF3C60}" destId="{AC392093-A190-4057-A5F8-0EC3B8E62A08}" srcOrd="0" destOrd="0" parTransId="{1320BEBB-5B81-4A9C-A825-002FB8E31D33}" sibTransId="{C36B6061-A0C3-4AA6-BFD4-75C5BC498D74}"/>
    <dgm:cxn modelId="{47949B33-E5ED-4640-A1B9-53E0076CEA38}" type="presOf" srcId="{895E2098-6A30-4441-864D-048304DAFBA6}" destId="{878D4F48-533F-406A-BED4-1E0285666845}" srcOrd="0" destOrd="0" presId="urn:microsoft.com/office/officeart/2005/8/layout/lProcess2"/>
    <dgm:cxn modelId="{8B4A633B-6807-4576-81E2-F19702760467}" type="presOf" srcId="{67CD095A-1F2E-4888-8882-D54AFF6C64A5}" destId="{05EBAAF1-0BAF-49F6-80D9-583FEA448EB7}" srcOrd="0" destOrd="0" presId="urn:microsoft.com/office/officeart/2005/8/layout/lProcess2"/>
    <dgm:cxn modelId="{6CE87440-C02F-4D9D-BBFA-FD67333CECEA}" type="presOf" srcId="{A8A7E56F-944D-4F29-8A15-C74506AC1BCD}" destId="{A21DCFB4-DC80-40BE-BC39-1330CD7CD45A}" srcOrd="0" destOrd="0" presId="urn:microsoft.com/office/officeart/2005/8/layout/lProcess2"/>
    <dgm:cxn modelId="{03739D40-A8C1-4CC0-98DC-56286755A425}" type="presOf" srcId="{87E38706-33DB-44F5-9A9D-D21ECEFF3C60}" destId="{69A4F91A-FA59-42F0-B2A9-A3D7E09F44C8}" srcOrd="1" destOrd="0" presId="urn:microsoft.com/office/officeart/2005/8/layout/lProcess2"/>
    <dgm:cxn modelId="{09991D6A-9E0F-4A34-8F83-6EB1A36FAD7D}" srcId="{87E38706-33DB-44F5-9A9D-D21ECEFF3C60}" destId="{F060585A-52F0-4933-9D26-5F4342241521}" srcOrd="1" destOrd="0" parTransId="{4CA225C7-3407-4DDD-9587-ADA89363FFDA}" sibTransId="{C7BA0FB5-1858-4E3A-895E-594759AD46F7}"/>
    <dgm:cxn modelId="{720EBB76-44E2-45F7-A675-E14579C1D1D5}" srcId="{895E2098-6A30-4441-864D-048304DAFBA6}" destId="{87E38706-33DB-44F5-9A9D-D21ECEFF3C60}" srcOrd="2" destOrd="0" parTransId="{6385D8CB-D518-49F0-85D6-5D3DB4C9EC4D}" sibTransId="{FEEE528D-5F0D-403A-B059-A432819892E1}"/>
    <dgm:cxn modelId="{28498483-A3A9-4108-A7D4-DD33492DEFE5}" type="presOf" srcId="{9F60F2A4-92A9-49CE-85FF-31280090E507}" destId="{073BBFA9-8BDA-446D-9C3A-E3C4C2723FDE}" srcOrd="0" destOrd="0" presId="urn:microsoft.com/office/officeart/2005/8/layout/lProcess2"/>
    <dgm:cxn modelId="{A056C199-2CC5-45A7-8BD0-D38482BAAABB}" srcId="{895E2098-6A30-4441-864D-048304DAFBA6}" destId="{A8A7E56F-944D-4F29-8A15-C74506AC1BCD}" srcOrd="1" destOrd="0" parTransId="{F6AD9624-E220-4AE2-8010-DBB0A2C3762F}" sibTransId="{4684CAFA-9546-4C90-99B8-392651B09704}"/>
    <dgm:cxn modelId="{C5F9D69D-0115-4F16-B37B-264251ED0BA9}" type="presOf" srcId="{AC392093-A190-4057-A5F8-0EC3B8E62A08}" destId="{08E3CACC-D908-421C-9D20-9A5D3C7D4E5A}" srcOrd="0" destOrd="0" presId="urn:microsoft.com/office/officeart/2005/8/layout/lProcess2"/>
    <dgm:cxn modelId="{23ACD7A4-9B9F-4CFB-B224-5FC69B17134C}" type="presOf" srcId="{9EEF709B-E4E4-4C0F-AC1E-EF70B3D1702B}" destId="{3CDC3BC7-E398-4220-8F86-44F6F88CFEC5}" srcOrd="1" destOrd="0" presId="urn:microsoft.com/office/officeart/2005/8/layout/lProcess2"/>
    <dgm:cxn modelId="{4ACFDDAE-0F76-4D23-9083-F0CBDB8994D0}" type="presOf" srcId="{F060585A-52F0-4933-9D26-5F4342241521}" destId="{5FA1AF42-3A16-4B6C-AAC1-6AAF2B4A08EE}" srcOrd="0" destOrd="0" presId="urn:microsoft.com/office/officeart/2005/8/layout/lProcess2"/>
    <dgm:cxn modelId="{E0AD8CBF-24DF-4CE9-85CC-B4A95F0C470D}" srcId="{A8A7E56F-944D-4F29-8A15-C74506AC1BCD}" destId="{9F60F2A4-92A9-49CE-85FF-31280090E507}" srcOrd="0" destOrd="0" parTransId="{ACF35A2E-2378-447F-9458-6598281E750E}" sibTransId="{A08586C8-2CCE-445E-AC60-D5F266AE7585}"/>
    <dgm:cxn modelId="{1BB3B1C3-EF08-4410-806D-A7A706B41214}" type="presOf" srcId="{9EEF709B-E4E4-4C0F-AC1E-EF70B3D1702B}" destId="{251859A4-06B2-4E89-BECB-713AF44C0635}" srcOrd="0" destOrd="0" presId="urn:microsoft.com/office/officeart/2005/8/layout/lProcess2"/>
    <dgm:cxn modelId="{FFFCE9D5-1C63-4A25-AC3B-9878C9EB369B}" type="presOf" srcId="{B335FA5D-3185-46A6-A002-96BC2EA4F4C2}" destId="{59CB769A-C6A8-4104-8732-233F32C8F9B5}" srcOrd="0" destOrd="0" presId="urn:microsoft.com/office/officeart/2005/8/layout/lProcess2"/>
    <dgm:cxn modelId="{CCA4E1E2-3C62-4C3C-B6EF-5542365E5203}" srcId="{9EEF709B-E4E4-4C0F-AC1E-EF70B3D1702B}" destId="{06877C9C-A1DE-4663-B556-B3BE22548228}" srcOrd="0" destOrd="0" parTransId="{2CDC2F12-6102-46F9-8B5F-29875A1EE471}" sibTransId="{9C9AFD01-C305-486A-ABF8-A6A3C09851C5}"/>
    <dgm:cxn modelId="{405AE1F2-B723-411A-A221-68CE2DA1D7E8}" type="presOf" srcId="{06877C9C-A1DE-4663-B556-B3BE22548228}" destId="{F47FC9C3-F340-4BD8-90E8-B3D2CBE27EE3}" srcOrd="0" destOrd="0" presId="urn:microsoft.com/office/officeart/2005/8/layout/lProcess2"/>
    <dgm:cxn modelId="{086CA8FC-2B06-433F-97E0-BD31EF2A7496}" srcId="{895E2098-6A30-4441-864D-048304DAFBA6}" destId="{9EEF709B-E4E4-4C0F-AC1E-EF70B3D1702B}" srcOrd="0" destOrd="0" parTransId="{2EF1EE13-2479-4C87-9DFC-A96D43F36332}" sibTransId="{5CDD110E-62D3-4255-ADE7-CE5C2BC089CF}"/>
    <dgm:cxn modelId="{3938ECE3-76DA-4DF5-BA7C-AFB6ED4C5997}" type="presParOf" srcId="{878D4F48-533F-406A-BED4-1E0285666845}" destId="{9FE32443-BD47-4BD4-A6A4-146577F65262}" srcOrd="0" destOrd="0" presId="urn:microsoft.com/office/officeart/2005/8/layout/lProcess2"/>
    <dgm:cxn modelId="{CB393B6D-5531-45CF-BAA1-CB90ACA25BB1}" type="presParOf" srcId="{9FE32443-BD47-4BD4-A6A4-146577F65262}" destId="{251859A4-06B2-4E89-BECB-713AF44C0635}" srcOrd="0" destOrd="0" presId="urn:microsoft.com/office/officeart/2005/8/layout/lProcess2"/>
    <dgm:cxn modelId="{05309709-159A-440C-87FB-43F47B89CB45}" type="presParOf" srcId="{9FE32443-BD47-4BD4-A6A4-146577F65262}" destId="{3CDC3BC7-E398-4220-8F86-44F6F88CFEC5}" srcOrd="1" destOrd="0" presId="urn:microsoft.com/office/officeart/2005/8/layout/lProcess2"/>
    <dgm:cxn modelId="{6BE4042F-F5AF-4852-9C8D-4834970A054A}" type="presParOf" srcId="{9FE32443-BD47-4BD4-A6A4-146577F65262}" destId="{B5E121A1-2AD9-4813-93A7-FEEA291354A8}" srcOrd="2" destOrd="0" presId="urn:microsoft.com/office/officeart/2005/8/layout/lProcess2"/>
    <dgm:cxn modelId="{5E0D38E4-A17D-4DD9-9D34-51EF2A5298DB}" type="presParOf" srcId="{B5E121A1-2AD9-4813-93A7-FEEA291354A8}" destId="{1793F05D-46DB-4F67-838C-A3B437BD73F7}" srcOrd="0" destOrd="0" presId="urn:microsoft.com/office/officeart/2005/8/layout/lProcess2"/>
    <dgm:cxn modelId="{8BA989ED-E6B6-4036-B9AB-3318FB683AC2}" type="presParOf" srcId="{1793F05D-46DB-4F67-838C-A3B437BD73F7}" destId="{F47FC9C3-F340-4BD8-90E8-B3D2CBE27EE3}" srcOrd="0" destOrd="0" presId="urn:microsoft.com/office/officeart/2005/8/layout/lProcess2"/>
    <dgm:cxn modelId="{CCF0AE21-6330-4A0F-B269-3025999EDD93}" type="presParOf" srcId="{1793F05D-46DB-4F67-838C-A3B437BD73F7}" destId="{183DD993-0805-41F8-8916-E8532884AA43}" srcOrd="1" destOrd="0" presId="urn:microsoft.com/office/officeart/2005/8/layout/lProcess2"/>
    <dgm:cxn modelId="{B261D29F-49B0-4FF6-B9A4-43C7F9625CEB}" type="presParOf" srcId="{1793F05D-46DB-4F67-838C-A3B437BD73F7}" destId="{59CB769A-C6A8-4104-8732-233F32C8F9B5}" srcOrd="2" destOrd="0" presId="urn:microsoft.com/office/officeart/2005/8/layout/lProcess2"/>
    <dgm:cxn modelId="{6C1F9D7E-5F7B-4EF0-8EE1-47ABC2345036}" type="presParOf" srcId="{878D4F48-533F-406A-BED4-1E0285666845}" destId="{347AB5A3-FD00-42E4-9340-86DFB784869C}" srcOrd="1" destOrd="0" presId="urn:microsoft.com/office/officeart/2005/8/layout/lProcess2"/>
    <dgm:cxn modelId="{416D0EA6-59C0-4B85-B6D1-810E83BC883F}" type="presParOf" srcId="{878D4F48-533F-406A-BED4-1E0285666845}" destId="{110E5AEA-00A4-4338-8FA8-29C5302AD23D}" srcOrd="2" destOrd="0" presId="urn:microsoft.com/office/officeart/2005/8/layout/lProcess2"/>
    <dgm:cxn modelId="{CAFD27E6-898D-4D71-9481-0FA93775BF90}" type="presParOf" srcId="{110E5AEA-00A4-4338-8FA8-29C5302AD23D}" destId="{A21DCFB4-DC80-40BE-BC39-1330CD7CD45A}" srcOrd="0" destOrd="0" presId="urn:microsoft.com/office/officeart/2005/8/layout/lProcess2"/>
    <dgm:cxn modelId="{C5614F3E-9A9B-4E61-A083-C1197C3C6A54}" type="presParOf" srcId="{110E5AEA-00A4-4338-8FA8-29C5302AD23D}" destId="{F6E3889F-CAE2-494A-8548-5785CF87CAA3}" srcOrd="1" destOrd="0" presId="urn:microsoft.com/office/officeart/2005/8/layout/lProcess2"/>
    <dgm:cxn modelId="{607CED76-3CA5-48F8-9DD1-0AF54641D93A}" type="presParOf" srcId="{110E5AEA-00A4-4338-8FA8-29C5302AD23D}" destId="{8FE9B992-055F-45C3-84F1-A599FCA0A112}" srcOrd="2" destOrd="0" presId="urn:microsoft.com/office/officeart/2005/8/layout/lProcess2"/>
    <dgm:cxn modelId="{1035F560-C252-4BB5-ABCE-B9CD9A6FC07F}" type="presParOf" srcId="{8FE9B992-055F-45C3-84F1-A599FCA0A112}" destId="{E16FB8B3-5659-4768-B5A4-3CD0E417CA09}" srcOrd="0" destOrd="0" presId="urn:microsoft.com/office/officeart/2005/8/layout/lProcess2"/>
    <dgm:cxn modelId="{FE0CE27B-353B-4971-B407-EC51597B21D6}" type="presParOf" srcId="{E16FB8B3-5659-4768-B5A4-3CD0E417CA09}" destId="{073BBFA9-8BDA-446D-9C3A-E3C4C2723FDE}" srcOrd="0" destOrd="0" presId="urn:microsoft.com/office/officeart/2005/8/layout/lProcess2"/>
    <dgm:cxn modelId="{389DA57B-C15D-451F-9914-92A95075B960}" type="presParOf" srcId="{E16FB8B3-5659-4768-B5A4-3CD0E417CA09}" destId="{076617D8-E0DD-421B-AC9E-390CF671FD94}" srcOrd="1" destOrd="0" presId="urn:microsoft.com/office/officeart/2005/8/layout/lProcess2"/>
    <dgm:cxn modelId="{81C645AA-2E10-4A05-864E-6A71DDA8CBC6}" type="presParOf" srcId="{E16FB8B3-5659-4768-B5A4-3CD0E417CA09}" destId="{05EBAAF1-0BAF-49F6-80D9-583FEA448EB7}" srcOrd="2" destOrd="0" presId="urn:microsoft.com/office/officeart/2005/8/layout/lProcess2"/>
    <dgm:cxn modelId="{7F0553A1-D5BD-43ED-B01D-BEB3DFCAB03B}" type="presParOf" srcId="{878D4F48-533F-406A-BED4-1E0285666845}" destId="{D43A9B65-A1C3-4D64-8A78-C81F60983047}" srcOrd="3" destOrd="0" presId="urn:microsoft.com/office/officeart/2005/8/layout/lProcess2"/>
    <dgm:cxn modelId="{8BE4C423-4E11-41C0-B75A-32341B20163C}" type="presParOf" srcId="{878D4F48-533F-406A-BED4-1E0285666845}" destId="{A413BBE4-3760-4F81-A0A9-B8350B5119A1}" srcOrd="4" destOrd="0" presId="urn:microsoft.com/office/officeart/2005/8/layout/lProcess2"/>
    <dgm:cxn modelId="{339F42F2-F578-43EC-9D41-A66E384CB886}" type="presParOf" srcId="{A413BBE4-3760-4F81-A0A9-B8350B5119A1}" destId="{1DF5CAC8-9B83-4071-96F3-1074952BF377}" srcOrd="0" destOrd="0" presId="urn:microsoft.com/office/officeart/2005/8/layout/lProcess2"/>
    <dgm:cxn modelId="{DF04CCB4-05D2-42EF-A89A-185512917E81}" type="presParOf" srcId="{A413BBE4-3760-4F81-A0A9-B8350B5119A1}" destId="{69A4F91A-FA59-42F0-B2A9-A3D7E09F44C8}" srcOrd="1" destOrd="0" presId="urn:microsoft.com/office/officeart/2005/8/layout/lProcess2"/>
    <dgm:cxn modelId="{C1C9C928-6E9A-480F-8CBB-C2DD0050B552}" type="presParOf" srcId="{A413BBE4-3760-4F81-A0A9-B8350B5119A1}" destId="{8D235B0C-E68D-4BEA-9DD1-C6DF1702CE04}" srcOrd="2" destOrd="0" presId="urn:microsoft.com/office/officeart/2005/8/layout/lProcess2"/>
    <dgm:cxn modelId="{7EC1D87B-6BA0-4CCD-BF4A-771E07855899}" type="presParOf" srcId="{8D235B0C-E68D-4BEA-9DD1-C6DF1702CE04}" destId="{03A30FE6-36D1-4BEF-BF93-DE2E9A262755}" srcOrd="0" destOrd="0" presId="urn:microsoft.com/office/officeart/2005/8/layout/lProcess2"/>
    <dgm:cxn modelId="{9A8204EE-12E4-4197-BBBE-E03A056760BF}" type="presParOf" srcId="{03A30FE6-36D1-4BEF-BF93-DE2E9A262755}" destId="{08E3CACC-D908-421C-9D20-9A5D3C7D4E5A}" srcOrd="0" destOrd="0" presId="urn:microsoft.com/office/officeart/2005/8/layout/lProcess2"/>
    <dgm:cxn modelId="{DE608095-AFE0-4E50-BA01-4146947D547B}" type="presParOf" srcId="{03A30FE6-36D1-4BEF-BF93-DE2E9A262755}" destId="{56D0BC01-BA25-4513-9B99-2EF03304E63A}" srcOrd="1" destOrd="0" presId="urn:microsoft.com/office/officeart/2005/8/layout/lProcess2"/>
    <dgm:cxn modelId="{4FBFD6B5-19BD-437E-80F4-792BCE70E332}" type="presParOf" srcId="{03A30FE6-36D1-4BEF-BF93-DE2E9A262755}" destId="{5FA1AF42-3A16-4B6C-AAC1-6AAF2B4A08EE}"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272BB7-1C24-4D0B-B81D-7AB8A43732EE}" type="doc">
      <dgm:prSet loTypeId="urn:diagrams.loki3.com/VaryingWidthList" loCatId="list" qsTypeId="urn:microsoft.com/office/officeart/2005/8/quickstyle/simple1" qsCatId="simple" csTypeId="urn:microsoft.com/office/officeart/2005/8/colors/accent1_2" csCatId="accent1" phldr="1"/>
      <dgm:spPr/>
    </dgm:pt>
    <dgm:pt modelId="{BA70D78D-E1B2-4DF0-8634-62AE7265227C}">
      <dgm:prSet phldrT="[Text]"/>
      <dgm:spPr/>
      <dgm:t>
        <a:bodyPr/>
        <a:lstStyle/>
        <a:p>
          <a:r>
            <a:rPr lang="en-US" dirty="0"/>
            <a:t>INTERFACE</a:t>
          </a:r>
        </a:p>
      </dgm:t>
    </dgm:pt>
    <dgm:pt modelId="{C11ECCF9-4DC7-489A-B5A6-B98D1B2E3DA7}" type="parTrans" cxnId="{D6A29B52-1471-49EF-8FAF-2FD5F0980A1D}">
      <dgm:prSet/>
      <dgm:spPr/>
      <dgm:t>
        <a:bodyPr/>
        <a:lstStyle/>
        <a:p>
          <a:endParaRPr lang="en-US"/>
        </a:p>
      </dgm:t>
    </dgm:pt>
    <dgm:pt modelId="{41CE9332-17E3-478B-A36A-1A487B191DF9}" type="sibTrans" cxnId="{D6A29B52-1471-49EF-8FAF-2FD5F0980A1D}">
      <dgm:prSet/>
      <dgm:spPr/>
      <dgm:t>
        <a:bodyPr/>
        <a:lstStyle/>
        <a:p>
          <a:endParaRPr lang="en-US"/>
        </a:p>
      </dgm:t>
    </dgm:pt>
    <dgm:pt modelId="{7406908B-EC97-4321-B1A2-CD858D5EEEA5}">
      <dgm:prSet phldrT="[Text]"/>
      <dgm:spPr/>
      <dgm:t>
        <a:bodyPr/>
        <a:lstStyle/>
        <a:p>
          <a:r>
            <a:rPr lang="en-US" dirty="0"/>
            <a:t>API</a:t>
          </a:r>
        </a:p>
      </dgm:t>
    </dgm:pt>
    <dgm:pt modelId="{6E51F3DB-515A-44C6-B918-3CCA892D09FB}" type="parTrans" cxnId="{3F970899-7981-45CF-B3CF-8E02C7D24623}">
      <dgm:prSet/>
      <dgm:spPr/>
      <dgm:t>
        <a:bodyPr/>
        <a:lstStyle/>
        <a:p>
          <a:endParaRPr lang="en-US"/>
        </a:p>
      </dgm:t>
    </dgm:pt>
    <dgm:pt modelId="{FA6E7E3F-820B-4CF9-853B-8848DA442B18}" type="sibTrans" cxnId="{3F970899-7981-45CF-B3CF-8E02C7D24623}">
      <dgm:prSet/>
      <dgm:spPr/>
      <dgm:t>
        <a:bodyPr/>
        <a:lstStyle/>
        <a:p>
          <a:endParaRPr lang="en-US"/>
        </a:p>
      </dgm:t>
    </dgm:pt>
    <dgm:pt modelId="{BE34CABC-061C-4FF3-ADC3-FC8810417E07}">
      <dgm:prSet phldrT="[Text]"/>
      <dgm:spPr/>
      <dgm:t>
        <a:bodyPr/>
        <a:lstStyle/>
        <a:p>
          <a:r>
            <a:rPr lang="en-US" dirty="0"/>
            <a:t>DB</a:t>
          </a:r>
        </a:p>
      </dgm:t>
    </dgm:pt>
    <dgm:pt modelId="{C8389D6E-0F6D-4E3D-8487-F9C31188E2D2}" type="parTrans" cxnId="{71BA9D07-AEF9-4B95-855D-8F4530B6C9FE}">
      <dgm:prSet/>
      <dgm:spPr/>
      <dgm:t>
        <a:bodyPr/>
        <a:lstStyle/>
        <a:p>
          <a:endParaRPr lang="en-US"/>
        </a:p>
      </dgm:t>
    </dgm:pt>
    <dgm:pt modelId="{420E7F5A-FE6E-4B2E-9EB1-463F6F230DBA}" type="sibTrans" cxnId="{71BA9D07-AEF9-4B95-855D-8F4530B6C9FE}">
      <dgm:prSet/>
      <dgm:spPr/>
      <dgm:t>
        <a:bodyPr/>
        <a:lstStyle/>
        <a:p>
          <a:endParaRPr lang="en-US"/>
        </a:p>
      </dgm:t>
    </dgm:pt>
    <dgm:pt modelId="{10A54DCD-7E46-4DA3-A115-473E4645AA8B}">
      <dgm:prSet phldrT="[Text]"/>
      <dgm:spPr/>
      <dgm:t>
        <a:bodyPr/>
        <a:lstStyle/>
        <a:p>
          <a:r>
            <a:rPr lang="en-US" dirty="0"/>
            <a:t>A, B, C</a:t>
          </a:r>
        </a:p>
      </dgm:t>
    </dgm:pt>
    <dgm:pt modelId="{F0931201-A783-4EE7-A467-F27619DBB525}" type="parTrans" cxnId="{6AC51269-CB7D-4764-94C7-E0F53D6D8E2E}">
      <dgm:prSet/>
      <dgm:spPr/>
      <dgm:t>
        <a:bodyPr/>
        <a:lstStyle/>
        <a:p>
          <a:endParaRPr lang="en-US"/>
        </a:p>
      </dgm:t>
    </dgm:pt>
    <dgm:pt modelId="{2A8E072E-B2A4-41B1-97BA-15D7B40ABD01}" type="sibTrans" cxnId="{6AC51269-CB7D-4764-94C7-E0F53D6D8E2E}">
      <dgm:prSet/>
      <dgm:spPr/>
      <dgm:t>
        <a:bodyPr/>
        <a:lstStyle/>
        <a:p>
          <a:endParaRPr lang="en-US"/>
        </a:p>
      </dgm:t>
    </dgm:pt>
    <dgm:pt modelId="{23CCF6B8-E049-4F2B-B671-2E233BBEDD54}" type="pres">
      <dgm:prSet presAssocID="{DC272BB7-1C24-4D0B-B81D-7AB8A43732EE}" presName="Name0" presStyleCnt="0">
        <dgm:presLayoutVars>
          <dgm:resizeHandles/>
        </dgm:presLayoutVars>
      </dgm:prSet>
      <dgm:spPr/>
    </dgm:pt>
    <dgm:pt modelId="{137E918E-102F-436F-B9F0-58D02B399787}" type="pres">
      <dgm:prSet presAssocID="{BA70D78D-E1B2-4DF0-8634-62AE7265227C}" presName="text" presStyleLbl="node1" presStyleIdx="0" presStyleCnt="4">
        <dgm:presLayoutVars>
          <dgm:bulletEnabled val="1"/>
        </dgm:presLayoutVars>
      </dgm:prSet>
      <dgm:spPr/>
    </dgm:pt>
    <dgm:pt modelId="{3C38C8AB-4169-4754-B0FF-9873754343FC}" type="pres">
      <dgm:prSet presAssocID="{41CE9332-17E3-478B-A36A-1A487B191DF9}" presName="space" presStyleCnt="0"/>
      <dgm:spPr/>
    </dgm:pt>
    <dgm:pt modelId="{C5F5EDCF-3A7E-45EF-9FDA-D1FCCFA56577}" type="pres">
      <dgm:prSet presAssocID="{7406908B-EC97-4321-B1A2-CD858D5EEEA5}" presName="text" presStyleLbl="node1" presStyleIdx="1" presStyleCnt="4" custScaleX="250093">
        <dgm:presLayoutVars>
          <dgm:bulletEnabled val="1"/>
        </dgm:presLayoutVars>
      </dgm:prSet>
      <dgm:spPr/>
    </dgm:pt>
    <dgm:pt modelId="{F0F1EFBC-5BFF-4DCD-8825-8264B3A60A72}" type="pres">
      <dgm:prSet presAssocID="{FA6E7E3F-820B-4CF9-853B-8848DA442B18}" presName="space" presStyleCnt="0"/>
      <dgm:spPr/>
    </dgm:pt>
    <dgm:pt modelId="{7303B236-C28C-4C71-B4D2-7C3FE7934A12}" type="pres">
      <dgm:prSet presAssocID="{10A54DCD-7E46-4DA3-A115-473E4645AA8B}" presName="text" presStyleLbl="node1" presStyleIdx="2" presStyleCnt="4" custScaleX="147642">
        <dgm:presLayoutVars>
          <dgm:bulletEnabled val="1"/>
        </dgm:presLayoutVars>
      </dgm:prSet>
      <dgm:spPr/>
    </dgm:pt>
    <dgm:pt modelId="{D69A432C-8933-4A55-83B5-68DD8B2320AC}" type="pres">
      <dgm:prSet presAssocID="{2A8E072E-B2A4-41B1-97BA-15D7B40ABD01}" presName="space" presStyleCnt="0"/>
      <dgm:spPr/>
    </dgm:pt>
    <dgm:pt modelId="{5BB6C684-DF52-4EFF-8A76-DF9CA5243931}" type="pres">
      <dgm:prSet presAssocID="{BE34CABC-061C-4FF3-ADC3-FC8810417E07}" presName="text" presStyleLbl="node1" presStyleIdx="3" presStyleCnt="4" custScaleX="279516">
        <dgm:presLayoutVars>
          <dgm:bulletEnabled val="1"/>
        </dgm:presLayoutVars>
      </dgm:prSet>
      <dgm:spPr/>
    </dgm:pt>
  </dgm:ptLst>
  <dgm:cxnLst>
    <dgm:cxn modelId="{71BA9D07-AEF9-4B95-855D-8F4530B6C9FE}" srcId="{DC272BB7-1C24-4D0B-B81D-7AB8A43732EE}" destId="{BE34CABC-061C-4FF3-ADC3-FC8810417E07}" srcOrd="3" destOrd="0" parTransId="{C8389D6E-0F6D-4E3D-8487-F9C31188E2D2}" sibTransId="{420E7F5A-FE6E-4B2E-9EB1-463F6F230DBA}"/>
    <dgm:cxn modelId="{9CE12065-BC36-4C7B-BBDF-A92BF97AD4A1}" type="presOf" srcId="{DC272BB7-1C24-4D0B-B81D-7AB8A43732EE}" destId="{23CCF6B8-E049-4F2B-B671-2E233BBEDD54}" srcOrd="0" destOrd="0" presId="urn:diagrams.loki3.com/VaryingWidthList"/>
    <dgm:cxn modelId="{6AC51269-CB7D-4764-94C7-E0F53D6D8E2E}" srcId="{DC272BB7-1C24-4D0B-B81D-7AB8A43732EE}" destId="{10A54DCD-7E46-4DA3-A115-473E4645AA8B}" srcOrd="2" destOrd="0" parTransId="{F0931201-A783-4EE7-A467-F27619DBB525}" sibTransId="{2A8E072E-B2A4-41B1-97BA-15D7B40ABD01}"/>
    <dgm:cxn modelId="{D6A29B52-1471-49EF-8FAF-2FD5F0980A1D}" srcId="{DC272BB7-1C24-4D0B-B81D-7AB8A43732EE}" destId="{BA70D78D-E1B2-4DF0-8634-62AE7265227C}" srcOrd="0" destOrd="0" parTransId="{C11ECCF9-4DC7-489A-B5A6-B98D1B2E3DA7}" sibTransId="{41CE9332-17E3-478B-A36A-1A487B191DF9}"/>
    <dgm:cxn modelId="{AE62CB58-0520-493D-923A-B765239BD82A}" type="presOf" srcId="{BA70D78D-E1B2-4DF0-8634-62AE7265227C}" destId="{137E918E-102F-436F-B9F0-58D02B399787}" srcOrd="0" destOrd="0" presId="urn:diagrams.loki3.com/VaryingWidthList"/>
    <dgm:cxn modelId="{F21A845A-38B7-4613-82AB-0C3EF360EC0D}" type="presOf" srcId="{7406908B-EC97-4321-B1A2-CD858D5EEEA5}" destId="{C5F5EDCF-3A7E-45EF-9FDA-D1FCCFA56577}" srcOrd="0" destOrd="0" presId="urn:diagrams.loki3.com/VaryingWidthList"/>
    <dgm:cxn modelId="{3919F381-9EB0-4D57-92A0-10DA07B42821}" type="presOf" srcId="{BE34CABC-061C-4FF3-ADC3-FC8810417E07}" destId="{5BB6C684-DF52-4EFF-8A76-DF9CA5243931}" srcOrd="0" destOrd="0" presId="urn:diagrams.loki3.com/VaryingWidthList"/>
    <dgm:cxn modelId="{3F970899-7981-45CF-B3CF-8E02C7D24623}" srcId="{DC272BB7-1C24-4D0B-B81D-7AB8A43732EE}" destId="{7406908B-EC97-4321-B1A2-CD858D5EEEA5}" srcOrd="1" destOrd="0" parTransId="{6E51F3DB-515A-44C6-B918-3CCA892D09FB}" sibTransId="{FA6E7E3F-820B-4CF9-853B-8848DA442B18}"/>
    <dgm:cxn modelId="{C6CD69A7-DBEA-4F38-B966-33FF9FDF0E42}" type="presOf" srcId="{10A54DCD-7E46-4DA3-A115-473E4645AA8B}" destId="{7303B236-C28C-4C71-B4D2-7C3FE7934A12}" srcOrd="0" destOrd="0" presId="urn:diagrams.loki3.com/VaryingWidthList"/>
    <dgm:cxn modelId="{84E8082B-EE54-4721-BFA7-94C70CF0A1D5}" type="presParOf" srcId="{23CCF6B8-E049-4F2B-B671-2E233BBEDD54}" destId="{137E918E-102F-436F-B9F0-58D02B399787}" srcOrd="0" destOrd="0" presId="urn:diagrams.loki3.com/VaryingWidthList"/>
    <dgm:cxn modelId="{0076D70A-2254-4DC8-87F5-4CCAB509E320}" type="presParOf" srcId="{23CCF6B8-E049-4F2B-B671-2E233BBEDD54}" destId="{3C38C8AB-4169-4754-B0FF-9873754343FC}" srcOrd="1" destOrd="0" presId="urn:diagrams.loki3.com/VaryingWidthList"/>
    <dgm:cxn modelId="{97E9307B-039D-49E1-AC92-D78751D0F501}" type="presParOf" srcId="{23CCF6B8-E049-4F2B-B671-2E233BBEDD54}" destId="{C5F5EDCF-3A7E-45EF-9FDA-D1FCCFA56577}" srcOrd="2" destOrd="0" presId="urn:diagrams.loki3.com/VaryingWidthList"/>
    <dgm:cxn modelId="{BE22BCD7-8E57-498B-8DAE-7C1A5C87805F}" type="presParOf" srcId="{23CCF6B8-E049-4F2B-B671-2E233BBEDD54}" destId="{F0F1EFBC-5BFF-4DCD-8825-8264B3A60A72}" srcOrd="3" destOrd="0" presId="urn:diagrams.loki3.com/VaryingWidthList"/>
    <dgm:cxn modelId="{6C2D9E58-A7CB-4115-9DBE-52916EE0D7B8}" type="presParOf" srcId="{23CCF6B8-E049-4F2B-B671-2E233BBEDD54}" destId="{7303B236-C28C-4C71-B4D2-7C3FE7934A12}" srcOrd="4" destOrd="0" presId="urn:diagrams.loki3.com/VaryingWidthList"/>
    <dgm:cxn modelId="{DE3C45EC-663D-42AF-8877-CC65471AB096}" type="presParOf" srcId="{23CCF6B8-E049-4F2B-B671-2E233BBEDD54}" destId="{D69A432C-8933-4A55-83B5-68DD8B2320AC}" srcOrd="5" destOrd="0" presId="urn:diagrams.loki3.com/VaryingWidthList"/>
    <dgm:cxn modelId="{EF17D136-E340-4F71-92D5-7F8AEEDA2898}" type="presParOf" srcId="{23CCF6B8-E049-4F2B-B671-2E233BBEDD54}" destId="{5BB6C684-DF52-4EFF-8A76-DF9CA5243931}" srcOrd="6"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272BB7-1C24-4D0B-B81D-7AB8A43732EE}" type="doc">
      <dgm:prSet loTypeId="urn:diagrams.loki3.com/VaryingWidthList" loCatId="list" qsTypeId="urn:microsoft.com/office/officeart/2005/8/quickstyle/simple1" qsCatId="simple" csTypeId="urn:microsoft.com/office/officeart/2005/8/colors/accent1_2" csCatId="accent1" phldr="1"/>
      <dgm:spPr/>
    </dgm:pt>
    <dgm:pt modelId="{BA70D78D-E1B2-4DF0-8634-62AE7265227C}">
      <dgm:prSet phldrT="[Text]"/>
      <dgm:spPr/>
      <dgm:t>
        <a:bodyPr/>
        <a:lstStyle/>
        <a:p>
          <a:r>
            <a:rPr lang="en-US" dirty="0"/>
            <a:t>INTERFACE</a:t>
          </a:r>
        </a:p>
      </dgm:t>
    </dgm:pt>
    <dgm:pt modelId="{C11ECCF9-4DC7-489A-B5A6-B98D1B2E3DA7}" type="parTrans" cxnId="{D6A29B52-1471-49EF-8FAF-2FD5F0980A1D}">
      <dgm:prSet/>
      <dgm:spPr/>
      <dgm:t>
        <a:bodyPr/>
        <a:lstStyle/>
        <a:p>
          <a:endParaRPr lang="en-US"/>
        </a:p>
      </dgm:t>
    </dgm:pt>
    <dgm:pt modelId="{41CE9332-17E3-478B-A36A-1A487B191DF9}" type="sibTrans" cxnId="{D6A29B52-1471-49EF-8FAF-2FD5F0980A1D}">
      <dgm:prSet/>
      <dgm:spPr/>
      <dgm:t>
        <a:bodyPr/>
        <a:lstStyle/>
        <a:p>
          <a:endParaRPr lang="en-US"/>
        </a:p>
      </dgm:t>
    </dgm:pt>
    <dgm:pt modelId="{7406908B-EC97-4321-B1A2-CD858D5EEEA5}">
      <dgm:prSet phldrT="[Text]"/>
      <dgm:spPr/>
      <dgm:t>
        <a:bodyPr/>
        <a:lstStyle/>
        <a:p>
          <a:r>
            <a:rPr lang="en-US" dirty="0"/>
            <a:t>API</a:t>
          </a:r>
        </a:p>
      </dgm:t>
    </dgm:pt>
    <dgm:pt modelId="{6E51F3DB-515A-44C6-B918-3CCA892D09FB}" type="parTrans" cxnId="{3F970899-7981-45CF-B3CF-8E02C7D24623}">
      <dgm:prSet/>
      <dgm:spPr/>
      <dgm:t>
        <a:bodyPr/>
        <a:lstStyle/>
        <a:p>
          <a:endParaRPr lang="en-US"/>
        </a:p>
      </dgm:t>
    </dgm:pt>
    <dgm:pt modelId="{FA6E7E3F-820B-4CF9-853B-8848DA442B18}" type="sibTrans" cxnId="{3F970899-7981-45CF-B3CF-8E02C7D24623}">
      <dgm:prSet/>
      <dgm:spPr/>
      <dgm:t>
        <a:bodyPr/>
        <a:lstStyle/>
        <a:p>
          <a:endParaRPr lang="en-US"/>
        </a:p>
      </dgm:t>
    </dgm:pt>
    <dgm:pt modelId="{BE34CABC-061C-4FF3-ADC3-FC8810417E07}">
      <dgm:prSet phldrT="[Text]"/>
      <dgm:spPr/>
      <dgm:t>
        <a:bodyPr/>
        <a:lstStyle/>
        <a:p>
          <a:r>
            <a:rPr lang="en-US" dirty="0"/>
            <a:t>DB</a:t>
          </a:r>
        </a:p>
      </dgm:t>
    </dgm:pt>
    <dgm:pt modelId="{C8389D6E-0F6D-4E3D-8487-F9C31188E2D2}" type="parTrans" cxnId="{71BA9D07-AEF9-4B95-855D-8F4530B6C9FE}">
      <dgm:prSet/>
      <dgm:spPr/>
      <dgm:t>
        <a:bodyPr/>
        <a:lstStyle/>
        <a:p>
          <a:endParaRPr lang="en-US"/>
        </a:p>
      </dgm:t>
    </dgm:pt>
    <dgm:pt modelId="{420E7F5A-FE6E-4B2E-9EB1-463F6F230DBA}" type="sibTrans" cxnId="{71BA9D07-AEF9-4B95-855D-8F4530B6C9FE}">
      <dgm:prSet/>
      <dgm:spPr/>
      <dgm:t>
        <a:bodyPr/>
        <a:lstStyle/>
        <a:p>
          <a:endParaRPr lang="en-US"/>
        </a:p>
      </dgm:t>
    </dgm:pt>
    <dgm:pt modelId="{10A54DCD-7E46-4DA3-A115-473E4645AA8B}">
      <dgm:prSet phldrT="[Text]"/>
      <dgm:spPr/>
      <dgm:t>
        <a:bodyPr/>
        <a:lstStyle/>
        <a:p>
          <a:r>
            <a:rPr lang="en-US" dirty="0"/>
            <a:t>A, B, C</a:t>
          </a:r>
        </a:p>
      </dgm:t>
    </dgm:pt>
    <dgm:pt modelId="{F0931201-A783-4EE7-A467-F27619DBB525}" type="parTrans" cxnId="{6AC51269-CB7D-4764-94C7-E0F53D6D8E2E}">
      <dgm:prSet/>
      <dgm:spPr/>
      <dgm:t>
        <a:bodyPr/>
        <a:lstStyle/>
        <a:p>
          <a:endParaRPr lang="en-US"/>
        </a:p>
      </dgm:t>
    </dgm:pt>
    <dgm:pt modelId="{2A8E072E-B2A4-41B1-97BA-15D7B40ABD01}" type="sibTrans" cxnId="{6AC51269-CB7D-4764-94C7-E0F53D6D8E2E}">
      <dgm:prSet/>
      <dgm:spPr/>
      <dgm:t>
        <a:bodyPr/>
        <a:lstStyle/>
        <a:p>
          <a:endParaRPr lang="en-US"/>
        </a:p>
      </dgm:t>
    </dgm:pt>
    <dgm:pt modelId="{23CCF6B8-E049-4F2B-B671-2E233BBEDD54}" type="pres">
      <dgm:prSet presAssocID="{DC272BB7-1C24-4D0B-B81D-7AB8A43732EE}" presName="Name0" presStyleCnt="0">
        <dgm:presLayoutVars>
          <dgm:resizeHandles/>
        </dgm:presLayoutVars>
      </dgm:prSet>
      <dgm:spPr/>
    </dgm:pt>
    <dgm:pt modelId="{137E918E-102F-436F-B9F0-58D02B399787}" type="pres">
      <dgm:prSet presAssocID="{BA70D78D-E1B2-4DF0-8634-62AE7265227C}" presName="text" presStyleLbl="node1" presStyleIdx="0" presStyleCnt="4">
        <dgm:presLayoutVars>
          <dgm:bulletEnabled val="1"/>
        </dgm:presLayoutVars>
      </dgm:prSet>
      <dgm:spPr/>
    </dgm:pt>
    <dgm:pt modelId="{3C38C8AB-4169-4754-B0FF-9873754343FC}" type="pres">
      <dgm:prSet presAssocID="{41CE9332-17E3-478B-A36A-1A487B191DF9}" presName="space" presStyleCnt="0"/>
      <dgm:spPr/>
    </dgm:pt>
    <dgm:pt modelId="{C5F5EDCF-3A7E-45EF-9FDA-D1FCCFA56577}" type="pres">
      <dgm:prSet presAssocID="{7406908B-EC97-4321-B1A2-CD858D5EEEA5}" presName="text" presStyleLbl="node1" presStyleIdx="1" presStyleCnt="4" custScaleX="250093">
        <dgm:presLayoutVars>
          <dgm:bulletEnabled val="1"/>
        </dgm:presLayoutVars>
      </dgm:prSet>
      <dgm:spPr/>
    </dgm:pt>
    <dgm:pt modelId="{F0F1EFBC-5BFF-4DCD-8825-8264B3A60A72}" type="pres">
      <dgm:prSet presAssocID="{FA6E7E3F-820B-4CF9-853B-8848DA442B18}" presName="space" presStyleCnt="0"/>
      <dgm:spPr/>
    </dgm:pt>
    <dgm:pt modelId="{7303B236-C28C-4C71-B4D2-7C3FE7934A12}" type="pres">
      <dgm:prSet presAssocID="{10A54DCD-7E46-4DA3-A115-473E4645AA8B}" presName="text" presStyleLbl="node1" presStyleIdx="2" presStyleCnt="4" custScaleX="147642">
        <dgm:presLayoutVars>
          <dgm:bulletEnabled val="1"/>
        </dgm:presLayoutVars>
      </dgm:prSet>
      <dgm:spPr/>
    </dgm:pt>
    <dgm:pt modelId="{D69A432C-8933-4A55-83B5-68DD8B2320AC}" type="pres">
      <dgm:prSet presAssocID="{2A8E072E-B2A4-41B1-97BA-15D7B40ABD01}" presName="space" presStyleCnt="0"/>
      <dgm:spPr/>
    </dgm:pt>
    <dgm:pt modelId="{5BB6C684-DF52-4EFF-8A76-DF9CA5243931}" type="pres">
      <dgm:prSet presAssocID="{BE34CABC-061C-4FF3-ADC3-FC8810417E07}" presName="text" presStyleLbl="node1" presStyleIdx="3" presStyleCnt="4" custScaleX="279516">
        <dgm:presLayoutVars>
          <dgm:bulletEnabled val="1"/>
        </dgm:presLayoutVars>
      </dgm:prSet>
      <dgm:spPr/>
    </dgm:pt>
  </dgm:ptLst>
  <dgm:cxnLst>
    <dgm:cxn modelId="{71BA9D07-AEF9-4B95-855D-8F4530B6C9FE}" srcId="{DC272BB7-1C24-4D0B-B81D-7AB8A43732EE}" destId="{BE34CABC-061C-4FF3-ADC3-FC8810417E07}" srcOrd="3" destOrd="0" parTransId="{C8389D6E-0F6D-4E3D-8487-F9C31188E2D2}" sibTransId="{420E7F5A-FE6E-4B2E-9EB1-463F6F230DBA}"/>
    <dgm:cxn modelId="{9CE12065-BC36-4C7B-BBDF-A92BF97AD4A1}" type="presOf" srcId="{DC272BB7-1C24-4D0B-B81D-7AB8A43732EE}" destId="{23CCF6B8-E049-4F2B-B671-2E233BBEDD54}" srcOrd="0" destOrd="0" presId="urn:diagrams.loki3.com/VaryingWidthList"/>
    <dgm:cxn modelId="{6AC51269-CB7D-4764-94C7-E0F53D6D8E2E}" srcId="{DC272BB7-1C24-4D0B-B81D-7AB8A43732EE}" destId="{10A54DCD-7E46-4DA3-A115-473E4645AA8B}" srcOrd="2" destOrd="0" parTransId="{F0931201-A783-4EE7-A467-F27619DBB525}" sibTransId="{2A8E072E-B2A4-41B1-97BA-15D7B40ABD01}"/>
    <dgm:cxn modelId="{D6A29B52-1471-49EF-8FAF-2FD5F0980A1D}" srcId="{DC272BB7-1C24-4D0B-B81D-7AB8A43732EE}" destId="{BA70D78D-E1B2-4DF0-8634-62AE7265227C}" srcOrd="0" destOrd="0" parTransId="{C11ECCF9-4DC7-489A-B5A6-B98D1B2E3DA7}" sibTransId="{41CE9332-17E3-478B-A36A-1A487B191DF9}"/>
    <dgm:cxn modelId="{AE62CB58-0520-493D-923A-B765239BD82A}" type="presOf" srcId="{BA70D78D-E1B2-4DF0-8634-62AE7265227C}" destId="{137E918E-102F-436F-B9F0-58D02B399787}" srcOrd="0" destOrd="0" presId="urn:diagrams.loki3.com/VaryingWidthList"/>
    <dgm:cxn modelId="{F21A845A-38B7-4613-82AB-0C3EF360EC0D}" type="presOf" srcId="{7406908B-EC97-4321-B1A2-CD858D5EEEA5}" destId="{C5F5EDCF-3A7E-45EF-9FDA-D1FCCFA56577}" srcOrd="0" destOrd="0" presId="urn:diagrams.loki3.com/VaryingWidthList"/>
    <dgm:cxn modelId="{3919F381-9EB0-4D57-92A0-10DA07B42821}" type="presOf" srcId="{BE34CABC-061C-4FF3-ADC3-FC8810417E07}" destId="{5BB6C684-DF52-4EFF-8A76-DF9CA5243931}" srcOrd="0" destOrd="0" presId="urn:diagrams.loki3.com/VaryingWidthList"/>
    <dgm:cxn modelId="{3F970899-7981-45CF-B3CF-8E02C7D24623}" srcId="{DC272BB7-1C24-4D0B-B81D-7AB8A43732EE}" destId="{7406908B-EC97-4321-B1A2-CD858D5EEEA5}" srcOrd="1" destOrd="0" parTransId="{6E51F3DB-515A-44C6-B918-3CCA892D09FB}" sibTransId="{FA6E7E3F-820B-4CF9-853B-8848DA442B18}"/>
    <dgm:cxn modelId="{C6CD69A7-DBEA-4F38-B966-33FF9FDF0E42}" type="presOf" srcId="{10A54DCD-7E46-4DA3-A115-473E4645AA8B}" destId="{7303B236-C28C-4C71-B4D2-7C3FE7934A12}" srcOrd="0" destOrd="0" presId="urn:diagrams.loki3.com/VaryingWidthList"/>
    <dgm:cxn modelId="{84E8082B-EE54-4721-BFA7-94C70CF0A1D5}" type="presParOf" srcId="{23CCF6B8-E049-4F2B-B671-2E233BBEDD54}" destId="{137E918E-102F-436F-B9F0-58D02B399787}" srcOrd="0" destOrd="0" presId="urn:diagrams.loki3.com/VaryingWidthList"/>
    <dgm:cxn modelId="{0076D70A-2254-4DC8-87F5-4CCAB509E320}" type="presParOf" srcId="{23CCF6B8-E049-4F2B-B671-2E233BBEDD54}" destId="{3C38C8AB-4169-4754-B0FF-9873754343FC}" srcOrd="1" destOrd="0" presId="urn:diagrams.loki3.com/VaryingWidthList"/>
    <dgm:cxn modelId="{97E9307B-039D-49E1-AC92-D78751D0F501}" type="presParOf" srcId="{23CCF6B8-E049-4F2B-B671-2E233BBEDD54}" destId="{C5F5EDCF-3A7E-45EF-9FDA-D1FCCFA56577}" srcOrd="2" destOrd="0" presId="urn:diagrams.loki3.com/VaryingWidthList"/>
    <dgm:cxn modelId="{BE22BCD7-8E57-498B-8DAE-7C1A5C87805F}" type="presParOf" srcId="{23CCF6B8-E049-4F2B-B671-2E233BBEDD54}" destId="{F0F1EFBC-5BFF-4DCD-8825-8264B3A60A72}" srcOrd="3" destOrd="0" presId="urn:diagrams.loki3.com/VaryingWidthList"/>
    <dgm:cxn modelId="{6C2D9E58-A7CB-4115-9DBE-52916EE0D7B8}" type="presParOf" srcId="{23CCF6B8-E049-4F2B-B671-2E233BBEDD54}" destId="{7303B236-C28C-4C71-B4D2-7C3FE7934A12}" srcOrd="4" destOrd="0" presId="urn:diagrams.loki3.com/VaryingWidthList"/>
    <dgm:cxn modelId="{DE3C45EC-663D-42AF-8877-CC65471AB096}" type="presParOf" srcId="{23CCF6B8-E049-4F2B-B671-2E233BBEDD54}" destId="{D69A432C-8933-4A55-83B5-68DD8B2320AC}" srcOrd="5" destOrd="0" presId="urn:diagrams.loki3.com/VaryingWidthList"/>
    <dgm:cxn modelId="{EF17D136-E340-4F71-92D5-7F8AEEDA2898}" type="presParOf" srcId="{23CCF6B8-E049-4F2B-B671-2E233BBEDD54}" destId="{5BB6C684-DF52-4EFF-8A76-DF9CA5243931}"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0941C8-3001-4686-BBFE-63F7FAECE9BE}" type="doc">
      <dgm:prSet loTypeId="urn:diagrams.loki3.com/VaryingWidthList" loCatId="list" qsTypeId="urn:microsoft.com/office/officeart/2005/8/quickstyle/simple1" qsCatId="simple" csTypeId="urn:microsoft.com/office/officeart/2005/8/colors/accent1_2" csCatId="accent1" phldr="1"/>
      <dgm:spPr/>
    </dgm:pt>
    <dgm:pt modelId="{7BEA2BE7-1D73-4D14-A7B7-8065ED8EF694}">
      <dgm:prSet phldrT="[Text]" custT="1"/>
      <dgm:spPr>
        <a:solidFill>
          <a:srgbClr val="C00000"/>
        </a:solidFill>
      </dgm:spPr>
      <dgm:t>
        <a:bodyPr/>
        <a:lstStyle/>
        <a:p>
          <a:r>
            <a:rPr lang="en-US" sz="1300" dirty="0"/>
            <a:t>Service A</a:t>
          </a:r>
        </a:p>
      </dgm:t>
    </dgm:pt>
    <dgm:pt modelId="{DFC3C416-B7CC-4B91-A533-C0B27826CB76}" type="parTrans" cxnId="{418B39A5-94C0-4380-847F-50E4E50E11F6}">
      <dgm:prSet/>
      <dgm:spPr/>
      <dgm:t>
        <a:bodyPr/>
        <a:lstStyle/>
        <a:p>
          <a:endParaRPr lang="en-US" sz="1300"/>
        </a:p>
      </dgm:t>
    </dgm:pt>
    <dgm:pt modelId="{C8735589-06FE-4BAD-A7F5-B595FA0FAF44}" type="sibTrans" cxnId="{418B39A5-94C0-4380-847F-50E4E50E11F6}">
      <dgm:prSet/>
      <dgm:spPr/>
      <dgm:t>
        <a:bodyPr/>
        <a:lstStyle/>
        <a:p>
          <a:endParaRPr lang="en-US" sz="1300"/>
        </a:p>
      </dgm:t>
    </dgm:pt>
    <dgm:pt modelId="{C3A1F104-815C-4DB1-923C-9B4ECCC9B6D8}">
      <dgm:prSet phldrT="[Text]" custT="1"/>
      <dgm:spPr>
        <a:solidFill>
          <a:srgbClr val="00B050"/>
        </a:solidFill>
      </dgm:spPr>
      <dgm:t>
        <a:bodyPr/>
        <a:lstStyle/>
        <a:p>
          <a:r>
            <a:rPr lang="en-US" sz="1300" dirty="0"/>
            <a:t>Service B</a:t>
          </a:r>
        </a:p>
      </dgm:t>
    </dgm:pt>
    <dgm:pt modelId="{DFFA5B16-CEA6-4866-BE15-45AA468229FE}" type="parTrans" cxnId="{9A52C82A-C869-46A6-9C89-CC639E2AC639}">
      <dgm:prSet/>
      <dgm:spPr/>
      <dgm:t>
        <a:bodyPr/>
        <a:lstStyle/>
        <a:p>
          <a:endParaRPr lang="en-US" sz="1300"/>
        </a:p>
      </dgm:t>
    </dgm:pt>
    <dgm:pt modelId="{4A888977-80A4-405B-801C-1B6DD0E5FA8C}" type="sibTrans" cxnId="{9A52C82A-C869-46A6-9C89-CC639E2AC639}">
      <dgm:prSet/>
      <dgm:spPr/>
      <dgm:t>
        <a:bodyPr/>
        <a:lstStyle/>
        <a:p>
          <a:endParaRPr lang="en-US" sz="1300"/>
        </a:p>
      </dgm:t>
    </dgm:pt>
    <dgm:pt modelId="{EC98C15B-5D63-4DC9-AE8C-3F3C2B26FBAA}">
      <dgm:prSet phldrT="[Text]" custT="1"/>
      <dgm:spPr>
        <a:solidFill>
          <a:srgbClr val="0070C0"/>
        </a:solidFill>
      </dgm:spPr>
      <dgm:t>
        <a:bodyPr/>
        <a:lstStyle/>
        <a:p>
          <a:r>
            <a:rPr lang="en-US" sz="1300" dirty="0"/>
            <a:t>Service C</a:t>
          </a:r>
        </a:p>
      </dgm:t>
    </dgm:pt>
    <dgm:pt modelId="{93BB807F-B5B9-4E9F-9A5F-4EB6A5B7B0BF}" type="parTrans" cxnId="{80EF7A26-FD27-481F-B651-1EB417E360C4}">
      <dgm:prSet/>
      <dgm:spPr/>
      <dgm:t>
        <a:bodyPr/>
        <a:lstStyle/>
        <a:p>
          <a:endParaRPr lang="en-US" sz="1300"/>
        </a:p>
      </dgm:t>
    </dgm:pt>
    <dgm:pt modelId="{08CF3239-68E4-451F-8B89-78BEDB5FDC87}" type="sibTrans" cxnId="{80EF7A26-FD27-481F-B651-1EB417E360C4}">
      <dgm:prSet/>
      <dgm:spPr/>
      <dgm:t>
        <a:bodyPr/>
        <a:lstStyle/>
        <a:p>
          <a:endParaRPr lang="en-US" sz="1300"/>
        </a:p>
      </dgm:t>
    </dgm:pt>
    <dgm:pt modelId="{AFECD806-223D-4AC3-9B8D-C7CEE006AA0E}" type="pres">
      <dgm:prSet presAssocID="{4A0941C8-3001-4686-BBFE-63F7FAECE9BE}" presName="Name0" presStyleCnt="0">
        <dgm:presLayoutVars>
          <dgm:resizeHandles/>
        </dgm:presLayoutVars>
      </dgm:prSet>
      <dgm:spPr/>
    </dgm:pt>
    <dgm:pt modelId="{98D16125-CE50-4429-9278-BF12BC59E34E}" type="pres">
      <dgm:prSet presAssocID="{7BEA2BE7-1D73-4D14-A7B7-8065ED8EF694}" presName="text" presStyleLbl="node1" presStyleIdx="0" presStyleCnt="3">
        <dgm:presLayoutVars>
          <dgm:bulletEnabled val="1"/>
        </dgm:presLayoutVars>
      </dgm:prSet>
      <dgm:spPr/>
    </dgm:pt>
    <dgm:pt modelId="{EFD368FE-C5B0-4FA8-96AE-1DF26DC6DB1D}" type="pres">
      <dgm:prSet presAssocID="{C8735589-06FE-4BAD-A7F5-B595FA0FAF44}" presName="space" presStyleCnt="0"/>
      <dgm:spPr/>
    </dgm:pt>
    <dgm:pt modelId="{4E962C8A-5CD8-4C05-BAD4-3CFA6CA1AC3D}" type="pres">
      <dgm:prSet presAssocID="{C3A1F104-815C-4DB1-923C-9B4ECCC9B6D8}" presName="text" presStyleLbl="node1" presStyleIdx="1" presStyleCnt="3">
        <dgm:presLayoutVars>
          <dgm:bulletEnabled val="1"/>
        </dgm:presLayoutVars>
      </dgm:prSet>
      <dgm:spPr/>
    </dgm:pt>
    <dgm:pt modelId="{1BA6F91F-6213-4E3E-B790-8A5449276870}" type="pres">
      <dgm:prSet presAssocID="{4A888977-80A4-405B-801C-1B6DD0E5FA8C}" presName="space" presStyleCnt="0"/>
      <dgm:spPr/>
    </dgm:pt>
    <dgm:pt modelId="{4450072B-F4B0-4C17-A0E5-5915FCF8EE9C}" type="pres">
      <dgm:prSet presAssocID="{EC98C15B-5D63-4DC9-AE8C-3F3C2B26FBAA}" presName="text" presStyleLbl="node1" presStyleIdx="2" presStyleCnt="3">
        <dgm:presLayoutVars>
          <dgm:bulletEnabled val="1"/>
        </dgm:presLayoutVars>
      </dgm:prSet>
      <dgm:spPr/>
    </dgm:pt>
  </dgm:ptLst>
  <dgm:cxnLst>
    <dgm:cxn modelId="{80EF7A26-FD27-481F-B651-1EB417E360C4}" srcId="{4A0941C8-3001-4686-BBFE-63F7FAECE9BE}" destId="{EC98C15B-5D63-4DC9-AE8C-3F3C2B26FBAA}" srcOrd="2" destOrd="0" parTransId="{93BB807F-B5B9-4E9F-9A5F-4EB6A5B7B0BF}" sibTransId="{08CF3239-68E4-451F-8B89-78BEDB5FDC87}"/>
    <dgm:cxn modelId="{9A52C82A-C869-46A6-9C89-CC639E2AC639}" srcId="{4A0941C8-3001-4686-BBFE-63F7FAECE9BE}" destId="{C3A1F104-815C-4DB1-923C-9B4ECCC9B6D8}" srcOrd="1" destOrd="0" parTransId="{DFFA5B16-CEA6-4866-BE15-45AA468229FE}" sibTransId="{4A888977-80A4-405B-801C-1B6DD0E5FA8C}"/>
    <dgm:cxn modelId="{418B39A5-94C0-4380-847F-50E4E50E11F6}" srcId="{4A0941C8-3001-4686-BBFE-63F7FAECE9BE}" destId="{7BEA2BE7-1D73-4D14-A7B7-8065ED8EF694}" srcOrd="0" destOrd="0" parTransId="{DFC3C416-B7CC-4B91-A533-C0B27826CB76}" sibTransId="{C8735589-06FE-4BAD-A7F5-B595FA0FAF44}"/>
    <dgm:cxn modelId="{645C58BF-9D65-4FA1-A2F0-8C2E765C2AFB}" type="presOf" srcId="{4A0941C8-3001-4686-BBFE-63F7FAECE9BE}" destId="{AFECD806-223D-4AC3-9B8D-C7CEE006AA0E}" srcOrd="0" destOrd="0" presId="urn:diagrams.loki3.com/VaryingWidthList"/>
    <dgm:cxn modelId="{2A18B9CD-911E-460B-A2F2-3EEB10B66889}" type="presOf" srcId="{7BEA2BE7-1D73-4D14-A7B7-8065ED8EF694}" destId="{98D16125-CE50-4429-9278-BF12BC59E34E}" srcOrd="0" destOrd="0" presId="urn:diagrams.loki3.com/VaryingWidthList"/>
    <dgm:cxn modelId="{B98E03D5-5E4B-44AC-90E8-5AAB3EEA8402}" type="presOf" srcId="{C3A1F104-815C-4DB1-923C-9B4ECCC9B6D8}" destId="{4E962C8A-5CD8-4C05-BAD4-3CFA6CA1AC3D}" srcOrd="0" destOrd="0" presId="urn:diagrams.loki3.com/VaryingWidthList"/>
    <dgm:cxn modelId="{E4755DE2-E424-4828-A5C5-5DD0190FADC6}" type="presOf" srcId="{EC98C15B-5D63-4DC9-AE8C-3F3C2B26FBAA}" destId="{4450072B-F4B0-4C17-A0E5-5915FCF8EE9C}" srcOrd="0" destOrd="0" presId="urn:diagrams.loki3.com/VaryingWidthList"/>
    <dgm:cxn modelId="{33A134F3-F439-4A98-B21F-A5953AA34BEC}" type="presParOf" srcId="{AFECD806-223D-4AC3-9B8D-C7CEE006AA0E}" destId="{98D16125-CE50-4429-9278-BF12BC59E34E}" srcOrd="0" destOrd="0" presId="urn:diagrams.loki3.com/VaryingWidthList"/>
    <dgm:cxn modelId="{C97F3F63-E6E9-4F5B-A876-5558AD8553F7}" type="presParOf" srcId="{AFECD806-223D-4AC3-9B8D-C7CEE006AA0E}" destId="{EFD368FE-C5B0-4FA8-96AE-1DF26DC6DB1D}" srcOrd="1" destOrd="0" presId="urn:diagrams.loki3.com/VaryingWidthList"/>
    <dgm:cxn modelId="{D390F16B-51FD-40D8-B76E-C8757A7B1729}" type="presParOf" srcId="{AFECD806-223D-4AC3-9B8D-C7CEE006AA0E}" destId="{4E962C8A-5CD8-4C05-BAD4-3CFA6CA1AC3D}" srcOrd="2" destOrd="0" presId="urn:diagrams.loki3.com/VaryingWidthList"/>
    <dgm:cxn modelId="{F79639C4-97EB-4B2E-BBF4-AA604EC47878}" type="presParOf" srcId="{AFECD806-223D-4AC3-9B8D-C7CEE006AA0E}" destId="{1BA6F91F-6213-4E3E-B790-8A5449276870}" srcOrd="3" destOrd="0" presId="urn:diagrams.loki3.com/VaryingWidthList"/>
    <dgm:cxn modelId="{303BB213-8542-41B9-AB54-E4A5361A5F29}" type="presParOf" srcId="{AFECD806-223D-4AC3-9B8D-C7CEE006AA0E}" destId="{4450072B-F4B0-4C17-A0E5-5915FCF8EE9C}" srcOrd="4" destOrd="0" presId="urn:diagrams.loki3.com/VaryingWidth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003F00-9819-4FDA-9228-91DAB491B19D}"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BB2E6006-77C6-40E3-95DE-5E1DE4568654}">
      <dgm:prSet phldrT="[Text]"/>
      <dgm:spPr>
        <a:solidFill>
          <a:srgbClr val="C00000"/>
        </a:solidFill>
      </dgm:spPr>
      <dgm:t>
        <a:bodyPr/>
        <a:lstStyle/>
        <a:p>
          <a:r>
            <a:rPr lang="en-US" dirty="0"/>
            <a:t>Service A</a:t>
          </a:r>
        </a:p>
      </dgm:t>
    </dgm:pt>
    <dgm:pt modelId="{F148529E-383A-4BF6-AA82-02AF96108B72}" type="parTrans" cxnId="{E127AC58-5D23-463E-A6A5-79274C4E457A}">
      <dgm:prSet/>
      <dgm:spPr/>
      <dgm:t>
        <a:bodyPr/>
        <a:lstStyle/>
        <a:p>
          <a:endParaRPr lang="en-US"/>
        </a:p>
      </dgm:t>
    </dgm:pt>
    <dgm:pt modelId="{6C1E34C5-ECD6-4424-8F1F-F27F7C298255}" type="sibTrans" cxnId="{E127AC58-5D23-463E-A6A5-79274C4E457A}">
      <dgm:prSet/>
      <dgm:spPr/>
      <dgm:t>
        <a:bodyPr/>
        <a:lstStyle/>
        <a:p>
          <a:endParaRPr lang="en-US"/>
        </a:p>
      </dgm:t>
    </dgm:pt>
    <dgm:pt modelId="{160EFD2C-0021-4585-9284-BDAF04E95680}">
      <dgm:prSet phldrT="[Text]"/>
      <dgm:spPr>
        <a:solidFill>
          <a:srgbClr val="00B050"/>
        </a:solidFill>
      </dgm:spPr>
      <dgm:t>
        <a:bodyPr/>
        <a:lstStyle/>
        <a:p>
          <a:r>
            <a:rPr lang="en-US" dirty="0"/>
            <a:t>Service B</a:t>
          </a:r>
        </a:p>
      </dgm:t>
    </dgm:pt>
    <dgm:pt modelId="{C8692673-19C5-44F7-B95A-89554AD6E79F}" type="parTrans" cxnId="{83580718-420A-4F51-A1CE-914310643303}">
      <dgm:prSet/>
      <dgm:spPr/>
      <dgm:t>
        <a:bodyPr/>
        <a:lstStyle/>
        <a:p>
          <a:endParaRPr lang="en-US"/>
        </a:p>
      </dgm:t>
    </dgm:pt>
    <dgm:pt modelId="{85FE383F-4805-4ED7-823E-271185D6BE44}" type="sibTrans" cxnId="{83580718-420A-4F51-A1CE-914310643303}">
      <dgm:prSet/>
      <dgm:spPr/>
      <dgm:t>
        <a:bodyPr/>
        <a:lstStyle/>
        <a:p>
          <a:endParaRPr lang="en-US"/>
        </a:p>
      </dgm:t>
    </dgm:pt>
    <dgm:pt modelId="{636714D7-BD20-4760-AAA6-1B825B2BC13A}">
      <dgm:prSet phldrT="[Text]"/>
      <dgm:spPr>
        <a:solidFill>
          <a:srgbClr val="0070C0"/>
        </a:solidFill>
      </dgm:spPr>
      <dgm:t>
        <a:bodyPr/>
        <a:lstStyle/>
        <a:p>
          <a:r>
            <a:rPr lang="en-US" dirty="0"/>
            <a:t>Service C</a:t>
          </a:r>
        </a:p>
      </dgm:t>
    </dgm:pt>
    <dgm:pt modelId="{1E543A75-93FC-4217-8803-74F73AB12E6D}" type="parTrans" cxnId="{7FF23CE6-5DDD-4593-B311-DFAD484233E4}">
      <dgm:prSet/>
      <dgm:spPr/>
      <dgm:t>
        <a:bodyPr/>
        <a:lstStyle/>
        <a:p>
          <a:endParaRPr lang="en-US"/>
        </a:p>
      </dgm:t>
    </dgm:pt>
    <dgm:pt modelId="{7C74BAA7-DD2C-4F98-B1FE-9F5FF7F9997E}" type="sibTrans" cxnId="{7FF23CE6-5DDD-4593-B311-DFAD484233E4}">
      <dgm:prSet/>
      <dgm:spPr/>
      <dgm:t>
        <a:bodyPr/>
        <a:lstStyle/>
        <a:p>
          <a:endParaRPr lang="en-US"/>
        </a:p>
      </dgm:t>
    </dgm:pt>
    <dgm:pt modelId="{BB592FCB-8D09-4CF9-BB2A-65700A0E51B4}" type="pres">
      <dgm:prSet presAssocID="{2B003F00-9819-4FDA-9228-91DAB491B19D}" presName="Name0" presStyleCnt="0">
        <dgm:presLayoutVars>
          <dgm:dir/>
          <dgm:resizeHandles val="exact"/>
        </dgm:presLayoutVars>
      </dgm:prSet>
      <dgm:spPr/>
    </dgm:pt>
    <dgm:pt modelId="{B52257CB-49D8-4F7B-B16F-CBC03DDC88DD}" type="pres">
      <dgm:prSet presAssocID="{BB2E6006-77C6-40E3-95DE-5E1DE4568654}" presName="node" presStyleLbl="node1" presStyleIdx="0" presStyleCnt="3" custAng="0" custScaleX="133100" custRadScaleRad="100000" custRadScaleInc="0">
        <dgm:presLayoutVars>
          <dgm:bulletEnabled val="1"/>
        </dgm:presLayoutVars>
      </dgm:prSet>
      <dgm:spPr/>
    </dgm:pt>
    <dgm:pt modelId="{3D250FA7-70FB-4BE2-B989-924474D174FE}" type="pres">
      <dgm:prSet presAssocID="{6C1E34C5-ECD6-4424-8F1F-F27F7C298255}" presName="sibTrans" presStyleLbl="sibTrans2D1" presStyleIdx="0" presStyleCnt="3"/>
      <dgm:spPr/>
    </dgm:pt>
    <dgm:pt modelId="{791F7D84-5782-4A31-95B8-E0883BEA0038}" type="pres">
      <dgm:prSet presAssocID="{6C1E34C5-ECD6-4424-8F1F-F27F7C298255}" presName="connectorText" presStyleLbl="sibTrans2D1" presStyleIdx="0" presStyleCnt="3"/>
      <dgm:spPr/>
    </dgm:pt>
    <dgm:pt modelId="{AEA7E235-3260-4743-86F7-CF47B2FEFCF9}" type="pres">
      <dgm:prSet presAssocID="{160EFD2C-0021-4585-9284-BDAF04E95680}" presName="node" presStyleLbl="node1" presStyleIdx="1" presStyleCnt="3" custAng="0" custScaleX="133100" custRadScaleRad="115193" custRadScaleInc="-7125">
        <dgm:presLayoutVars>
          <dgm:bulletEnabled val="1"/>
        </dgm:presLayoutVars>
      </dgm:prSet>
      <dgm:spPr/>
    </dgm:pt>
    <dgm:pt modelId="{9DDD176C-3107-4787-ACF3-6BCED43ADF5B}" type="pres">
      <dgm:prSet presAssocID="{85FE383F-4805-4ED7-823E-271185D6BE44}" presName="sibTrans" presStyleLbl="sibTrans2D1" presStyleIdx="1" presStyleCnt="3"/>
      <dgm:spPr/>
    </dgm:pt>
    <dgm:pt modelId="{83488938-C4C9-46D8-A094-34E21EB925C0}" type="pres">
      <dgm:prSet presAssocID="{85FE383F-4805-4ED7-823E-271185D6BE44}" presName="connectorText" presStyleLbl="sibTrans2D1" presStyleIdx="1" presStyleCnt="3"/>
      <dgm:spPr/>
    </dgm:pt>
    <dgm:pt modelId="{B69AB75B-A10A-4DCB-B1C3-30F8D3AC2F49}" type="pres">
      <dgm:prSet presAssocID="{636714D7-BD20-4760-AAA6-1B825B2BC13A}" presName="node" presStyleLbl="node1" presStyleIdx="2" presStyleCnt="3" custAng="0" custScaleX="133100" custRadScaleRad="124646" custRadScaleInc="10585">
        <dgm:presLayoutVars>
          <dgm:bulletEnabled val="1"/>
        </dgm:presLayoutVars>
      </dgm:prSet>
      <dgm:spPr/>
    </dgm:pt>
    <dgm:pt modelId="{08E398C6-C2C7-4143-9423-EF767B8398DD}" type="pres">
      <dgm:prSet presAssocID="{7C74BAA7-DD2C-4F98-B1FE-9F5FF7F9997E}" presName="sibTrans" presStyleLbl="sibTrans2D1" presStyleIdx="2" presStyleCnt="3"/>
      <dgm:spPr/>
    </dgm:pt>
    <dgm:pt modelId="{A4B99AF7-95B0-496E-A179-D56B6D1C3E51}" type="pres">
      <dgm:prSet presAssocID="{7C74BAA7-DD2C-4F98-B1FE-9F5FF7F9997E}" presName="connectorText" presStyleLbl="sibTrans2D1" presStyleIdx="2" presStyleCnt="3"/>
      <dgm:spPr/>
    </dgm:pt>
  </dgm:ptLst>
  <dgm:cxnLst>
    <dgm:cxn modelId="{83580718-420A-4F51-A1CE-914310643303}" srcId="{2B003F00-9819-4FDA-9228-91DAB491B19D}" destId="{160EFD2C-0021-4585-9284-BDAF04E95680}" srcOrd="1" destOrd="0" parTransId="{C8692673-19C5-44F7-B95A-89554AD6E79F}" sibTransId="{85FE383F-4805-4ED7-823E-271185D6BE44}"/>
    <dgm:cxn modelId="{E43C2B5C-91B3-47AA-8822-9A6D6C1AE208}" type="presOf" srcId="{BB2E6006-77C6-40E3-95DE-5E1DE4568654}" destId="{B52257CB-49D8-4F7B-B16F-CBC03DDC88DD}" srcOrd="0" destOrd="0" presId="urn:microsoft.com/office/officeart/2005/8/layout/cycle7"/>
    <dgm:cxn modelId="{656B1960-3964-45B5-8DD3-98C75E00F889}" type="presOf" srcId="{160EFD2C-0021-4585-9284-BDAF04E95680}" destId="{AEA7E235-3260-4743-86F7-CF47B2FEFCF9}" srcOrd="0" destOrd="0" presId="urn:microsoft.com/office/officeart/2005/8/layout/cycle7"/>
    <dgm:cxn modelId="{E127AC58-5D23-463E-A6A5-79274C4E457A}" srcId="{2B003F00-9819-4FDA-9228-91DAB491B19D}" destId="{BB2E6006-77C6-40E3-95DE-5E1DE4568654}" srcOrd="0" destOrd="0" parTransId="{F148529E-383A-4BF6-AA82-02AF96108B72}" sibTransId="{6C1E34C5-ECD6-4424-8F1F-F27F7C298255}"/>
    <dgm:cxn modelId="{93B7E686-11C8-4617-83FD-D232E3DE7270}" type="presOf" srcId="{85FE383F-4805-4ED7-823E-271185D6BE44}" destId="{9DDD176C-3107-4787-ACF3-6BCED43ADF5B}" srcOrd="0" destOrd="0" presId="urn:microsoft.com/office/officeart/2005/8/layout/cycle7"/>
    <dgm:cxn modelId="{AC3B4194-D059-437A-A62C-315275D97F3C}" type="presOf" srcId="{6C1E34C5-ECD6-4424-8F1F-F27F7C298255}" destId="{791F7D84-5782-4A31-95B8-E0883BEA0038}" srcOrd="1" destOrd="0" presId="urn:microsoft.com/office/officeart/2005/8/layout/cycle7"/>
    <dgm:cxn modelId="{4ADBF694-99BF-4856-814B-4C706A1B437F}" type="presOf" srcId="{636714D7-BD20-4760-AAA6-1B825B2BC13A}" destId="{B69AB75B-A10A-4DCB-B1C3-30F8D3AC2F49}" srcOrd="0" destOrd="0" presId="urn:microsoft.com/office/officeart/2005/8/layout/cycle7"/>
    <dgm:cxn modelId="{6F604EB3-8240-4A8E-8823-8AFD483DC3DD}" type="presOf" srcId="{7C74BAA7-DD2C-4F98-B1FE-9F5FF7F9997E}" destId="{A4B99AF7-95B0-496E-A179-D56B6D1C3E51}" srcOrd="1" destOrd="0" presId="urn:microsoft.com/office/officeart/2005/8/layout/cycle7"/>
    <dgm:cxn modelId="{1E3978B5-0A98-45AE-AEF2-02B001AA6B16}" type="presOf" srcId="{7C74BAA7-DD2C-4F98-B1FE-9F5FF7F9997E}" destId="{08E398C6-C2C7-4143-9423-EF767B8398DD}" srcOrd="0" destOrd="0" presId="urn:microsoft.com/office/officeart/2005/8/layout/cycle7"/>
    <dgm:cxn modelId="{0B6F93CB-9E83-4C02-A12E-9E04D78F222A}" type="presOf" srcId="{85FE383F-4805-4ED7-823E-271185D6BE44}" destId="{83488938-C4C9-46D8-A094-34E21EB925C0}" srcOrd="1" destOrd="0" presId="urn:microsoft.com/office/officeart/2005/8/layout/cycle7"/>
    <dgm:cxn modelId="{7FF23CE6-5DDD-4593-B311-DFAD484233E4}" srcId="{2B003F00-9819-4FDA-9228-91DAB491B19D}" destId="{636714D7-BD20-4760-AAA6-1B825B2BC13A}" srcOrd="2" destOrd="0" parTransId="{1E543A75-93FC-4217-8803-74F73AB12E6D}" sibTransId="{7C74BAA7-DD2C-4F98-B1FE-9F5FF7F9997E}"/>
    <dgm:cxn modelId="{C56D1BEF-29D2-417E-8EC1-7B3E848236A8}" type="presOf" srcId="{2B003F00-9819-4FDA-9228-91DAB491B19D}" destId="{BB592FCB-8D09-4CF9-BB2A-65700A0E51B4}" srcOrd="0" destOrd="0" presId="urn:microsoft.com/office/officeart/2005/8/layout/cycle7"/>
    <dgm:cxn modelId="{83F546F5-8BB9-44A0-8BEF-0F0EC222BB9A}" type="presOf" srcId="{6C1E34C5-ECD6-4424-8F1F-F27F7C298255}" destId="{3D250FA7-70FB-4BE2-B989-924474D174FE}" srcOrd="0" destOrd="0" presId="urn:microsoft.com/office/officeart/2005/8/layout/cycle7"/>
    <dgm:cxn modelId="{5F405DF8-6484-449F-96FB-B6B4BD961AC3}" type="presParOf" srcId="{BB592FCB-8D09-4CF9-BB2A-65700A0E51B4}" destId="{B52257CB-49D8-4F7B-B16F-CBC03DDC88DD}" srcOrd="0" destOrd="0" presId="urn:microsoft.com/office/officeart/2005/8/layout/cycle7"/>
    <dgm:cxn modelId="{FC579154-B0A5-4734-9FD6-A00E6FAC31C0}" type="presParOf" srcId="{BB592FCB-8D09-4CF9-BB2A-65700A0E51B4}" destId="{3D250FA7-70FB-4BE2-B989-924474D174FE}" srcOrd="1" destOrd="0" presId="urn:microsoft.com/office/officeart/2005/8/layout/cycle7"/>
    <dgm:cxn modelId="{6A3F906E-BD29-438A-8631-D10E941C7DCC}" type="presParOf" srcId="{3D250FA7-70FB-4BE2-B989-924474D174FE}" destId="{791F7D84-5782-4A31-95B8-E0883BEA0038}" srcOrd="0" destOrd="0" presId="urn:microsoft.com/office/officeart/2005/8/layout/cycle7"/>
    <dgm:cxn modelId="{0EE26090-491F-4F83-B270-62EEA3A76A7E}" type="presParOf" srcId="{BB592FCB-8D09-4CF9-BB2A-65700A0E51B4}" destId="{AEA7E235-3260-4743-86F7-CF47B2FEFCF9}" srcOrd="2" destOrd="0" presId="urn:microsoft.com/office/officeart/2005/8/layout/cycle7"/>
    <dgm:cxn modelId="{E3608234-BE01-461F-8D61-79EF45B6881E}" type="presParOf" srcId="{BB592FCB-8D09-4CF9-BB2A-65700A0E51B4}" destId="{9DDD176C-3107-4787-ACF3-6BCED43ADF5B}" srcOrd="3" destOrd="0" presId="urn:microsoft.com/office/officeart/2005/8/layout/cycle7"/>
    <dgm:cxn modelId="{1388EC01-7BE1-4B2A-A802-BE72A01CF4E8}" type="presParOf" srcId="{9DDD176C-3107-4787-ACF3-6BCED43ADF5B}" destId="{83488938-C4C9-46D8-A094-34E21EB925C0}" srcOrd="0" destOrd="0" presId="urn:microsoft.com/office/officeart/2005/8/layout/cycle7"/>
    <dgm:cxn modelId="{0AFB897D-EDE3-4DB0-927D-BE7DD8DA9306}" type="presParOf" srcId="{BB592FCB-8D09-4CF9-BB2A-65700A0E51B4}" destId="{B69AB75B-A10A-4DCB-B1C3-30F8D3AC2F49}" srcOrd="4" destOrd="0" presId="urn:microsoft.com/office/officeart/2005/8/layout/cycle7"/>
    <dgm:cxn modelId="{2899FB51-7869-4D07-8F22-828818520197}" type="presParOf" srcId="{BB592FCB-8D09-4CF9-BB2A-65700A0E51B4}" destId="{08E398C6-C2C7-4143-9423-EF767B8398DD}" srcOrd="5" destOrd="0" presId="urn:microsoft.com/office/officeart/2005/8/layout/cycle7"/>
    <dgm:cxn modelId="{B8AE597B-64E6-4053-88AD-80344FEC804A}" type="presParOf" srcId="{08E398C6-C2C7-4143-9423-EF767B8398DD}" destId="{A4B99AF7-95B0-496E-A179-D56B6D1C3E51}" srcOrd="0" destOrd="0" presId="urn:microsoft.com/office/officeart/2005/8/layout/cycle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859A4-06B2-4E89-BECB-713AF44C0635}">
      <dsp:nvSpPr>
        <dsp:cNvPr id="0" name=""/>
        <dsp:cNvSpPr/>
      </dsp:nvSpPr>
      <dsp:spPr>
        <a:xfrm>
          <a:off x="287" y="0"/>
          <a:ext cx="746302" cy="10364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FF0000"/>
              </a:solidFill>
            </a:rPr>
            <a:t>A</a:t>
          </a:r>
        </a:p>
      </dsp:txBody>
      <dsp:txXfrm>
        <a:off x="287" y="0"/>
        <a:ext cx="746302" cy="310932"/>
      </dsp:txXfrm>
    </dsp:sp>
    <dsp:sp modelId="{F47FC9C3-F340-4BD8-90E8-B3D2CBE27EE3}">
      <dsp:nvSpPr>
        <dsp:cNvPr id="0" name=""/>
        <dsp:cNvSpPr/>
      </dsp:nvSpPr>
      <dsp:spPr>
        <a:xfrm>
          <a:off x="74917" y="311236"/>
          <a:ext cx="597042" cy="3125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API</a:t>
          </a:r>
        </a:p>
      </dsp:txBody>
      <dsp:txXfrm>
        <a:off x="84070" y="320389"/>
        <a:ext cx="578736" cy="294195"/>
      </dsp:txXfrm>
    </dsp:sp>
    <dsp:sp modelId="{59CB769A-C6A8-4104-8732-233F32C8F9B5}">
      <dsp:nvSpPr>
        <dsp:cNvPr id="0" name=""/>
        <dsp:cNvSpPr/>
      </dsp:nvSpPr>
      <dsp:spPr>
        <a:xfrm>
          <a:off x="74917" y="671814"/>
          <a:ext cx="597042" cy="3125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DB A</a:t>
          </a:r>
        </a:p>
      </dsp:txBody>
      <dsp:txXfrm>
        <a:off x="84070" y="680967"/>
        <a:ext cx="578736" cy="294195"/>
      </dsp:txXfrm>
    </dsp:sp>
    <dsp:sp modelId="{A21DCFB4-DC80-40BE-BC39-1330CD7CD45A}">
      <dsp:nvSpPr>
        <dsp:cNvPr id="0" name=""/>
        <dsp:cNvSpPr/>
      </dsp:nvSpPr>
      <dsp:spPr>
        <a:xfrm>
          <a:off x="802562" y="0"/>
          <a:ext cx="746302" cy="10364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0070C0"/>
              </a:solidFill>
            </a:rPr>
            <a:t>B</a:t>
          </a:r>
        </a:p>
      </dsp:txBody>
      <dsp:txXfrm>
        <a:off x="802562" y="0"/>
        <a:ext cx="746302" cy="310932"/>
      </dsp:txXfrm>
    </dsp:sp>
    <dsp:sp modelId="{073BBFA9-8BDA-446D-9C3A-E3C4C2723FDE}">
      <dsp:nvSpPr>
        <dsp:cNvPr id="0" name=""/>
        <dsp:cNvSpPr/>
      </dsp:nvSpPr>
      <dsp:spPr>
        <a:xfrm>
          <a:off x="877192" y="311236"/>
          <a:ext cx="597042" cy="3125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API</a:t>
          </a:r>
        </a:p>
      </dsp:txBody>
      <dsp:txXfrm>
        <a:off x="886345" y="320389"/>
        <a:ext cx="578736" cy="294195"/>
      </dsp:txXfrm>
    </dsp:sp>
    <dsp:sp modelId="{05EBAAF1-0BAF-49F6-80D9-583FEA448EB7}">
      <dsp:nvSpPr>
        <dsp:cNvPr id="0" name=""/>
        <dsp:cNvSpPr/>
      </dsp:nvSpPr>
      <dsp:spPr>
        <a:xfrm>
          <a:off x="877192" y="671814"/>
          <a:ext cx="597042" cy="3125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DB B</a:t>
          </a:r>
        </a:p>
      </dsp:txBody>
      <dsp:txXfrm>
        <a:off x="886345" y="680967"/>
        <a:ext cx="578736" cy="294195"/>
      </dsp:txXfrm>
    </dsp:sp>
    <dsp:sp modelId="{1DF5CAC8-9B83-4071-96F3-1074952BF377}">
      <dsp:nvSpPr>
        <dsp:cNvPr id="0" name=""/>
        <dsp:cNvSpPr/>
      </dsp:nvSpPr>
      <dsp:spPr>
        <a:xfrm>
          <a:off x="1604837" y="0"/>
          <a:ext cx="746302" cy="10364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7030A0"/>
              </a:solidFill>
            </a:rPr>
            <a:t>C</a:t>
          </a:r>
        </a:p>
      </dsp:txBody>
      <dsp:txXfrm>
        <a:off x="1604837" y="0"/>
        <a:ext cx="746302" cy="310932"/>
      </dsp:txXfrm>
    </dsp:sp>
    <dsp:sp modelId="{08E3CACC-D908-421C-9D20-9A5D3C7D4E5A}">
      <dsp:nvSpPr>
        <dsp:cNvPr id="0" name=""/>
        <dsp:cNvSpPr/>
      </dsp:nvSpPr>
      <dsp:spPr>
        <a:xfrm>
          <a:off x="1679467" y="311236"/>
          <a:ext cx="597042" cy="3125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API</a:t>
          </a:r>
        </a:p>
      </dsp:txBody>
      <dsp:txXfrm>
        <a:off x="1688620" y="320389"/>
        <a:ext cx="578736" cy="294195"/>
      </dsp:txXfrm>
    </dsp:sp>
    <dsp:sp modelId="{5FA1AF42-3A16-4B6C-AAC1-6AAF2B4A08EE}">
      <dsp:nvSpPr>
        <dsp:cNvPr id="0" name=""/>
        <dsp:cNvSpPr/>
      </dsp:nvSpPr>
      <dsp:spPr>
        <a:xfrm>
          <a:off x="1679467" y="671814"/>
          <a:ext cx="597042" cy="3125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DB C</a:t>
          </a:r>
        </a:p>
      </dsp:txBody>
      <dsp:txXfrm>
        <a:off x="1688620" y="680967"/>
        <a:ext cx="578736" cy="294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E918E-102F-436F-B9F0-58D02B399787}">
      <dsp:nvSpPr>
        <dsp:cNvPr id="0" name=""/>
        <dsp:cNvSpPr/>
      </dsp:nvSpPr>
      <dsp:spPr>
        <a:xfrm>
          <a:off x="4338" y="711"/>
          <a:ext cx="922500" cy="3420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INTERFACE</a:t>
          </a:r>
        </a:p>
      </dsp:txBody>
      <dsp:txXfrm>
        <a:off x="4338" y="711"/>
        <a:ext cx="922500" cy="342081"/>
      </dsp:txXfrm>
    </dsp:sp>
    <dsp:sp modelId="{C5F5EDCF-3A7E-45EF-9FDA-D1FCCFA56577}">
      <dsp:nvSpPr>
        <dsp:cNvPr id="0" name=""/>
        <dsp:cNvSpPr/>
      </dsp:nvSpPr>
      <dsp:spPr>
        <a:xfrm>
          <a:off x="0" y="359896"/>
          <a:ext cx="931178" cy="3420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API</a:t>
          </a:r>
        </a:p>
      </dsp:txBody>
      <dsp:txXfrm>
        <a:off x="0" y="359896"/>
        <a:ext cx="931178" cy="342081"/>
      </dsp:txXfrm>
    </dsp:sp>
    <dsp:sp modelId="{7303B236-C28C-4C71-B4D2-7C3FE7934A12}">
      <dsp:nvSpPr>
        <dsp:cNvPr id="0" name=""/>
        <dsp:cNvSpPr/>
      </dsp:nvSpPr>
      <dsp:spPr>
        <a:xfrm>
          <a:off x="0" y="719082"/>
          <a:ext cx="931178" cy="3420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 B, C</a:t>
          </a:r>
        </a:p>
      </dsp:txBody>
      <dsp:txXfrm>
        <a:off x="0" y="719082"/>
        <a:ext cx="931178" cy="342081"/>
      </dsp:txXfrm>
    </dsp:sp>
    <dsp:sp modelId="{5BB6C684-DF52-4EFF-8A76-DF9CA5243931}">
      <dsp:nvSpPr>
        <dsp:cNvPr id="0" name=""/>
        <dsp:cNvSpPr/>
      </dsp:nvSpPr>
      <dsp:spPr>
        <a:xfrm>
          <a:off x="0" y="1078267"/>
          <a:ext cx="931178" cy="3420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DB</a:t>
          </a:r>
        </a:p>
      </dsp:txBody>
      <dsp:txXfrm>
        <a:off x="0" y="1078267"/>
        <a:ext cx="931178" cy="342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E918E-102F-436F-B9F0-58D02B399787}">
      <dsp:nvSpPr>
        <dsp:cNvPr id="0" name=""/>
        <dsp:cNvSpPr/>
      </dsp:nvSpPr>
      <dsp:spPr>
        <a:xfrm>
          <a:off x="109593" y="605"/>
          <a:ext cx="922500" cy="29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INTERFACE</a:t>
          </a:r>
        </a:p>
      </dsp:txBody>
      <dsp:txXfrm>
        <a:off x="109593" y="605"/>
        <a:ext cx="922500" cy="291297"/>
      </dsp:txXfrm>
    </dsp:sp>
    <dsp:sp modelId="{C5F5EDCF-3A7E-45EF-9FDA-D1FCCFA56577}">
      <dsp:nvSpPr>
        <dsp:cNvPr id="0" name=""/>
        <dsp:cNvSpPr/>
      </dsp:nvSpPr>
      <dsp:spPr>
        <a:xfrm>
          <a:off x="0" y="306468"/>
          <a:ext cx="1141688" cy="29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API</a:t>
          </a:r>
        </a:p>
      </dsp:txBody>
      <dsp:txXfrm>
        <a:off x="0" y="306468"/>
        <a:ext cx="1141688" cy="291297"/>
      </dsp:txXfrm>
    </dsp:sp>
    <dsp:sp modelId="{7303B236-C28C-4C71-B4D2-7C3FE7934A12}">
      <dsp:nvSpPr>
        <dsp:cNvPr id="0" name=""/>
        <dsp:cNvSpPr/>
      </dsp:nvSpPr>
      <dsp:spPr>
        <a:xfrm>
          <a:off x="39332" y="612330"/>
          <a:ext cx="1063022" cy="29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 B, C</a:t>
          </a:r>
        </a:p>
      </dsp:txBody>
      <dsp:txXfrm>
        <a:off x="39332" y="612330"/>
        <a:ext cx="1063022" cy="291297"/>
      </dsp:txXfrm>
    </dsp:sp>
    <dsp:sp modelId="{5BB6C684-DF52-4EFF-8A76-DF9CA5243931}">
      <dsp:nvSpPr>
        <dsp:cNvPr id="0" name=""/>
        <dsp:cNvSpPr/>
      </dsp:nvSpPr>
      <dsp:spPr>
        <a:xfrm>
          <a:off x="0" y="918193"/>
          <a:ext cx="1141688" cy="29129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DB</a:t>
          </a:r>
        </a:p>
      </dsp:txBody>
      <dsp:txXfrm>
        <a:off x="0" y="918193"/>
        <a:ext cx="1141688" cy="2912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16125-CE50-4429-9278-BF12BC59E34E}">
      <dsp:nvSpPr>
        <dsp:cNvPr id="0" name=""/>
        <dsp:cNvSpPr/>
      </dsp:nvSpPr>
      <dsp:spPr>
        <a:xfrm>
          <a:off x="558209" y="619"/>
          <a:ext cx="720000" cy="409179"/>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Service A</a:t>
          </a:r>
        </a:p>
      </dsp:txBody>
      <dsp:txXfrm>
        <a:off x="558209" y="619"/>
        <a:ext cx="720000" cy="409179"/>
      </dsp:txXfrm>
    </dsp:sp>
    <dsp:sp modelId="{4E962C8A-5CD8-4C05-BAD4-3CFA6CA1AC3D}">
      <dsp:nvSpPr>
        <dsp:cNvPr id="0" name=""/>
        <dsp:cNvSpPr/>
      </dsp:nvSpPr>
      <dsp:spPr>
        <a:xfrm>
          <a:off x="558209" y="430258"/>
          <a:ext cx="720000" cy="409179"/>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Service B</a:t>
          </a:r>
        </a:p>
      </dsp:txBody>
      <dsp:txXfrm>
        <a:off x="558209" y="430258"/>
        <a:ext cx="720000" cy="409179"/>
      </dsp:txXfrm>
    </dsp:sp>
    <dsp:sp modelId="{4450072B-F4B0-4C17-A0E5-5915FCF8EE9C}">
      <dsp:nvSpPr>
        <dsp:cNvPr id="0" name=""/>
        <dsp:cNvSpPr/>
      </dsp:nvSpPr>
      <dsp:spPr>
        <a:xfrm>
          <a:off x="558209" y="859897"/>
          <a:ext cx="720000" cy="409179"/>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en-US" sz="1300" kern="1200" dirty="0"/>
            <a:t>Service C</a:t>
          </a:r>
        </a:p>
      </dsp:txBody>
      <dsp:txXfrm>
        <a:off x="558209" y="859897"/>
        <a:ext cx="720000" cy="409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257CB-49D8-4F7B-B16F-CBC03DDC88DD}">
      <dsp:nvSpPr>
        <dsp:cNvPr id="0" name=""/>
        <dsp:cNvSpPr/>
      </dsp:nvSpPr>
      <dsp:spPr>
        <a:xfrm>
          <a:off x="466312" y="332"/>
          <a:ext cx="859603" cy="322916"/>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Service A</a:t>
          </a:r>
        </a:p>
      </dsp:txBody>
      <dsp:txXfrm>
        <a:off x="475770" y="9790"/>
        <a:ext cx="840687" cy="304000"/>
      </dsp:txXfrm>
    </dsp:sp>
    <dsp:sp modelId="{3D250FA7-70FB-4BE2-B989-924474D174FE}">
      <dsp:nvSpPr>
        <dsp:cNvPr id="0" name=""/>
        <dsp:cNvSpPr/>
      </dsp:nvSpPr>
      <dsp:spPr>
        <a:xfrm rot="3599998">
          <a:off x="1080017" y="566980"/>
          <a:ext cx="165320" cy="11302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13923" y="589584"/>
        <a:ext cx="97508" cy="67812"/>
      </dsp:txXfrm>
    </dsp:sp>
    <dsp:sp modelId="{AEA7E235-3260-4743-86F7-CF47B2FEFCF9}">
      <dsp:nvSpPr>
        <dsp:cNvPr id="0" name=""/>
        <dsp:cNvSpPr/>
      </dsp:nvSpPr>
      <dsp:spPr>
        <a:xfrm>
          <a:off x="999439" y="923733"/>
          <a:ext cx="859603" cy="322916"/>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Service B</a:t>
          </a:r>
        </a:p>
      </dsp:txBody>
      <dsp:txXfrm>
        <a:off x="1008897" y="933191"/>
        <a:ext cx="840687" cy="304000"/>
      </dsp:txXfrm>
    </dsp:sp>
    <dsp:sp modelId="{9DDD176C-3107-4787-ACF3-6BCED43ADF5B}">
      <dsp:nvSpPr>
        <dsp:cNvPr id="0" name=""/>
        <dsp:cNvSpPr/>
      </dsp:nvSpPr>
      <dsp:spPr>
        <a:xfrm rot="10800004">
          <a:off x="813454" y="1028680"/>
          <a:ext cx="165320" cy="11302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847360" y="1051284"/>
        <a:ext cx="97508" cy="67812"/>
      </dsp:txXfrm>
    </dsp:sp>
    <dsp:sp modelId="{B69AB75B-A10A-4DCB-B1C3-30F8D3AC2F49}">
      <dsp:nvSpPr>
        <dsp:cNvPr id="0" name=""/>
        <dsp:cNvSpPr/>
      </dsp:nvSpPr>
      <dsp:spPr>
        <a:xfrm>
          <a:off x="-66813" y="923732"/>
          <a:ext cx="859603" cy="322916"/>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Service C</a:t>
          </a:r>
        </a:p>
      </dsp:txBody>
      <dsp:txXfrm>
        <a:off x="-57355" y="933190"/>
        <a:ext cx="840687" cy="304000"/>
      </dsp:txXfrm>
    </dsp:sp>
    <dsp:sp modelId="{08E398C6-C2C7-4143-9423-EF767B8398DD}">
      <dsp:nvSpPr>
        <dsp:cNvPr id="0" name=""/>
        <dsp:cNvSpPr/>
      </dsp:nvSpPr>
      <dsp:spPr>
        <a:xfrm rot="18000004">
          <a:off x="546891" y="566980"/>
          <a:ext cx="165320" cy="11302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0797" y="589584"/>
        <a:ext cx="97508" cy="6781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160E5D-F4E1-4563-BC3D-EBED34E8F5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341DC0F-3F44-4597-8A2D-EEB5B4C3B0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7260D0-849A-4929-84D5-3C9AAB51EEEF}" type="datetimeFigureOut">
              <a:rPr lang="en-US" smtClean="0"/>
              <a:t>12/20/2023</a:t>
            </a:fld>
            <a:endParaRPr lang="en-US"/>
          </a:p>
        </p:txBody>
      </p:sp>
      <p:sp>
        <p:nvSpPr>
          <p:cNvPr id="4" name="Footer Placeholder 3">
            <a:extLst>
              <a:ext uri="{FF2B5EF4-FFF2-40B4-BE49-F238E27FC236}">
                <a16:creationId xmlns:a16="http://schemas.microsoft.com/office/drawing/2014/main" id="{2DE7A8A5-274D-4756-A25A-5E0ACB76E8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727472D-CD72-408C-8258-BAD1E7AC1F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214A83-74E9-4342-8BDF-98776D3B22BA}" type="slidenum">
              <a:rPr lang="en-US" smtClean="0"/>
              <a:t>‹#›</a:t>
            </a:fld>
            <a:endParaRPr lang="en-US"/>
          </a:p>
        </p:txBody>
      </p:sp>
    </p:spTree>
    <p:extLst>
      <p:ext uri="{BB962C8B-B14F-4D97-AF65-F5344CB8AC3E}">
        <p14:creationId xmlns:p14="http://schemas.microsoft.com/office/powerpoint/2010/main" val="342594781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E9857-B11D-4C38-9933-1D42B7690C73}" type="datetimeFigureOut">
              <a:rPr lang="en-US" smtClean="0"/>
              <a:t>12/20/2023</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763FD-8900-40BD-94A1-856AEDC810A1}" type="slidenum">
              <a:rPr lang="en-US" smtClean="0"/>
              <a:t>‹#›</a:t>
            </a:fld>
            <a:endParaRPr lang="en-US"/>
          </a:p>
        </p:txBody>
      </p:sp>
    </p:spTree>
    <p:extLst>
      <p:ext uri="{BB962C8B-B14F-4D97-AF65-F5344CB8AC3E}">
        <p14:creationId xmlns:p14="http://schemas.microsoft.com/office/powerpoint/2010/main" val="2944959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859AB-1F0C-4A6F-AD5E-65B587B44EE5}"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877322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EB1A5-DBC9-415D-85A4-89497BFF5550}"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6416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F161C-D0E1-43D0-B5A6-F83A9D669E72}"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99283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98ABC-0F9A-48E2-86A1-8F9CBF149A0D}"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72178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C9144-1A9B-4643-BB1D-1F8ED6D40E3B}" type="datetime1">
              <a:rPr lang="en-US" smtClean="0"/>
              <a:t>12/20/2023</a:t>
            </a:fld>
            <a:endParaRPr lang="en-US"/>
          </a:p>
        </p:txBody>
      </p:sp>
      <p:sp>
        <p:nvSpPr>
          <p:cNvPr id="5" name="Footer Placeholder 4"/>
          <p:cNvSpPr>
            <a:spLocks noGrp="1"/>
          </p:cNvSpPr>
          <p:nvPr>
            <p:ph type="ftr" sz="quarter" idx="11"/>
          </p:nvPr>
        </p:nvSpPr>
        <p:spPr/>
        <p:txBody>
          <a:bodyPr/>
          <a:lstStyle/>
          <a:p>
            <a:r>
              <a:rPr lang="en-US"/>
              <a:t>20 December 2023</a:t>
            </a:r>
          </a:p>
        </p:txBody>
      </p:sp>
      <p:sp>
        <p:nvSpPr>
          <p:cNvPr id="6" name="Slide Number Placeholder 5"/>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7866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ADF0DB-DC90-401A-93F9-A7922B4630A9}" type="datetime1">
              <a:rPr lang="en-US" smtClean="0"/>
              <a:t>12/20/2023</a:t>
            </a:fld>
            <a:endParaRPr lang="en-US"/>
          </a:p>
        </p:txBody>
      </p:sp>
      <p:sp>
        <p:nvSpPr>
          <p:cNvPr id="6" name="Footer Placeholder 5"/>
          <p:cNvSpPr>
            <a:spLocks noGrp="1"/>
          </p:cNvSpPr>
          <p:nvPr>
            <p:ph type="ftr" sz="quarter" idx="11"/>
          </p:nvPr>
        </p:nvSpPr>
        <p:spPr/>
        <p:txBody>
          <a:bodyPr/>
          <a:lstStyle/>
          <a:p>
            <a:r>
              <a:rPr lang="en-US"/>
              <a:t>20 December 2023</a:t>
            </a:r>
          </a:p>
        </p:txBody>
      </p:sp>
      <p:sp>
        <p:nvSpPr>
          <p:cNvPr id="7" name="Slide Number Placeholder 6"/>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533666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EDEC06-D58B-4811-B5C8-ADF0A3794498}" type="datetime1">
              <a:rPr lang="en-US" smtClean="0"/>
              <a:t>12/20/2023</a:t>
            </a:fld>
            <a:endParaRPr lang="en-US"/>
          </a:p>
        </p:txBody>
      </p:sp>
      <p:sp>
        <p:nvSpPr>
          <p:cNvPr id="8" name="Footer Placeholder 7"/>
          <p:cNvSpPr>
            <a:spLocks noGrp="1"/>
          </p:cNvSpPr>
          <p:nvPr>
            <p:ph type="ftr" sz="quarter" idx="11"/>
          </p:nvPr>
        </p:nvSpPr>
        <p:spPr/>
        <p:txBody>
          <a:bodyPr/>
          <a:lstStyle/>
          <a:p>
            <a:r>
              <a:rPr lang="en-US"/>
              <a:t>20 December 2023</a:t>
            </a:r>
          </a:p>
        </p:txBody>
      </p:sp>
      <p:sp>
        <p:nvSpPr>
          <p:cNvPr id="9" name="Slide Number Placeholder 8"/>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04782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D2B2E8-7FAD-43F0-A2D7-504D5D2957A9}" type="datetime1">
              <a:rPr lang="en-US" smtClean="0"/>
              <a:t>12/20/2023</a:t>
            </a:fld>
            <a:endParaRPr lang="en-US"/>
          </a:p>
        </p:txBody>
      </p:sp>
      <p:sp>
        <p:nvSpPr>
          <p:cNvPr id="4" name="Footer Placeholder 3"/>
          <p:cNvSpPr>
            <a:spLocks noGrp="1"/>
          </p:cNvSpPr>
          <p:nvPr>
            <p:ph type="ftr" sz="quarter" idx="11"/>
          </p:nvPr>
        </p:nvSpPr>
        <p:spPr/>
        <p:txBody>
          <a:bodyPr/>
          <a:lstStyle/>
          <a:p>
            <a:r>
              <a:rPr lang="en-US"/>
              <a:t>20 December 2023</a:t>
            </a:r>
          </a:p>
        </p:txBody>
      </p:sp>
      <p:sp>
        <p:nvSpPr>
          <p:cNvPr id="5" name="Slide Number Placeholder 4"/>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04883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508C7-673D-401B-8922-AD0559E269AC}" type="datetime1">
              <a:rPr lang="en-US" smtClean="0"/>
              <a:t>12/20/2023</a:t>
            </a:fld>
            <a:endParaRPr lang="en-US"/>
          </a:p>
        </p:txBody>
      </p:sp>
      <p:sp>
        <p:nvSpPr>
          <p:cNvPr id="3" name="Footer Placeholder 2"/>
          <p:cNvSpPr>
            <a:spLocks noGrp="1"/>
          </p:cNvSpPr>
          <p:nvPr>
            <p:ph type="ftr" sz="quarter" idx="11"/>
          </p:nvPr>
        </p:nvSpPr>
        <p:spPr/>
        <p:txBody>
          <a:bodyPr/>
          <a:lstStyle/>
          <a:p>
            <a:r>
              <a:rPr lang="en-US"/>
              <a:t>20 December 2023</a:t>
            </a:r>
          </a:p>
        </p:txBody>
      </p:sp>
      <p:sp>
        <p:nvSpPr>
          <p:cNvPr id="4" name="Slide Number Placeholder 3"/>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80497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C5ABE0F8-4DA6-44AA-A2BB-F83E89867EA2}" type="datetime1">
              <a:rPr lang="en-US" smtClean="0"/>
              <a:t>12/20/2023</a:t>
            </a:fld>
            <a:endParaRPr lang="en-US"/>
          </a:p>
        </p:txBody>
      </p:sp>
      <p:sp>
        <p:nvSpPr>
          <p:cNvPr id="6" name="Footer Placeholder 5"/>
          <p:cNvSpPr>
            <a:spLocks noGrp="1"/>
          </p:cNvSpPr>
          <p:nvPr>
            <p:ph type="ftr" sz="quarter" idx="11"/>
          </p:nvPr>
        </p:nvSpPr>
        <p:spPr/>
        <p:txBody>
          <a:bodyPr/>
          <a:lstStyle/>
          <a:p>
            <a:r>
              <a:rPr lang="en-US"/>
              <a:t>20 December 2023</a:t>
            </a:r>
          </a:p>
        </p:txBody>
      </p:sp>
      <p:sp>
        <p:nvSpPr>
          <p:cNvPr id="7" name="Slide Number Placeholder 6"/>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160311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5B4B605-27DD-40C9-9CA7-9E196DB4F463}" type="datetime1">
              <a:rPr lang="en-US" smtClean="0"/>
              <a:t>12/20/2023</a:t>
            </a:fld>
            <a:endParaRPr lang="en-US"/>
          </a:p>
        </p:txBody>
      </p:sp>
      <p:sp>
        <p:nvSpPr>
          <p:cNvPr id="6" name="Footer Placeholder 5"/>
          <p:cNvSpPr>
            <a:spLocks noGrp="1"/>
          </p:cNvSpPr>
          <p:nvPr>
            <p:ph type="ftr" sz="quarter" idx="11"/>
          </p:nvPr>
        </p:nvSpPr>
        <p:spPr/>
        <p:txBody>
          <a:bodyPr/>
          <a:lstStyle/>
          <a:p>
            <a:r>
              <a:rPr lang="en-US"/>
              <a:t>20 December 2023</a:t>
            </a:r>
          </a:p>
        </p:txBody>
      </p:sp>
      <p:sp>
        <p:nvSpPr>
          <p:cNvPr id="7" name="Slide Number Placeholder 6"/>
          <p:cNvSpPr>
            <a:spLocks noGrp="1"/>
          </p:cNvSpPr>
          <p:nvPr>
            <p:ph type="sldNum" sz="quarter" idx="12"/>
          </p:nvPr>
        </p:nvSpPr>
        <p:spPr/>
        <p:txBody>
          <a:bodyPr/>
          <a:lstStyle/>
          <a:p>
            <a:fld id="{082C6A31-85EC-47C9-B51E-CCC3433F84DA}" type="slidenum">
              <a:rPr lang="en-US" smtClean="0"/>
              <a:t>‹#›</a:t>
            </a:fld>
            <a:endParaRPr lang="en-US"/>
          </a:p>
        </p:txBody>
      </p:sp>
    </p:spTree>
    <p:extLst>
      <p:ext uri="{BB962C8B-B14F-4D97-AF65-F5344CB8AC3E}">
        <p14:creationId xmlns:p14="http://schemas.microsoft.com/office/powerpoint/2010/main" val="339485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803E1758-7C78-42B3-96DE-E81F11C11E20}" type="datetime1">
              <a:rPr lang="en-US" smtClean="0"/>
              <a:t>12/20/2023</a:t>
            </a:fld>
            <a:endParaRPr lang="en-US"/>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en-US"/>
              <a:t>20 December 2023</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082C6A31-85EC-47C9-B51E-CCC3433F84DA}" type="slidenum">
              <a:rPr lang="en-US" smtClean="0"/>
              <a:t>‹#›</a:t>
            </a:fld>
            <a:endParaRPr lang="en-US"/>
          </a:p>
        </p:txBody>
      </p:sp>
    </p:spTree>
    <p:extLst>
      <p:ext uri="{BB962C8B-B14F-4D97-AF65-F5344CB8AC3E}">
        <p14:creationId xmlns:p14="http://schemas.microsoft.com/office/powerpoint/2010/main" val="3985539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image" Target="../media/image1.jpg"/><Relationship Id="rId16" Type="http://schemas.openxmlformats.org/officeDocument/2006/relationships/diagramColors" Target="../diagrams/colors5.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A7540-8A47-4CFD-BB89-E01BF6FA8F91}"/>
              </a:ext>
            </a:extLst>
          </p:cNvPr>
          <p:cNvSpPr txBox="1"/>
          <p:nvPr/>
        </p:nvSpPr>
        <p:spPr>
          <a:xfrm>
            <a:off x="858539" y="641168"/>
            <a:ext cx="8065547" cy="400110"/>
          </a:xfrm>
          <a:prstGeom prst="rect">
            <a:avLst/>
          </a:prstGeom>
          <a:noFill/>
        </p:spPr>
        <p:txBody>
          <a:bodyPr wrap="square" rtlCol="0">
            <a:spAutoFit/>
          </a:bodyPr>
          <a:lstStyle/>
          <a:p>
            <a:r>
              <a:rPr lang="en-US" sz="2000" b="1" u="sng" dirty="0"/>
              <a:t>MIGRATION: MONOLITHIC TO MICROSERVICES - BACKGROUND</a:t>
            </a:r>
          </a:p>
        </p:txBody>
      </p:sp>
      <p:sp>
        <p:nvSpPr>
          <p:cNvPr id="5" name="TextBox 4">
            <a:extLst>
              <a:ext uri="{FF2B5EF4-FFF2-40B4-BE49-F238E27FC236}">
                <a16:creationId xmlns:a16="http://schemas.microsoft.com/office/drawing/2014/main" id="{404A5BF9-EED3-4C0F-9919-F863245B75E6}"/>
              </a:ext>
            </a:extLst>
          </p:cNvPr>
          <p:cNvSpPr txBox="1"/>
          <p:nvPr/>
        </p:nvSpPr>
        <p:spPr>
          <a:xfrm>
            <a:off x="858540" y="1215873"/>
            <a:ext cx="8082259" cy="5755422"/>
          </a:xfrm>
          <a:prstGeom prst="rect">
            <a:avLst/>
          </a:prstGeom>
          <a:noFill/>
        </p:spPr>
        <p:txBody>
          <a:bodyPr wrap="square" rtlCol="0">
            <a:spAutoFit/>
          </a:bodyPr>
          <a:lstStyle/>
          <a:p>
            <a:pPr algn="just"/>
            <a:r>
              <a:rPr lang="en-US" sz="1600" b="1" dirty="0"/>
              <a:t>Monolithic architecture </a:t>
            </a:r>
            <a:r>
              <a:rPr lang="en-US" sz="1600" dirty="0"/>
              <a:t>as we can imagine, a monolith which is build in a single block structure. As in software engineering term, monolithic architecture is where a system is build in a single block structure as depicted in </a:t>
            </a:r>
            <a:r>
              <a:rPr lang="en-US" sz="1600" b="1" i="1" dirty="0"/>
              <a:t>Figure 1.0</a:t>
            </a:r>
            <a:r>
              <a:rPr lang="en-US" sz="1600" dirty="0"/>
              <a:t>. Everything from user interface, APIs and database of multiple services are bounded together. In a good side, development phase may be faster. However, it will bring a lot of complication as the system started to grow bigger along with huge amount of concurrent and active users. Maintaining a large scale monolithic system can be very costly due to the fact that services are bound together and will require a lot of testing against services that shared same data.</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1600" dirty="0"/>
              <a:t>	In solving the issues, </a:t>
            </a:r>
            <a:r>
              <a:rPr lang="en-US" sz="1600" b="1" dirty="0"/>
              <a:t>Microservices architecture </a:t>
            </a:r>
            <a:r>
              <a:rPr lang="en-US" sz="1600" dirty="0"/>
              <a:t>will be more efficient and provide better scalability to handle more users. </a:t>
            </a:r>
            <a:r>
              <a:rPr lang="en-US" sz="1600" b="1" i="1" dirty="0"/>
              <a:t>Table 1.0</a:t>
            </a:r>
            <a:r>
              <a:rPr lang="en-US" sz="1600" dirty="0"/>
              <a:t> below shows some of the differences between </a:t>
            </a:r>
            <a:r>
              <a:rPr lang="en-US" sz="1600" b="1" dirty="0"/>
              <a:t>Monolithic architecture </a:t>
            </a:r>
            <a:r>
              <a:rPr lang="en-US" sz="1600" dirty="0"/>
              <a:t>and </a:t>
            </a:r>
            <a:r>
              <a:rPr lang="en-US" sz="1600" b="1" dirty="0"/>
              <a:t>Microservices architecture</a:t>
            </a:r>
            <a:r>
              <a:rPr lang="en-US" sz="1600" dirty="0"/>
              <a:t>.</a:t>
            </a:r>
            <a:endParaRPr lang="en-US" sz="1600" b="1" dirty="0"/>
          </a:p>
        </p:txBody>
      </p:sp>
      <p:graphicFrame>
        <p:nvGraphicFramePr>
          <p:cNvPr id="6" name="Table 6">
            <a:extLst>
              <a:ext uri="{FF2B5EF4-FFF2-40B4-BE49-F238E27FC236}">
                <a16:creationId xmlns:a16="http://schemas.microsoft.com/office/drawing/2014/main" id="{60318105-FB5E-4E43-AF6C-D4A353D538EE}"/>
              </a:ext>
            </a:extLst>
          </p:cNvPr>
          <p:cNvGraphicFramePr>
            <a:graphicFrameLocks noGrp="1"/>
          </p:cNvGraphicFramePr>
          <p:nvPr>
            <p:extLst>
              <p:ext uri="{D42A27DB-BD31-4B8C-83A1-F6EECF244321}">
                <p14:modId xmlns:p14="http://schemas.microsoft.com/office/powerpoint/2010/main" val="4089051231"/>
              </p:ext>
            </p:extLst>
          </p:nvPr>
        </p:nvGraphicFramePr>
        <p:xfrm>
          <a:off x="841829" y="7195044"/>
          <a:ext cx="8082258" cy="4053840"/>
        </p:xfrm>
        <a:graphic>
          <a:graphicData uri="http://schemas.openxmlformats.org/drawingml/2006/table">
            <a:tbl>
              <a:tblPr firstRow="1" bandRow="1">
                <a:tableStyleId>{073A0DAA-6AF3-43AB-8588-CEC1D06C72B9}</a:tableStyleId>
              </a:tblPr>
              <a:tblGrid>
                <a:gridCol w="1546614">
                  <a:extLst>
                    <a:ext uri="{9D8B030D-6E8A-4147-A177-3AD203B41FA5}">
                      <a16:colId xmlns:a16="http://schemas.microsoft.com/office/drawing/2014/main" val="295557441"/>
                    </a:ext>
                  </a:extLst>
                </a:gridCol>
                <a:gridCol w="3537874">
                  <a:extLst>
                    <a:ext uri="{9D8B030D-6E8A-4147-A177-3AD203B41FA5}">
                      <a16:colId xmlns:a16="http://schemas.microsoft.com/office/drawing/2014/main" val="2907494272"/>
                    </a:ext>
                  </a:extLst>
                </a:gridCol>
                <a:gridCol w="2997770">
                  <a:extLst>
                    <a:ext uri="{9D8B030D-6E8A-4147-A177-3AD203B41FA5}">
                      <a16:colId xmlns:a16="http://schemas.microsoft.com/office/drawing/2014/main" val="1976415612"/>
                    </a:ext>
                  </a:extLst>
                </a:gridCol>
              </a:tblGrid>
              <a:tr h="181669">
                <a:tc>
                  <a:txBody>
                    <a:bodyPr/>
                    <a:lstStyle/>
                    <a:p>
                      <a:pPr algn="ctr"/>
                      <a:r>
                        <a:rPr lang="en-US" sz="1400" dirty="0"/>
                        <a:t>ASPECT</a:t>
                      </a:r>
                    </a:p>
                  </a:txBody>
                  <a:tcPr/>
                </a:tc>
                <a:tc>
                  <a:txBody>
                    <a:bodyPr/>
                    <a:lstStyle/>
                    <a:p>
                      <a:pPr algn="ctr"/>
                      <a:r>
                        <a:rPr lang="en-US" sz="1400" dirty="0"/>
                        <a:t>MONOLITHIC</a:t>
                      </a:r>
                    </a:p>
                  </a:txBody>
                  <a:tcPr/>
                </a:tc>
                <a:tc>
                  <a:txBody>
                    <a:bodyPr/>
                    <a:lstStyle/>
                    <a:p>
                      <a:pPr algn="ctr"/>
                      <a:r>
                        <a:rPr lang="en-US" sz="1400" dirty="0"/>
                        <a:t>MICROSERVICES</a:t>
                      </a:r>
                    </a:p>
                  </a:txBody>
                  <a:tcPr/>
                </a:tc>
                <a:extLst>
                  <a:ext uri="{0D108BD9-81ED-4DB2-BD59-A6C34878D82A}">
                    <a16:rowId xmlns:a16="http://schemas.microsoft.com/office/drawing/2014/main" val="4205502060"/>
                  </a:ext>
                </a:extLst>
              </a:tr>
              <a:tr h="308838">
                <a:tc>
                  <a:txBody>
                    <a:bodyPr/>
                    <a:lstStyle/>
                    <a:p>
                      <a:pPr algn="ctr"/>
                      <a:r>
                        <a:rPr lang="en-US" sz="1400" b="1" dirty="0"/>
                        <a:t>Development Speed</a:t>
                      </a:r>
                    </a:p>
                  </a:txBody>
                  <a:tcPr/>
                </a:tc>
                <a:tc>
                  <a:txBody>
                    <a:bodyPr/>
                    <a:lstStyle/>
                    <a:p>
                      <a:pPr algn="ctr"/>
                      <a:r>
                        <a:rPr lang="en-US" sz="1400" dirty="0"/>
                        <a:t>Faster development time but most likely not systematic.</a:t>
                      </a:r>
                    </a:p>
                  </a:txBody>
                  <a:tcPr/>
                </a:tc>
                <a:tc>
                  <a:txBody>
                    <a:bodyPr/>
                    <a:lstStyle/>
                    <a:p>
                      <a:pPr algn="ctr"/>
                      <a:r>
                        <a:rPr lang="en-US" sz="1400" dirty="0"/>
                        <a:t>Slower but systematic development time.</a:t>
                      </a:r>
                    </a:p>
                  </a:txBody>
                  <a:tcPr/>
                </a:tc>
                <a:extLst>
                  <a:ext uri="{0D108BD9-81ED-4DB2-BD59-A6C34878D82A}">
                    <a16:rowId xmlns:a16="http://schemas.microsoft.com/office/drawing/2014/main" val="3237963817"/>
                  </a:ext>
                </a:extLst>
              </a:tr>
              <a:tr h="308838">
                <a:tc>
                  <a:txBody>
                    <a:bodyPr/>
                    <a:lstStyle/>
                    <a:p>
                      <a:pPr algn="ctr"/>
                      <a:r>
                        <a:rPr lang="en-US" sz="1400" b="1" dirty="0"/>
                        <a:t>Maintenance Cost</a:t>
                      </a:r>
                    </a:p>
                  </a:txBody>
                  <a:tcPr/>
                </a:tc>
                <a:tc>
                  <a:txBody>
                    <a:bodyPr/>
                    <a:lstStyle/>
                    <a:p>
                      <a:pPr algn="ctr"/>
                      <a:r>
                        <a:rPr lang="en-US" sz="1400" dirty="0"/>
                        <a:t>Harder to maintain as the system grow in scale.</a:t>
                      </a:r>
                    </a:p>
                  </a:txBody>
                  <a:tcPr/>
                </a:tc>
                <a:tc>
                  <a:txBody>
                    <a:bodyPr/>
                    <a:lstStyle/>
                    <a:p>
                      <a:pPr algn="ctr"/>
                      <a:r>
                        <a:rPr lang="en-US" sz="1400" dirty="0"/>
                        <a:t>Easier to maintain even when the system grow in scale.</a:t>
                      </a:r>
                    </a:p>
                  </a:txBody>
                  <a:tcPr/>
                </a:tc>
                <a:extLst>
                  <a:ext uri="{0D108BD9-81ED-4DB2-BD59-A6C34878D82A}">
                    <a16:rowId xmlns:a16="http://schemas.microsoft.com/office/drawing/2014/main" val="486809938"/>
                  </a:ext>
                </a:extLst>
              </a:tr>
              <a:tr h="308838">
                <a:tc>
                  <a:txBody>
                    <a:bodyPr/>
                    <a:lstStyle/>
                    <a:p>
                      <a:pPr algn="ctr"/>
                      <a:r>
                        <a:rPr lang="en-US" sz="1400" b="1" dirty="0"/>
                        <a:t>Bugs Fixing</a:t>
                      </a:r>
                    </a:p>
                  </a:txBody>
                  <a:tcPr/>
                </a:tc>
                <a:tc>
                  <a:txBody>
                    <a:bodyPr/>
                    <a:lstStyle/>
                    <a:p>
                      <a:pPr algn="ctr"/>
                      <a:r>
                        <a:rPr lang="en-US" sz="1400" dirty="0"/>
                        <a:t>Bugs may appear more frequently and takes time to track and be fixed.</a:t>
                      </a:r>
                    </a:p>
                  </a:txBody>
                  <a:tcPr/>
                </a:tc>
                <a:tc>
                  <a:txBody>
                    <a:bodyPr/>
                    <a:lstStyle/>
                    <a:p>
                      <a:pPr algn="ctr"/>
                      <a:r>
                        <a:rPr lang="en-US" sz="1400" dirty="0"/>
                        <a:t>Tracking bugs can sometimes be difficult.</a:t>
                      </a:r>
                    </a:p>
                  </a:txBody>
                  <a:tcPr/>
                </a:tc>
                <a:extLst>
                  <a:ext uri="{0D108BD9-81ED-4DB2-BD59-A6C34878D82A}">
                    <a16:rowId xmlns:a16="http://schemas.microsoft.com/office/drawing/2014/main" val="1411181746"/>
                  </a:ext>
                </a:extLst>
              </a:tr>
              <a:tr h="436007">
                <a:tc>
                  <a:txBody>
                    <a:bodyPr/>
                    <a:lstStyle/>
                    <a:p>
                      <a:pPr algn="ctr"/>
                      <a:r>
                        <a:rPr lang="en-US" sz="1400" b="1" dirty="0"/>
                        <a:t>Task Management</a:t>
                      </a:r>
                    </a:p>
                  </a:txBody>
                  <a:tcPr/>
                </a:tc>
                <a:tc>
                  <a:txBody>
                    <a:bodyPr/>
                    <a:lstStyle/>
                    <a:p>
                      <a:pPr algn="ctr"/>
                      <a:r>
                        <a:rPr lang="en-US" sz="1400" dirty="0"/>
                        <a:t>Tasks delegation may be a bit messy especially during development phase due to sharing database and dependencies issue.</a:t>
                      </a:r>
                    </a:p>
                  </a:txBody>
                  <a:tcPr/>
                </a:tc>
                <a:tc>
                  <a:txBody>
                    <a:bodyPr/>
                    <a:lstStyle/>
                    <a:p>
                      <a:pPr algn="ctr"/>
                      <a:r>
                        <a:rPr lang="en-US" sz="1400" dirty="0"/>
                        <a:t>Tasks delegation among teams can be easily managed for each service.</a:t>
                      </a:r>
                    </a:p>
                  </a:txBody>
                  <a:tcPr/>
                </a:tc>
                <a:extLst>
                  <a:ext uri="{0D108BD9-81ED-4DB2-BD59-A6C34878D82A}">
                    <a16:rowId xmlns:a16="http://schemas.microsoft.com/office/drawing/2014/main" val="966844715"/>
                  </a:ext>
                </a:extLst>
              </a:tr>
              <a:tr h="436007">
                <a:tc>
                  <a:txBody>
                    <a:bodyPr/>
                    <a:lstStyle/>
                    <a:p>
                      <a:pPr algn="ctr"/>
                      <a:r>
                        <a:rPr lang="en-US" sz="1400" b="1" dirty="0"/>
                        <a:t>Downtime Effectiveness</a:t>
                      </a:r>
                    </a:p>
                  </a:txBody>
                  <a:tcPr/>
                </a:tc>
                <a:tc>
                  <a:txBody>
                    <a:bodyPr/>
                    <a:lstStyle/>
                    <a:p>
                      <a:pPr algn="ctr"/>
                      <a:r>
                        <a:rPr lang="en-US" sz="1400" dirty="0"/>
                        <a:t>If the system receive a fatal error, most likely the whole system will be at downtime.</a:t>
                      </a:r>
                    </a:p>
                  </a:txBody>
                  <a:tcPr/>
                </a:tc>
                <a:tc>
                  <a:txBody>
                    <a:bodyPr/>
                    <a:lstStyle/>
                    <a:p>
                      <a:pPr algn="ctr"/>
                      <a:r>
                        <a:rPr lang="en-US" sz="1400" dirty="0"/>
                        <a:t>If any of the services receive fatal error, other services may still working as usual.</a:t>
                      </a:r>
                    </a:p>
                  </a:txBody>
                  <a:tcPr/>
                </a:tc>
                <a:extLst>
                  <a:ext uri="{0D108BD9-81ED-4DB2-BD59-A6C34878D82A}">
                    <a16:rowId xmlns:a16="http://schemas.microsoft.com/office/drawing/2014/main" val="2633331035"/>
                  </a:ext>
                </a:extLst>
              </a:tr>
              <a:tr h="436007">
                <a:tc>
                  <a:txBody>
                    <a:bodyPr/>
                    <a:lstStyle/>
                    <a:p>
                      <a:pPr algn="ctr"/>
                      <a:r>
                        <a:rPr lang="en-US" sz="1400" b="1" dirty="0"/>
                        <a:t>Bottleneck Risk for Huge Active Users</a:t>
                      </a:r>
                    </a:p>
                  </a:txBody>
                  <a:tcPr/>
                </a:tc>
                <a:tc>
                  <a:txBody>
                    <a:bodyPr/>
                    <a:lstStyle/>
                    <a:p>
                      <a:pPr algn="ctr"/>
                      <a:r>
                        <a:rPr lang="en-US" sz="1400" dirty="0"/>
                        <a:t>High possibility of bottleneck to occur if concurrent users are not properly handled.</a:t>
                      </a:r>
                    </a:p>
                  </a:txBody>
                  <a:tcPr/>
                </a:tc>
                <a:tc>
                  <a:txBody>
                    <a:bodyPr/>
                    <a:lstStyle/>
                    <a:p>
                      <a:pPr algn="ctr"/>
                      <a:r>
                        <a:rPr lang="en-US" sz="1400" dirty="0"/>
                        <a:t>Bottleneck will not be a risk since different users may only subscribe to some services.</a:t>
                      </a:r>
                    </a:p>
                  </a:txBody>
                  <a:tcPr/>
                </a:tc>
                <a:extLst>
                  <a:ext uri="{0D108BD9-81ED-4DB2-BD59-A6C34878D82A}">
                    <a16:rowId xmlns:a16="http://schemas.microsoft.com/office/drawing/2014/main" val="2172183584"/>
                  </a:ext>
                </a:extLst>
              </a:tr>
            </a:tbl>
          </a:graphicData>
        </a:graphic>
      </p:graphicFrame>
      <p:sp>
        <p:nvSpPr>
          <p:cNvPr id="8" name="TextBox 7">
            <a:extLst>
              <a:ext uri="{FF2B5EF4-FFF2-40B4-BE49-F238E27FC236}">
                <a16:creationId xmlns:a16="http://schemas.microsoft.com/office/drawing/2014/main" id="{D69AE295-7192-409C-91AC-2F9781D8DA71}"/>
              </a:ext>
            </a:extLst>
          </p:cNvPr>
          <p:cNvSpPr txBox="1"/>
          <p:nvPr/>
        </p:nvSpPr>
        <p:spPr>
          <a:xfrm>
            <a:off x="1805764" y="11308498"/>
            <a:ext cx="5989673" cy="338554"/>
          </a:xfrm>
          <a:prstGeom prst="rect">
            <a:avLst/>
          </a:prstGeom>
          <a:noFill/>
        </p:spPr>
        <p:txBody>
          <a:bodyPr wrap="square">
            <a:spAutoFit/>
          </a:bodyPr>
          <a:lstStyle/>
          <a:p>
            <a:pPr algn="ctr"/>
            <a:r>
              <a:rPr lang="en-US" sz="1600" b="1" dirty="0"/>
              <a:t>Table 1.0 – Differences between Monolithic and Microservices</a:t>
            </a:r>
            <a:r>
              <a:rPr lang="en-US" sz="1600" dirty="0"/>
              <a:t> </a:t>
            </a:r>
          </a:p>
        </p:txBody>
      </p:sp>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a:t>20 December 2023</a:t>
            </a:r>
            <a:endParaRPr lang="en-US" dirty="0"/>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1</a:t>
            </a:fld>
            <a:endParaRPr lang="en-US"/>
          </a:p>
        </p:txBody>
      </p:sp>
      <p:grpSp>
        <p:nvGrpSpPr>
          <p:cNvPr id="20" name="Group 19">
            <a:extLst>
              <a:ext uri="{FF2B5EF4-FFF2-40B4-BE49-F238E27FC236}">
                <a16:creationId xmlns:a16="http://schemas.microsoft.com/office/drawing/2014/main" id="{3AEE2F09-67E6-47BF-8861-A8BAEB02FCFD}"/>
              </a:ext>
            </a:extLst>
          </p:cNvPr>
          <p:cNvGrpSpPr/>
          <p:nvPr/>
        </p:nvGrpSpPr>
        <p:grpSpPr>
          <a:xfrm>
            <a:off x="2673158" y="3323773"/>
            <a:ext cx="4254884" cy="1949544"/>
            <a:chOff x="2895809" y="3652086"/>
            <a:chExt cx="4254884" cy="2129229"/>
          </a:xfrm>
        </p:grpSpPr>
        <p:sp>
          <p:nvSpPr>
            <p:cNvPr id="11" name="Arrow: Pentagon 10">
              <a:extLst>
                <a:ext uri="{FF2B5EF4-FFF2-40B4-BE49-F238E27FC236}">
                  <a16:creationId xmlns:a16="http://schemas.microsoft.com/office/drawing/2014/main" id="{934A50AF-876F-4B85-8DC4-8F5E41A7F632}"/>
                </a:ext>
              </a:extLst>
            </p:cNvPr>
            <p:cNvSpPr/>
            <p:nvPr/>
          </p:nvSpPr>
          <p:spPr>
            <a:xfrm rot="16200000">
              <a:off x="2370869" y="4211295"/>
              <a:ext cx="2094960" cy="1045079"/>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aphicFrame>
          <p:nvGraphicFramePr>
            <p:cNvPr id="12" name="Diagram 11">
              <a:extLst>
                <a:ext uri="{FF2B5EF4-FFF2-40B4-BE49-F238E27FC236}">
                  <a16:creationId xmlns:a16="http://schemas.microsoft.com/office/drawing/2014/main" id="{F2DA271B-9560-4CAC-B862-CD5F338D9FB7}"/>
                </a:ext>
              </a:extLst>
            </p:cNvPr>
            <p:cNvGraphicFramePr/>
            <p:nvPr>
              <p:extLst>
                <p:ext uri="{D42A27DB-BD31-4B8C-83A1-F6EECF244321}">
                  <p14:modId xmlns:p14="http://schemas.microsoft.com/office/powerpoint/2010/main" val="2940355732"/>
                </p:ext>
              </p:extLst>
            </p:nvPr>
          </p:nvGraphicFramePr>
          <p:xfrm>
            <a:off x="4799266" y="4628964"/>
            <a:ext cx="2351427" cy="1131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Rounded Corners 12">
              <a:extLst>
                <a:ext uri="{FF2B5EF4-FFF2-40B4-BE49-F238E27FC236}">
                  <a16:creationId xmlns:a16="http://schemas.microsoft.com/office/drawing/2014/main" id="{0E072FD5-4222-47B2-89A9-F54A35D4B19C}"/>
                </a:ext>
              </a:extLst>
            </p:cNvPr>
            <p:cNvSpPr/>
            <p:nvPr/>
          </p:nvSpPr>
          <p:spPr>
            <a:xfrm>
              <a:off x="5468173" y="3652086"/>
              <a:ext cx="1013613" cy="391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INTERFACE</a:t>
              </a:r>
            </a:p>
          </p:txBody>
        </p:sp>
        <p:cxnSp>
          <p:nvCxnSpPr>
            <p:cNvPr id="14" name="Straight Arrow Connector 13">
              <a:extLst>
                <a:ext uri="{FF2B5EF4-FFF2-40B4-BE49-F238E27FC236}">
                  <a16:creationId xmlns:a16="http://schemas.microsoft.com/office/drawing/2014/main" id="{3244D0F8-FED9-4420-8C72-86AB9C9552CF}"/>
                </a:ext>
              </a:extLst>
            </p:cNvPr>
            <p:cNvCxnSpPr>
              <a:stCxn id="13" idx="2"/>
            </p:cNvCxnSpPr>
            <p:nvPr/>
          </p:nvCxnSpPr>
          <p:spPr>
            <a:xfrm flipH="1">
              <a:off x="5184046" y="4043991"/>
              <a:ext cx="790933" cy="5849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2DBA6D-E17B-41BB-B9C0-F2FE4FCB995B}"/>
                </a:ext>
              </a:extLst>
            </p:cNvPr>
            <p:cNvCxnSpPr>
              <a:cxnSpLocks/>
              <a:stCxn id="13" idx="2"/>
              <a:endCxn id="12" idx="0"/>
            </p:cNvCxnSpPr>
            <p:nvPr/>
          </p:nvCxnSpPr>
          <p:spPr>
            <a:xfrm flipH="1">
              <a:off x="5974979" y="4043991"/>
              <a:ext cx="1" cy="5849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F9072C-7A94-488C-B2F2-3D791404E89F}"/>
                </a:ext>
              </a:extLst>
            </p:cNvPr>
            <p:cNvCxnSpPr>
              <a:cxnSpLocks/>
              <a:stCxn id="13" idx="2"/>
            </p:cNvCxnSpPr>
            <p:nvPr/>
          </p:nvCxnSpPr>
          <p:spPr>
            <a:xfrm>
              <a:off x="5974979" y="4043991"/>
              <a:ext cx="790933" cy="5849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Diagram 16">
              <a:extLst>
                <a:ext uri="{FF2B5EF4-FFF2-40B4-BE49-F238E27FC236}">
                  <a16:creationId xmlns:a16="http://schemas.microsoft.com/office/drawing/2014/main" id="{BCAC207C-8322-4082-A031-51131B8F3306}"/>
                </a:ext>
              </a:extLst>
            </p:cNvPr>
            <p:cNvGraphicFramePr/>
            <p:nvPr>
              <p:extLst>
                <p:ext uri="{D42A27DB-BD31-4B8C-83A1-F6EECF244321}">
                  <p14:modId xmlns:p14="http://schemas.microsoft.com/office/powerpoint/2010/main" val="1113367262"/>
                </p:ext>
              </p:extLst>
            </p:nvPr>
          </p:nvGraphicFramePr>
          <p:xfrm>
            <a:off x="2931670" y="4208895"/>
            <a:ext cx="931178" cy="15520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1" name="TextBox 20">
            <a:extLst>
              <a:ext uri="{FF2B5EF4-FFF2-40B4-BE49-F238E27FC236}">
                <a16:creationId xmlns:a16="http://schemas.microsoft.com/office/drawing/2014/main" id="{AD614DE9-5FB9-4D6A-A59B-5C01837E039B}"/>
              </a:ext>
            </a:extLst>
          </p:cNvPr>
          <p:cNvSpPr txBox="1"/>
          <p:nvPr/>
        </p:nvSpPr>
        <p:spPr>
          <a:xfrm>
            <a:off x="1197407" y="5382897"/>
            <a:ext cx="7206387" cy="338554"/>
          </a:xfrm>
          <a:prstGeom prst="rect">
            <a:avLst/>
          </a:prstGeom>
          <a:noFill/>
        </p:spPr>
        <p:txBody>
          <a:bodyPr wrap="square">
            <a:spAutoFit/>
          </a:bodyPr>
          <a:lstStyle/>
          <a:p>
            <a:pPr algn="ctr"/>
            <a:r>
              <a:rPr lang="en-US" sz="1600" b="1" dirty="0"/>
              <a:t>Figure 1.0 – Monolithic Architecture (Left) </a:t>
            </a:r>
            <a:r>
              <a:rPr lang="en-US" sz="1600" dirty="0"/>
              <a:t>and</a:t>
            </a:r>
            <a:r>
              <a:rPr lang="en-US" sz="1600" b="1" dirty="0"/>
              <a:t> Microservices Architecture (Right)</a:t>
            </a:r>
          </a:p>
        </p:txBody>
      </p:sp>
      <p:sp>
        <p:nvSpPr>
          <p:cNvPr id="18" name="Footer Placeholder 8">
            <a:extLst>
              <a:ext uri="{FF2B5EF4-FFF2-40B4-BE49-F238E27FC236}">
                <a16:creationId xmlns:a16="http://schemas.microsoft.com/office/drawing/2014/main" id="{68FE18E6-FB72-4CFB-AA30-A505E61D628C}"/>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Writing Assessment – NASRUL ARIF BIN ZAKRIA</a:t>
            </a:r>
          </a:p>
        </p:txBody>
      </p:sp>
      <p:sp>
        <p:nvSpPr>
          <p:cNvPr id="19" name="Footer Placeholder 8">
            <a:extLst>
              <a:ext uri="{FF2B5EF4-FFF2-40B4-BE49-F238E27FC236}">
                <a16:creationId xmlns:a16="http://schemas.microsoft.com/office/drawing/2014/main" id="{FF5227FC-0198-4A4D-B229-7F39533615F2}"/>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Migration: Monolithic to Microservices</a:t>
            </a:r>
          </a:p>
        </p:txBody>
      </p:sp>
    </p:spTree>
    <p:extLst>
      <p:ext uri="{BB962C8B-B14F-4D97-AF65-F5344CB8AC3E}">
        <p14:creationId xmlns:p14="http://schemas.microsoft.com/office/powerpoint/2010/main" val="106458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A7540-8A47-4CFD-BB89-E01BF6FA8F91}"/>
              </a:ext>
            </a:extLst>
          </p:cNvPr>
          <p:cNvSpPr txBox="1"/>
          <p:nvPr/>
        </p:nvSpPr>
        <p:spPr>
          <a:xfrm>
            <a:off x="858539" y="641168"/>
            <a:ext cx="8082257" cy="400110"/>
          </a:xfrm>
          <a:prstGeom prst="rect">
            <a:avLst/>
          </a:prstGeom>
          <a:noFill/>
        </p:spPr>
        <p:txBody>
          <a:bodyPr wrap="square" rtlCol="0">
            <a:spAutoFit/>
          </a:bodyPr>
          <a:lstStyle/>
          <a:p>
            <a:r>
              <a:rPr lang="en-US" sz="2000" b="1" u="sng" dirty="0"/>
              <a:t>POSSIBLE PROBLEMS </a:t>
            </a:r>
          </a:p>
        </p:txBody>
      </p:sp>
      <p:sp>
        <p:nvSpPr>
          <p:cNvPr id="5" name="TextBox 4">
            <a:extLst>
              <a:ext uri="{FF2B5EF4-FFF2-40B4-BE49-F238E27FC236}">
                <a16:creationId xmlns:a16="http://schemas.microsoft.com/office/drawing/2014/main" id="{404A5BF9-EED3-4C0F-9919-F863245B75E6}"/>
              </a:ext>
            </a:extLst>
          </p:cNvPr>
          <p:cNvSpPr txBox="1"/>
          <p:nvPr/>
        </p:nvSpPr>
        <p:spPr>
          <a:xfrm>
            <a:off x="858540" y="1215873"/>
            <a:ext cx="8082259" cy="1077218"/>
          </a:xfrm>
          <a:prstGeom prst="rect">
            <a:avLst/>
          </a:prstGeom>
          <a:noFill/>
        </p:spPr>
        <p:txBody>
          <a:bodyPr wrap="square" rtlCol="0">
            <a:spAutoFit/>
          </a:bodyPr>
          <a:lstStyle/>
          <a:p>
            <a:pPr algn="just"/>
            <a:r>
              <a:rPr lang="en-US" sz="1600" dirty="0"/>
              <a:t>When comparing monolithic architecture with microservices architecture, microservices will provide more advantages for large scale system with many users. However, we cannot deny that nothing is perfect, so does Microservices. </a:t>
            </a:r>
            <a:r>
              <a:rPr lang="en-US" sz="1600" b="1" i="1" dirty="0"/>
              <a:t>Table 1.1</a:t>
            </a:r>
            <a:r>
              <a:rPr lang="en-US" sz="1600" dirty="0"/>
              <a:t> below shows the cons for microservices-based system.</a:t>
            </a:r>
          </a:p>
        </p:txBody>
      </p:sp>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a:t>20 December 2023</a:t>
            </a:r>
            <a:endParaRPr lang="en-US" dirty="0"/>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2</a:t>
            </a:fld>
            <a:endParaRPr lang="en-US"/>
          </a:p>
        </p:txBody>
      </p:sp>
      <p:graphicFrame>
        <p:nvGraphicFramePr>
          <p:cNvPr id="18" name="Table 6">
            <a:extLst>
              <a:ext uri="{FF2B5EF4-FFF2-40B4-BE49-F238E27FC236}">
                <a16:creationId xmlns:a16="http://schemas.microsoft.com/office/drawing/2014/main" id="{B739CE9E-071B-4123-8212-562914509455}"/>
              </a:ext>
            </a:extLst>
          </p:cNvPr>
          <p:cNvGraphicFramePr>
            <a:graphicFrameLocks noGrp="1"/>
          </p:cNvGraphicFramePr>
          <p:nvPr>
            <p:extLst>
              <p:ext uri="{D42A27DB-BD31-4B8C-83A1-F6EECF244321}">
                <p14:modId xmlns:p14="http://schemas.microsoft.com/office/powerpoint/2010/main" val="1884654153"/>
              </p:ext>
            </p:extLst>
          </p:nvPr>
        </p:nvGraphicFramePr>
        <p:xfrm>
          <a:off x="858539" y="2322546"/>
          <a:ext cx="8082258" cy="2168118"/>
        </p:xfrm>
        <a:graphic>
          <a:graphicData uri="http://schemas.openxmlformats.org/drawingml/2006/table">
            <a:tbl>
              <a:tblPr firstRow="1" bandRow="1">
                <a:tableStyleId>{073A0DAA-6AF3-43AB-8588-CEC1D06C72B9}</a:tableStyleId>
              </a:tblPr>
              <a:tblGrid>
                <a:gridCol w="1973561">
                  <a:extLst>
                    <a:ext uri="{9D8B030D-6E8A-4147-A177-3AD203B41FA5}">
                      <a16:colId xmlns:a16="http://schemas.microsoft.com/office/drawing/2014/main" val="295557441"/>
                    </a:ext>
                  </a:extLst>
                </a:gridCol>
                <a:gridCol w="6108697">
                  <a:extLst>
                    <a:ext uri="{9D8B030D-6E8A-4147-A177-3AD203B41FA5}">
                      <a16:colId xmlns:a16="http://schemas.microsoft.com/office/drawing/2014/main" val="2907494272"/>
                    </a:ext>
                  </a:extLst>
                </a:gridCol>
              </a:tblGrid>
              <a:tr h="181669">
                <a:tc>
                  <a:txBody>
                    <a:bodyPr/>
                    <a:lstStyle/>
                    <a:p>
                      <a:pPr algn="ctr"/>
                      <a:r>
                        <a:rPr lang="en-US" sz="1400" dirty="0"/>
                        <a:t>CONS / DISADVANTAGE</a:t>
                      </a:r>
                    </a:p>
                  </a:txBody>
                  <a:tcPr/>
                </a:tc>
                <a:tc>
                  <a:txBody>
                    <a:bodyPr/>
                    <a:lstStyle/>
                    <a:p>
                      <a:pPr algn="ctr"/>
                      <a:r>
                        <a:rPr lang="en-US" sz="1400" dirty="0"/>
                        <a:t>EXPLANATION</a:t>
                      </a:r>
                    </a:p>
                  </a:txBody>
                  <a:tcPr/>
                </a:tc>
                <a:extLst>
                  <a:ext uri="{0D108BD9-81ED-4DB2-BD59-A6C34878D82A}">
                    <a16:rowId xmlns:a16="http://schemas.microsoft.com/office/drawing/2014/main" val="4205502060"/>
                  </a:ext>
                </a:extLst>
              </a:tr>
              <a:tr h="308838">
                <a:tc>
                  <a:txBody>
                    <a:bodyPr/>
                    <a:lstStyle/>
                    <a:p>
                      <a:pPr algn="ctr"/>
                      <a:r>
                        <a:rPr lang="en-US" sz="1200" b="1" dirty="0"/>
                        <a:t>Higher Development Cost</a:t>
                      </a:r>
                    </a:p>
                  </a:txBody>
                  <a:tcPr/>
                </a:tc>
                <a:tc>
                  <a:txBody>
                    <a:bodyPr/>
                    <a:lstStyle/>
                    <a:p>
                      <a:pPr marL="285750" indent="-285750" algn="l">
                        <a:buFont typeface="Arial" panose="020B0604020202020204" pitchFamily="34" charset="0"/>
                        <a:buChar char="•"/>
                      </a:pPr>
                      <a:r>
                        <a:rPr lang="en-US" sz="1200" dirty="0"/>
                        <a:t>Since microservices-based system will be divided into many micro services, thus require multiple development team to lead each services which eventually will increase the development cost.</a:t>
                      </a:r>
                    </a:p>
                  </a:txBody>
                  <a:tcPr/>
                </a:tc>
                <a:extLst>
                  <a:ext uri="{0D108BD9-81ED-4DB2-BD59-A6C34878D82A}">
                    <a16:rowId xmlns:a16="http://schemas.microsoft.com/office/drawing/2014/main" val="3237963817"/>
                  </a:ext>
                </a:extLst>
              </a:tr>
              <a:tr h="308838">
                <a:tc>
                  <a:txBody>
                    <a:bodyPr/>
                    <a:lstStyle/>
                    <a:p>
                      <a:pPr algn="ctr"/>
                      <a:r>
                        <a:rPr lang="en-US" sz="1200" b="1" dirty="0"/>
                        <a:t>Longer Development Time</a:t>
                      </a:r>
                    </a:p>
                  </a:txBody>
                  <a:tcPr/>
                </a:tc>
                <a:tc>
                  <a:txBody>
                    <a:bodyPr/>
                    <a:lstStyle/>
                    <a:p>
                      <a:pPr marL="285750" indent="-285750" algn="l">
                        <a:buFont typeface="Arial" panose="020B0604020202020204" pitchFamily="34" charset="0"/>
                        <a:buChar char="•"/>
                      </a:pPr>
                      <a:r>
                        <a:rPr lang="en-US" sz="1200" dirty="0"/>
                        <a:t>The time required to achieve the objectives will be longer since every services need to be constructed without any communication problem with each other service.</a:t>
                      </a:r>
                    </a:p>
                  </a:txBody>
                  <a:tcPr/>
                </a:tc>
                <a:extLst>
                  <a:ext uri="{0D108BD9-81ED-4DB2-BD59-A6C34878D82A}">
                    <a16:rowId xmlns:a16="http://schemas.microsoft.com/office/drawing/2014/main" val="1618568510"/>
                  </a:ext>
                </a:extLst>
              </a:tr>
              <a:tr h="308838">
                <a:tc>
                  <a:txBody>
                    <a:bodyPr/>
                    <a:lstStyle/>
                    <a:p>
                      <a:pPr algn="ctr"/>
                      <a:r>
                        <a:rPr lang="en-US" sz="1200" b="1" dirty="0"/>
                        <a:t>Higher Deployment Cost</a:t>
                      </a:r>
                    </a:p>
                  </a:txBody>
                  <a:tcPr/>
                </a:tc>
                <a:tc>
                  <a:txBody>
                    <a:bodyPr/>
                    <a:lstStyle/>
                    <a:p>
                      <a:pPr marL="285750" indent="-285750" algn="l">
                        <a:buFont typeface="Arial" panose="020B0604020202020204" pitchFamily="34" charset="0"/>
                        <a:buChar char="•"/>
                      </a:pPr>
                      <a:r>
                        <a:rPr lang="en-US" sz="1200" dirty="0"/>
                        <a:t>A large scale microservices-based system might require more servers to host each services.</a:t>
                      </a:r>
                    </a:p>
                  </a:txBody>
                  <a:tcPr/>
                </a:tc>
                <a:extLst>
                  <a:ext uri="{0D108BD9-81ED-4DB2-BD59-A6C34878D82A}">
                    <a16:rowId xmlns:a16="http://schemas.microsoft.com/office/drawing/2014/main" val="486809938"/>
                  </a:ext>
                </a:extLst>
              </a:tr>
              <a:tr h="308838">
                <a:tc>
                  <a:txBody>
                    <a:bodyPr/>
                    <a:lstStyle/>
                    <a:p>
                      <a:pPr algn="ctr"/>
                      <a:r>
                        <a:rPr lang="en-US" sz="1200" b="1" dirty="0"/>
                        <a:t>Network Bandwidth Usage</a:t>
                      </a:r>
                    </a:p>
                  </a:txBody>
                  <a:tcPr/>
                </a:tc>
                <a:tc>
                  <a:txBody>
                    <a:bodyPr/>
                    <a:lstStyle/>
                    <a:p>
                      <a:pPr marL="285750" indent="-285750" algn="l">
                        <a:buFont typeface="Arial" panose="020B0604020202020204" pitchFamily="34" charset="0"/>
                        <a:buChar char="•"/>
                      </a:pPr>
                      <a:r>
                        <a:rPr lang="en-US" sz="1200" dirty="0"/>
                        <a:t>Each service will communicate with another service by request and this will increase the network bandwidth usage.</a:t>
                      </a:r>
                    </a:p>
                  </a:txBody>
                  <a:tcPr/>
                </a:tc>
                <a:extLst>
                  <a:ext uri="{0D108BD9-81ED-4DB2-BD59-A6C34878D82A}">
                    <a16:rowId xmlns:a16="http://schemas.microsoft.com/office/drawing/2014/main" val="1411181746"/>
                  </a:ext>
                </a:extLst>
              </a:tr>
            </a:tbl>
          </a:graphicData>
        </a:graphic>
      </p:graphicFrame>
      <p:sp>
        <p:nvSpPr>
          <p:cNvPr id="7" name="TextBox 6">
            <a:extLst>
              <a:ext uri="{FF2B5EF4-FFF2-40B4-BE49-F238E27FC236}">
                <a16:creationId xmlns:a16="http://schemas.microsoft.com/office/drawing/2014/main" id="{C49FD520-7919-4544-AE1A-1E6690BB1E07}"/>
              </a:ext>
            </a:extLst>
          </p:cNvPr>
          <p:cNvSpPr txBox="1"/>
          <p:nvPr/>
        </p:nvSpPr>
        <p:spPr>
          <a:xfrm>
            <a:off x="1805764" y="4534628"/>
            <a:ext cx="5989673" cy="338554"/>
          </a:xfrm>
          <a:prstGeom prst="rect">
            <a:avLst/>
          </a:prstGeom>
          <a:noFill/>
        </p:spPr>
        <p:txBody>
          <a:bodyPr wrap="square">
            <a:spAutoFit/>
          </a:bodyPr>
          <a:lstStyle/>
          <a:p>
            <a:pPr algn="ctr"/>
            <a:r>
              <a:rPr lang="en-US" sz="1600" b="1" dirty="0"/>
              <a:t>Table 1.1 – Cons / Disadvantages of Microservices-Based System</a:t>
            </a:r>
            <a:endParaRPr lang="en-US" sz="1600" dirty="0"/>
          </a:p>
        </p:txBody>
      </p:sp>
      <p:cxnSp>
        <p:nvCxnSpPr>
          <p:cNvPr id="3" name="Straight Connector 2">
            <a:extLst>
              <a:ext uri="{FF2B5EF4-FFF2-40B4-BE49-F238E27FC236}">
                <a16:creationId xmlns:a16="http://schemas.microsoft.com/office/drawing/2014/main" id="{C28249CB-524B-4687-A630-EE3618512CF2}"/>
              </a:ext>
            </a:extLst>
          </p:cNvPr>
          <p:cNvCxnSpPr>
            <a:cxnSpLocks/>
          </p:cNvCxnSpPr>
          <p:nvPr/>
        </p:nvCxnSpPr>
        <p:spPr>
          <a:xfrm>
            <a:off x="438150" y="4931244"/>
            <a:ext cx="87249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B3ED97-7E3D-4824-A36D-16C53A35A239}"/>
              </a:ext>
            </a:extLst>
          </p:cNvPr>
          <p:cNvSpPr txBox="1"/>
          <p:nvPr/>
        </p:nvSpPr>
        <p:spPr>
          <a:xfrm>
            <a:off x="858539" y="5028684"/>
            <a:ext cx="8082257" cy="400110"/>
          </a:xfrm>
          <a:prstGeom prst="rect">
            <a:avLst/>
          </a:prstGeom>
          <a:noFill/>
        </p:spPr>
        <p:txBody>
          <a:bodyPr wrap="square" rtlCol="0">
            <a:spAutoFit/>
          </a:bodyPr>
          <a:lstStyle/>
          <a:p>
            <a:r>
              <a:rPr lang="en-US" sz="2000" b="1" u="sng" dirty="0"/>
              <a:t>THE STEPS</a:t>
            </a:r>
          </a:p>
        </p:txBody>
      </p:sp>
      <p:sp>
        <p:nvSpPr>
          <p:cNvPr id="12" name="TextBox 11">
            <a:extLst>
              <a:ext uri="{FF2B5EF4-FFF2-40B4-BE49-F238E27FC236}">
                <a16:creationId xmlns:a16="http://schemas.microsoft.com/office/drawing/2014/main" id="{311B33A4-3479-4A78-93B5-E6FBD31662AE}"/>
              </a:ext>
            </a:extLst>
          </p:cNvPr>
          <p:cNvSpPr txBox="1"/>
          <p:nvPr/>
        </p:nvSpPr>
        <p:spPr>
          <a:xfrm>
            <a:off x="858539" y="5490199"/>
            <a:ext cx="8082259" cy="584775"/>
          </a:xfrm>
          <a:prstGeom prst="rect">
            <a:avLst/>
          </a:prstGeom>
          <a:noFill/>
        </p:spPr>
        <p:txBody>
          <a:bodyPr wrap="square" rtlCol="0">
            <a:spAutoFit/>
          </a:bodyPr>
          <a:lstStyle/>
          <a:p>
            <a:pPr algn="just"/>
            <a:r>
              <a:rPr lang="en-US" sz="1600" dirty="0"/>
              <a:t>In order to migrate a monolithic system to microservices system, software engineers must know where to start and what to be conducted.</a:t>
            </a:r>
          </a:p>
        </p:txBody>
      </p:sp>
      <p:grpSp>
        <p:nvGrpSpPr>
          <p:cNvPr id="6" name="Group 5">
            <a:extLst>
              <a:ext uri="{FF2B5EF4-FFF2-40B4-BE49-F238E27FC236}">
                <a16:creationId xmlns:a16="http://schemas.microsoft.com/office/drawing/2014/main" id="{80FF8616-116E-4F20-A958-45FC8626B8FC}"/>
              </a:ext>
            </a:extLst>
          </p:cNvPr>
          <p:cNvGrpSpPr/>
          <p:nvPr/>
        </p:nvGrpSpPr>
        <p:grpSpPr>
          <a:xfrm>
            <a:off x="2588143" y="7052741"/>
            <a:ext cx="1281338" cy="1633405"/>
            <a:chOff x="1684493" y="7029892"/>
            <a:chExt cx="1122396" cy="2249949"/>
          </a:xfrm>
        </p:grpSpPr>
        <p:sp>
          <p:nvSpPr>
            <p:cNvPr id="14" name="Arrow: Pentagon 13">
              <a:extLst>
                <a:ext uri="{FF2B5EF4-FFF2-40B4-BE49-F238E27FC236}">
                  <a16:creationId xmlns:a16="http://schemas.microsoft.com/office/drawing/2014/main" id="{9F2F9EFA-FD8D-4907-A327-578100283476}"/>
                </a:ext>
              </a:extLst>
            </p:cNvPr>
            <p:cNvSpPr/>
            <p:nvPr/>
          </p:nvSpPr>
          <p:spPr>
            <a:xfrm rot="16200000">
              <a:off x="1120716" y="7593669"/>
              <a:ext cx="2249949" cy="1122396"/>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Diagram 14">
              <a:extLst>
                <a:ext uri="{FF2B5EF4-FFF2-40B4-BE49-F238E27FC236}">
                  <a16:creationId xmlns:a16="http://schemas.microsoft.com/office/drawing/2014/main" id="{13C7123D-1D36-4B0F-853D-AED5520BBBEF}"/>
                </a:ext>
              </a:extLst>
            </p:cNvPr>
            <p:cNvGraphicFramePr/>
            <p:nvPr>
              <p:extLst>
                <p:ext uri="{D42A27DB-BD31-4B8C-83A1-F6EECF244321}">
                  <p14:modId xmlns:p14="http://schemas.microsoft.com/office/powerpoint/2010/main" val="1629121966"/>
                </p:ext>
              </p:extLst>
            </p:nvPr>
          </p:nvGraphicFramePr>
          <p:xfrm>
            <a:off x="1744804" y="7561376"/>
            <a:ext cx="1000069" cy="16668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8" name="Arrow: Striped Right 7">
            <a:extLst>
              <a:ext uri="{FF2B5EF4-FFF2-40B4-BE49-F238E27FC236}">
                <a16:creationId xmlns:a16="http://schemas.microsoft.com/office/drawing/2014/main" id="{8FDD2113-BCA1-4C72-A181-44701E9BCB1C}"/>
              </a:ext>
            </a:extLst>
          </p:cNvPr>
          <p:cNvSpPr/>
          <p:nvPr/>
        </p:nvSpPr>
        <p:spPr>
          <a:xfrm>
            <a:off x="4376346" y="7502517"/>
            <a:ext cx="1006640" cy="929500"/>
          </a:xfrm>
          <a:prstGeom prst="striped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 16">
            <a:extLst>
              <a:ext uri="{FF2B5EF4-FFF2-40B4-BE49-F238E27FC236}">
                <a16:creationId xmlns:a16="http://schemas.microsoft.com/office/drawing/2014/main" id="{878B22BF-EE62-45F7-909F-75F644B9CC0A}"/>
              </a:ext>
            </a:extLst>
          </p:cNvPr>
          <p:cNvGraphicFramePr/>
          <p:nvPr>
            <p:extLst>
              <p:ext uri="{D42A27DB-BD31-4B8C-83A1-F6EECF244321}">
                <p14:modId xmlns:p14="http://schemas.microsoft.com/office/powerpoint/2010/main" val="2443566145"/>
              </p:ext>
            </p:extLst>
          </p:nvPr>
        </p:nvGraphicFramePr>
        <p:xfrm>
          <a:off x="5334769" y="7332418"/>
          <a:ext cx="1836420" cy="12696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1" name="TextBox 20">
            <a:extLst>
              <a:ext uri="{FF2B5EF4-FFF2-40B4-BE49-F238E27FC236}">
                <a16:creationId xmlns:a16="http://schemas.microsoft.com/office/drawing/2014/main" id="{EDB5869E-32CE-4E19-956A-02A0D2153C4D}"/>
              </a:ext>
            </a:extLst>
          </p:cNvPr>
          <p:cNvSpPr txBox="1"/>
          <p:nvPr/>
        </p:nvSpPr>
        <p:spPr>
          <a:xfrm>
            <a:off x="858538" y="6074813"/>
            <a:ext cx="8304512" cy="5909310"/>
          </a:xfrm>
          <a:prstGeom prst="rect">
            <a:avLst/>
          </a:prstGeom>
          <a:noFill/>
        </p:spPr>
        <p:txBody>
          <a:bodyPr wrap="square">
            <a:spAutoFit/>
          </a:bodyPr>
          <a:lstStyle/>
          <a:p>
            <a:pPr marL="342900" indent="-342900">
              <a:buFont typeface="+mj-lt"/>
              <a:buAutoNum type="alphaLcParenR"/>
            </a:pPr>
            <a:r>
              <a:rPr lang="en-US" sz="1800" b="1" dirty="0"/>
              <a:t>Disintegrate services into individual services.</a:t>
            </a:r>
            <a:br>
              <a:rPr lang="en-US" sz="1800" b="1" dirty="0"/>
            </a:br>
            <a:r>
              <a:rPr lang="en-US" sz="1800" dirty="0"/>
              <a:t>Existing monolithic system must be first identified and disintegrated into individual services as shown in </a:t>
            </a:r>
            <a:r>
              <a:rPr lang="en-US" sz="1800" b="1" i="1" dirty="0"/>
              <a:t>Figure 1.1</a:t>
            </a:r>
            <a:r>
              <a:rPr lang="en-US" sz="1800" dirty="0"/>
              <a:t>.</a:t>
            </a:r>
            <a:endParaRPr lang="en-US" b="1" dirty="0"/>
          </a:p>
          <a:p>
            <a:pPr marL="342900" indent="-342900">
              <a:buFont typeface="+mj-lt"/>
              <a:buAutoNum type="alphaLcParenR"/>
            </a:pPr>
            <a:endParaRPr lang="en-US" sz="1800" b="1" dirty="0"/>
          </a:p>
          <a:p>
            <a:pPr marL="342900" indent="-342900">
              <a:buFont typeface="+mj-lt"/>
              <a:buAutoNum type="alphaLcParenR"/>
            </a:pPr>
            <a:endParaRPr lang="en-US" b="1" dirty="0"/>
          </a:p>
          <a:p>
            <a:pPr marL="342900" indent="-342900">
              <a:buFont typeface="+mj-lt"/>
              <a:buAutoNum type="alphaLcParenR"/>
            </a:pPr>
            <a:endParaRPr lang="en-US" sz="1800" b="1" dirty="0"/>
          </a:p>
          <a:p>
            <a:pPr marL="342900" indent="-342900">
              <a:buFont typeface="+mj-lt"/>
              <a:buAutoNum type="alphaLcParenR"/>
            </a:pPr>
            <a:endParaRPr lang="en-US" b="1" dirty="0"/>
          </a:p>
          <a:p>
            <a:pPr marL="342900" indent="-342900">
              <a:buFont typeface="+mj-lt"/>
              <a:buAutoNum type="alphaLcParenR"/>
            </a:pPr>
            <a:endParaRPr lang="en-US" sz="1800" b="1" dirty="0"/>
          </a:p>
          <a:p>
            <a:pPr marL="342900" indent="-342900">
              <a:buFont typeface="+mj-lt"/>
              <a:buAutoNum type="alphaLcParenR"/>
            </a:pPr>
            <a:endParaRPr lang="en-US" b="1" dirty="0"/>
          </a:p>
          <a:p>
            <a:pPr marL="342900" indent="-342900">
              <a:buFont typeface="+mj-lt"/>
              <a:buAutoNum type="alphaLcParenR"/>
            </a:pPr>
            <a:endParaRPr lang="en-US" sz="1800" b="1" dirty="0"/>
          </a:p>
          <a:p>
            <a:pPr marL="342900" indent="-342900">
              <a:buFont typeface="+mj-lt"/>
              <a:buAutoNum type="alphaLcParenR"/>
            </a:pPr>
            <a:r>
              <a:rPr lang="en-US" sz="1800" b="1" dirty="0"/>
              <a:t>Identify each services data flows and relationships.</a:t>
            </a: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r>
              <a:rPr lang="en-US" dirty="0"/>
              <a:t>Once services has been disintegrated, databases for each services must be then identified. This require a precise data flows and relationships analysis among services outlined as depicted in </a:t>
            </a:r>
            <a:r>
              <a:rPr lang="en-US" b="1" i="1" dirty="0"/>
              <a:t>Figure 1.2</a:t>
            </a:r>
            <a:r>
              <a:rPr lang="en-US" dirty="0"/>
              <a:t>.</a:t>
            </a:r>
            <a:endParaRPr lang="en-US" sz="1800" b="1" dirty="0"/>
          </a:p>
        </p:txBody>
      </p:sp>
      <p:grpSp>
        <p:nvGrpSpPr>
          <p:cNvPr id="22" name="Group 21">
            <a:extLst>
              <a:ext uri="{FF2B5EF4-FFF2-40B4-BE49-F238E27FC236}">
                <a16:creationId xmlns:a16="http://schemas.microsoft.com/office/drawing/2014/main" id="{A298801A-E968-48DE-AB71-E09DE72A614F}"/>
              </a:ext>
            </a:extLst>
          </p:cNvPr>
          <p:cNvGrpSpPr/>
          <p:nvPr/>
        </p:nvGrpSpPr>
        <p:grpSpPr>
          <a:xfrm>
            <a:off x="2914903" y="9415179"/>
            <a:ext cx="2922886" cy="1472243"/>
            <a:chOff x="246434" y="2334249"/>
            <a:chExt cx="11718588" cy="5902595"/>
          </a:xfrm>
        </p:grpSpPr>
        <p:graphicFrame>
          <p:nvGraphicFramePr>
            <p:cNvPr id="23" name="Diagram 22">
              <a:extLst>
                <a:ext uri="{FF2B5EF4-FFF2-40B4-BE49-F238E27FC236}">
                  <a16:creationId xmlns:a16="http://schemas.microsoft.com/office/drawing/2014/main" id="{7B238ADF-F4E6-4D03-ACB7-8A400D18B0FA}"/>
                </a:ext>
              </a:extLst>
            </p:cNvPr>
            <p:cNvGraphicFramePr/>
            <p:nvPr>
              <p:extLst>
                <p:ext uri="{D42A27DB-BD31-4B8C-83A1-F6EECF244321}">
                  <p14:modId xmlns:p14="http://schemas.microsoft.com/office/powerpoint/2010/main" val="683831014"/>
                </p:ext>
              </p:extLst>
            </p:nvPr>
          </p:nvGraphicFramePr>
          <p:xfrm>
            <a:off x="246434" y="2345034"/>
            <a:ext cx="7185499" cy="499947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4" name="TextBox 23">
              <a:extLst>
                <a:ext uri="{FF2B5EF4-FFF2-40B4-BE49-F238E27FC236}">
                  <a16:creationId xmlns:a16="http://schemas.microsoft.com/office/drawing/2014/main" id="{F5478471-DE7F-4375-B1F0-3505A60A9B5B}"/>
                </a:ext>
              </a:extLst>
            </p:cNvPr>
            <p:cNvSpPr txBox="1"/>
            <p:nvPr/>
          </p:nvSpPr>
          <p:spPr>
            <a:xfrm>
              <a:off x="705554" y="4344373"/>
              <a:ext cx="2189681" cy="925464"/>
            </a:xfrm>
            <a:prstGeom prst="rect">
              <a:avLst/>
            </a:prstGeom>
            <a:noFill/>
          </p:spPr>
          <p:txBody>
            <a:bodyPr wrap="square" rtlCol="0">
              <a:spAutoFit/>
            </a:bodyPr>
            <a:lstStyle/>
            <a:p>
              <a:pPr algn="ctr"/>
              <a:r>
                <a:rPr lang="en-US" sz="900" dirty="0"/>
                <a:t>Data</a:t>
              </a:r>
            </a:p>
          </p:txBody>
        </p:sp>
        <p:sp>
          <p:nvSpPr>
            <p:cNvPr id="25" name="TextBox 24">
              <a:extLst>
                <a:ext uri="{FF2B5EF4-FFF2-40B4-BE49-F238E27FC236}">
                  <a16:creationId xmlns:a16="http://schemas.microsoft.com/office/drawing/2014/main" id="{47BBAFAB-4DD9-42FE-9C3D-46F616694E5A}"/>
                </a:ext>
              </a:extLst>
            </p:cNvPr>
            <p:cNvSpPr txBox="1"/>
            <p:nvPr/>
          </p:nvSpPr>
          <p:spPr>
            <a:xfrm>
              <a:off x="2744339" y="7311380"/>
              <a:ext cx="2189681" cy="925464"/>
            </a:xfrm>
            <a:prstGeom prst="rect">
              <a:avLst/>
            </a:prstGeom>
            <a:noFill/>
          </p:spPr>
          <p:txBody>
            <a:bodyPr wrap="square" rtlCol="0">
              <a:spAutoFit/>
            </a:bodyPr>
            <a:lstStyle/>
            <a:p>
              <a:pPr algn="ctr"/>
              <a:r>
                <a:rPr lang="en-US" sz="900" dirty="0"/>
                <a:t>Data</a:t>
              </a:r>
            </a:p>
          </p:txBody>
        </p:sp>
        <p:sp>
          <p:nvSpPr>
            <p:cNvPr id="26" name="TextBox 25">
              <a:extLst>
                <a:ext uri="{FF2B5EF4-FFF2-40B4-BE49-F238E27FC236}">
                  <a16:creationId xmlns:a16="http://schemas.microsoft.com/office/drawing/2014/main" id="{59B313BF-7EF7-4D08-B168-BBC7CB944AE3}"/>
                </a:ext>
              </a:extLst>
            </p:cNvPr>
            <p:cNvSpPr txBox="1"/>
            <p:nvPr/>
          </p:nvSpPr>
          <p:spPr>
            <a:xfrm>
              <a:off x="4644295" y="4344373"/>
              <a:ext cx="2189681" cy="925464"/>
            </a:xfrm>
            <a:prstGeom prst="rect">
              <a:avLst/>
            </a:prstGeom>
            <a:noFill/>
          </p:spPr>
          <p:txBody>
            <a:bodyPr wrap="square" rtlCol="0">
              <a:spAutoFit/>
            </a:bodyPr>
            <a:lstStyle/>
            <a:p>
              <a:pPr algn="ctr"/>
              <a:r>
                <a:rPr lang="en-US" sz="900" dirty="0"/>
                <a:t>Data</a:t>
              </a:r>
            </a:p>
          </p:txBody>
        </p:sp>
        <p:sp>
          <p:nvSpPr>
            <p:cNvPr id="27" name="Arrow: Striped Right 26">
              <a:extLst>
                <a:ext uri="{FF2B5EF4-FFF2-40B4-BE49-F238E27FC236}">
                  <a16:creationId xmlns:a16="http://schemas.microsoft.com/office/drawing/2014/main" id="{9288026D-8AA7-4E35-A000-60FB79B9FA43}"/>
                </a:ext>
              </a:extLst>
            </p:cNvPr>
            <p:cNvSpPr/>
            <p:nvPr/>
          </p:nvSpPr>
          <p:spPr>
            <a:xfrm>
              <a:off x="7141734" y="4253539"/>
              <a:ext cx="1536340" cy="760991"/>
            </a:xfrm>
            <a:prstGeom prst="striped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Flowchart: Magnetic Disk 27">
              <a:extLst>
                <a:ext uri="{FF2B5EF4-FFF2-40B4-BE49-F238E27FC236}">
                  <a16:creationId xmlns:a16="http://schemas.microsoft.com/office/drawing/2014/main" id="{BB01AE49-0C85-4AB8-97B7-50D7105044AF}"/>
                </a:ext>
              </a:extLst>
            </p:cNvPr>
            <p:cNvSpPr/>
            <p:nvPr/>
          </p:nvSpPr>
          <p:spPr>
            <a:xfrm>
              <a:off x="9708206" y="2334249"/>
              <a:ext cx="2256816" cy="1512066"/>
            </a:xfrm>
            <a:prstGeom prst="flowChartMagneticDisk">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DB A</a:t>
              </a:r>
            </a:p>
          </p:txBody>
        </p:sp>
        <p:sp>
          <p:nvSpPr>
            <p:cNvPr id="29" name="Flowchart: Magnetic Disk 28">
              <a:extLst>
                <a:ext uri="{FF2B5EF4-FFF2-40B4-BE49-F238E27FC236}">
                  <a16:creationId xmlns:a16="http://schemas.microsoft.com/office/drawing/2014/main" id="{50DBE1D4-E77A-451A-8F0C-675A51412FFC}"/>
                </a:ext>
              </a:extLst>
            </p:cNvPr>
            <p:cNvSpPr/>
            <p:nvPr/>
          </p:nvSpPr>
          <p:spPr>
            <a:xfrm>
              <a:off x="9708206" y="4111796"/>
              <a:ext cx="2256816" cy="1512066"/>
            </a:xfrm>
            <a:prstGeom prst="flowChartMagneticDisk">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DB B</a:t>
              </a:r>
            </a:p>
          </p:txBody>
        </p:sp>
        <p:sp>
          <p:nvSpPr>
            <p:cNvPr id="30" name="Flowchart: Magnetic Disk 29">
              <a:extLst>
                <a:ext uri="{FF2B5EF4-FFF2-40B4-BE49-F238E27FC236}">
                  <a16:creationId xmlns:a16="http://schemas.microsoft.com/office/drawing/2014/main" id="{135F6BE0-04F8-43DF-8FBA-72767D0E7908}"/>
                </a:ext>
              </a:extLst>
            </p:cNvPr>
            <p:cNvSpPr/>
            <p:nvPr/>
          </p:nvSpPr>
          <p:spPr>
            <a:xfrm>
              <a:off x="9708206" y="5844298"/>
              <a:ext cx="2256816" cy="1512066"/>
            </a:xfrm>
            <a:prstGeom prst="flowChartMagneticDisk">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DB C</a:t>
              </a:r>
            </a:p>
          </p:txBody>
        </p:sp>
      </p:grpSp>
      <p:sp>
        <p:nvSpPr>
          <p:cNvPr id="31" name="TextBox 30">
            <a:extLst>
              <a:ext uri="{FF2B5EF4-FFF2-40B4-BE49-F238E27FC236}">
                <a16:creationId xmlns:a16="http://schemas.microsoft.com/office/drawing/2014/main" id="{06E96172-00DD-461F-A7A1-947DF68B5DDB}"/>
              </a:ext>
            </a:extLst>
          </p:cNvPr>
          <p:cNvSpPr txBox="1"/>
          <p:nvPr/>
        </p:nvSpPr>
        <p:spPr>
          <a:xfrm>
            <a:off x="6890302" y="7577769"/>
            <a:ext cx="1941362" cy="830997"/>
          </a:xfrm>
          <a:prstGeom prst="rect">
            <a:avLst/>
          </a:prstGeom>
          <a:noFill/>
        </p:spPr>
        <p:txBody>
          <a:bodyPr wrap="square">
            <a:spAutoFit/>
          </a:bodyPr>
          <a:lstStyle/>
          <a:p>
            <a:pPr algn="ctr"/>
            <a:r>
              <a:rPr lang="en-US" sz="1600" b="1" dirty="0"/>
              <a:t>Figure 1.1 – Disintegration of Services</a:t>
            </a:r>
          </a:p>
        </p:txBody>
      </p:sp>
      <p:sp>
        <p:nvSpPr>
          <p:cNvPr id="32" name="TextBox 31">
            <a:extLst>
              <a:ext uri="{FF2B5EF4-FFF2-40B4-BE49-F238E27FC236}">
                <a16:creationId xmlns:a16="http://schemas.microsoft.com/office/drawing/2014/main" id="{84A2504E-FB15-45E6-9F9F-AEF9CF1346DA}"/>
              </a:ext>
            </a:extLst>
          </p:cNvPr>
          <p:cNvSpPr txBox="1"/>
          <p:nvPr/>
        </p:nvSpPr>
        <p:spPr>
          <a:xfrm>
            <a:off x="7091518" y="9573299"/>
            <a:ext cx="1538930" cy="830997"/>
          </a:xfrm>
          <a:prstGeom prst="rect">
            <a:avLst/>
          </a:prstGeom>
          <a:noFill/>
        </p:spPr>
        <p:txBody>
          <a:bodyPr wrap="square">
            <a:spAutoFit/>
          </a:bodyPr>
          <a:lstStyle/>
          <a:p>
            <a:pPr algn="ctr"/>
            <a:r>
              <a:rPr lang="en-US" sz="1600" b="1" dirty="0"/>
              <a:t>Figure 1.2 – Data Flows and Relationships</a:t>
            </a:r>
          </a:p>
        </p:txBody>
      </p:sp>
      <p:sp>
        <p:nvSpPr>
          <p:cNvPr id="34" name="Footer Placeholder 8">
            <a:extLst>
              <a:ext uri="{FF2B5EF4-FFF2-40B4-BE49-F238E27FC236}">
                <a16:creationId xmlns:a16="http://schemas.microsoft.com/office/drawing/2014/main" id="{424E8F08-3D55-4AB7-A084-A563FF7159A4}"/>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Writing Assessment – NASRUL ARIF BIN ZAKRIA</a:t>
            </a:r>
          </a:p>
        </p:txBody>
      </p:sp>
      <p:sp>
        <p:nvSpPr>
          <p:cNvPr id="35" name="Footer Placeholder 8">
            <a:extLst>
              <a:ext uri="{FF2B5EF4-FFF2-40B4-BE49-F238E27FC236}">
                <a16:creationId xmlns:a16="http://schemas.microsoft.com/office/drawing/2014/main" id="{925DBBC3-B976-4ADC-927F-E3CDF5C8FCD9}"/>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Migration: Monolithic to Microservices</a:t>
            </a:r>
          </a:p>
        </p:txBody>
      </p:sp>
    </p:spTree>
    <p:extLst>
      <p:ext uri="{BB962C8B-B14F-4D97-AF65-F5344CB8AC3E}">
        <p14:creationId xmlns:p14="http://schemas.microsoft.com/office/powerpoint/2010/main" val="277827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153E039F-E9D5-4D7D-B0D2-B5FD5992C181}"/>
              </a:ext>
            </a:extLst>
          </p:cNvPr>
          <p:cNvSpPr>
            <a:spLocks noGrp="1"/>
          </p:cNvSpPr>
          <p:nvPr>
            <p:ph type="ftr" sz="quarter" idx="11"/>
          </p:nvPr>
        </p:nvSpPr>
        <p:spPr>
          <a:xfrm>
            <a:off x="858540" y="11865189"/>
            <a:ext cx="5562263" cy="681567"/>
          </a:xfrm>
        </p:spPr>
        <p:txBody>
          <a:bodyPr anchor="ctr"/>
          <a:lstStyle/>
          <a:p>
            <a:pPr algn="l"/>
            <a:r>
              <a:rPr lang="en-US" dirty="0"/>
              <a:t>20 December 2023</a:t>
            </a:r>
          </a:p>
        </p:txBody>
      </p:sp>
      <p:sp>
        <p:nvSpPr>
          <p:cNvPr id="10" name="Slide Number Placeholder 9">
            <a:extLst>
              <a:ext uri="{FF2B5EF4-FFF2-40B4-BE49-F238E27FC236}">
                <a16:creationId xmlns:a16="http://schemas.microsoft.com/office/drawing/2014/main" id="{128230E9-9215-40DE-A976-99A22CDE5C30}"/>
              </a:ext>
            </a:extLst>
          </p:cNvPr>
          <p:cNvSpPr>
            <a:spLocks noGrp="1"/>
          </p:cNvSpPr>
          <p:nvPr>
            <p:ph type="sldNum" sz="quarter" idx="12"/>
          </p:nvPr>
        </p:nvSpPr>
        <p:spPr/>
        <p:txBody>
          <a:bodyPr/>
          <a:lstStyle/>
          <a:p>
            <a:fld id="{082C6A31-85EC-47C9-B51E-CCC3433F84DA}" type="slidenum">
              <a:rPr lang="en-US" smtClean="0"/>
              <a:t>3</a:t>
            </a:fld>
            <a:endParaRPr lang="en-US"/>
          </a:p>
        </p:txBody>
      </p:sp>
      <p:sp>
        <p:nvSpPr>
          <p:cNvPr id="21" name="TextBox 20">
            <a:extLst>
              <a:ext uri="{FF2B5EF4-FFF2-40B4-BE49-F238E27FC236}">
                <a16:creationId xmlns:a16="http://schemas.microsoft.com/office/drawing/2014/main" id="{EDB5869E-32CE-4E19-956A-02A0D2153C4D}"/>
              </a:ext>
            </a:extLst>
          </p:cNvPr>
          <p:cNvSpPr txBox="1"/>
          <p:nvPr/>
        </p:nvSpPr>
        <p:spPr>
          <a:xfrm>
            <a:off x="858538" y="254844"/>
            <a:ext cx="8304512" cy="4801314"/>
          </a:xfrm>
          <a:prstGeom prst="rect">
            <a:avLst/>
          </a:prstGeom>
          <a:noFill/>
        </p:spPr>
        <p:txBody>
          <a:bodyPr wrap="square">
            <a:spAutoFit/>
          </a:bodyPr>
          <a:lstStyle/>
          <a:p>
            <a:pPr marL="342900" indent="-342900">
              <a:buFont typeface="+mj-lt"/>
              <a:buAutoNum type="alphaLcParenR"/>
            </a:pPr>
            <a:r>
              <a:rPr lang="en-US" sz="1800" b="1" dirty="0">
                <a:solidFill>
                  <a:schemeClr val="bg1"/>
                </a:solidFill>
              </a:rPr>
              <a:t>. </a:t>
            </a:r>
          </a:p>
          <a:p>
            <a:pPr marL="342900" indent="-342900">
              <a:buFont typeface="+mj-lt"/>
              <a:buAutoNum type="alphaLcParenR"/>
            </a:pPr>
            <a:r>
              <a:rPr lang="en-US" sz="1800" b="1" dirty="0">
                <a:solidFill>
                  <a:schemeClr val="bg1"/>
                </a:solidFill>
              </a:rPr>
              <a:t>.</a:t>
            </a:r>
          </a:p>
          <a:p>
            <a:pPr marL="342900" indent="-342900">
              <a:buFont typeface="+mj-lt"/>
              <a:buAutoNum type="alphaLcParenR"/>
            </a:pPr>
            <a:r>
              <a:rPr lang="en-US" sz="1800" b="1" dirty="0"/>
              <a:t>Create API end points for each database.</a:t>
            </a: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br>
              <a:rPr lang="en-US" sz="1800" b="1" dirty="0"/>
            </a:br>
            <a:endParaRPr lang="en-US" sz="1800" b="1" dirty="0"/>
          </a:p>
          <a:p>
            <a:pPr marL="342900" indent="-342900">
              <a:buFont typeface="+mj-lt"/>
              <a:buAutoNum type="alphaLcParenR"/>
            </a:pPr>
            <a:r>
              <a:rPr lang="en-US" sz="1800" b="1" dirty="0"/>
              <a:t>Create or reuse user interfaces.</a:t>
            </a:r>
          </a:p>
        </p:txBody>
      </p:sp>
      <p:grpSp>
        <p:nvGrpSpPr>
          <p:cNvPr id="2" name="Group 1">
            <a:extLst>
              <a:ext uri="{FF2B5EF4-FFF2-40B4-BE49-F238E27FC236}">
                <a16:creationId xmlns:a16="http://schemas.microsoft.com/office/drawing/2014/main" id="{F49BD038-7934-400D-ACFE-45BBDD70A5CB}"/>
              </a:ext>
            </a:extLst>
          </p:cNvPr>
          <p:cNvGrpSpPr/>
          <p:nvPr/>
        </p:nvGrpSpPr>
        <p:grpSpPr>
          <a:xfrm>
            <a:off x="3098277" y="1315130"/>
            <a:ext cx="3161505" cy="2246815"/>
            <a:chOff x="3098277" y="1315130"/>
            <a:chExt cx="3161505" cy="2328260"/>
          </a:xfrm>
        </p:grpSpPr>
        <p:sp>
          <p:nvSpPr>
            <p:cNvPr id="19" name="Flowchart: Magnetic Disk 18">
              <a:extLst>
                <a:ext uri="{FF2B5EF4-FFF2-40B4-BE49-F238E27FC236}">
                  <a16:creationId xmlns:a16="http://schemas.microsoft.com/office/drawing/2014/main" id="{B4686DE5-0E8D-40F1-BC53-54656D46B9F6}"/>
                </a:ext>
              </a:extLst>
            </p:cNvPr>
            <p:cNvSpPr/>
            <p:nvPr/>
          </p:nvSpPr>
          <p:spPr>
            <a:xfrm>
              <a:off x="3098277" y="1315130"/>
              <a:ext cx="1002694" cy="671805"/>
            </a:xfrm>
            <a:prstGeom prst="flowChartMagneticDisk">
              <a:avLst/>
            </a:prstGeom>
            <a:solidFill>
              <a:srgbClr val="FFC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DB A</a:t>
              </a:r>
            </a:p>
          </p:txBody>
        </p:sp>
        <p:sp>
          <p:nvSpPr>
            <p:cNvPr id="20" name="Flowchart: Magnetic Disk 19">
              <a:extLst>
                <a:ext uri="{FF2B5EF4-FFF2-40B4-BE49-F238E27FC236}">
                  <a16:creationId xmlns:a16="http://schemas.microsoft.com/office/drawing/2014/main" id="{E66CB009-475D-4BBD-A1AB-65D5D5C5B75F}"/>
                </a:ext>
              </a:extLst>
            </p:cNvPr>
            <p:cNvSpPr/>
            <p:nvPr/>
          </p:nvSpPr>
          <p:spPr>
            <a:xfrm>
              <a:off x="3098277" y="2140013"/>
              <a:ext cx="1002694" cy="671805"/>
            </a:xfrm>
            <a:prstGeom prst="flowChartMagneticDisk">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DB B</a:t>
              </a:r>
            </a:p>
          </p:txBody>
        </p:sp>
        <p:sp>
          <p:nvSpPr>
            <p:cNvPr id="22" name="Flowchart: Magnetic Disk 21">
              <a:extLst>
                <a:ext uri="{FF2B5EF4-FFF2-40B4-BE49-F238E27FC236}">
                  <a16:creationId xmlns:a16="http://schemas.microsoft.com/office/drawing/2014/main" id="{3FB3CD25-28B5-4925-A7C4-B8733FDB93CB}"/>
                </a:ext>
              </a:extLst>
            </p:cNvPr>
            <p:cNvSpPr/>
            <p:nvPr/>
          </p:nvSpPr>
          <p:spPr>
            <a:xfrm>
              <a:off x="3098277" y="2971585"/>
              <a:ext cx="1002694" cy="671805"/>
            </a:xfrm>
            <a:prstGeom prst="flowChartMagneticDisk">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DB C</a:t>
              </a:r>
            </a:p>
          </p:txBody>
        </p:sp>
        <p:sp>
          <p:nvSpPr>
            <p:cNvPr id="23" name="Arrow: Striped Right 22">
              <a:extLst>
                <a:ext uri="{FF2B5EF4-FFF2-40B4-BE49-F238E27FC236}">
                  <a16:creationId xmlns:a16="http://schemas.microsoft.com/office/drawing/2014/main" id="{CAC61167-D756-4AF4-8780-C432AF421D73}"/>
                </a:ext>
              </a:extLst>
            </p:cNvPr>
            <p:cNvSpPr/>
            <p:nvPr/>
          </p:nvSpPr>
          <p:spPr>
            <a:xfrm>
              <a:off x="4298338" y="1481980"/>
              <a:ext cx="682589" cy="338105"/>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Oval 23">
              <a:extLst>
                <a:ext uri="{FF2B5EF4-FFF2-40B4-BE49-F238E27FC236}">
                  <a16:creationId xmlns:a16="http://schemas.microsoft.com/office/drawing/2014/main" id="{E7F5DDC8-412F-426A-9B36-3063369907D8}"/>
                </a:ext>
              </a:extLst>
            </p:cNvPr>
            <p:cNvSpPr/>
            <p:nvPr/>
          </p:nvSpPr>
          <p:spPr>
            <a:xfrm>
              <a:off x="5136073" y="1358138"/>
              <a:ext cx="1123709" cy="5857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API</a:t>
              </a:r>
            </a:p>
          </p:txBody>
        </p:sp>
        <p:sp>
          <p:nvSpPr>
            <p:cNvPr id="25" name="Arrow: Striped Right 24">
              <a:extLst>
                <a:ext uri="{FF2B5EF4-FFF2-40B4-BE49-F238E27FC236}">
                  <a16:creationId xmlns:a16="http://schemas.microsoft.com/office/drawing/2014/main" id="{D5AB0F49-D7D6-4139-AB8A-CB4403FE8242}"/>
                </a:ext>
              </a:extLst>
            </p:cNvPr>
            <p:cNvSpPr/>
            <p:nvPr/>
          </p:nvSpPr>
          <p:spPr>
            <a:xfrm>
              <a:off x="4298338" y="2297970"/>
              <a:ext cx="682589" cy="338105"/>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6" name="Oval 25">
              <a:extLst>
                <a:ext uri="{FF2B5EF4-FFF2-40B4-BE49-F238E27FC236}">
                  <a16:creationId xmlns:a16="http://schemas.microsoft.com/office/drawing/2014/main" id="{4CF8E337-8815-4A02-8E50-B186E53AAE11}"/>
                </a:ext>
              </a:extLst>
            </p:cNvPr>
            <p:cNvSpPr/>
            <p:nvPr/>
          </p:nvSpPr>
          <p:spPr>
            <a:xfrm>
              <a:off x="5136073" y="2174129"/>
              <a:ext cx="1123709" cy="5857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API</a:t>
              </a:r>
            </a:p>
          </p:txBody>
        </p:sp>
        <p:sp>
          <p:nvSpPr>
            <p:cNvPr id="27" name="Arrow: Striped Right 26">
              <a:extLst>
                <a:ext uri="{FF2B5EF4-FFF2-40B4-BE49-F238E27FC236}">
                  <a16:creationId xmlns:a16="http://schemas.microsoft.com/office/drawing/2014/main" id="{CED5875F-20B2-4A47-B2E2-2666EAE7C980}"/>
                </a:ext>
              </a:extLst>
            </p:cNvPr>
            <p:cNvSpPr/>
            <p:nvPr/>
          </p:nvSpPr>
          <p:spPr>
            <a:xfrm>
              <a:off x="4298338" y="3120650"/>
              <a:ext cx="682589" cy="338105"/>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8" name="Oval 27">
              <a:extLst>
                <a:ext uri="{FF2B5EF4-FFF2-40B4-BE49-F238E27FC236}">
                  <a16:creationId xmlns:a16="http://schemas.microsoft.com/office/drawing/2014/main" id="{A5AE0CA4-3B76-4377-BDCA-E15ABCE4348A}"/>
                </a:ext>
              </a:extLst>
            </p:cNvPr>
            <p:cNvSpPr/>
            <p:nvPr/>
          </p:nvSpPr>
          <p:spPr>
            <a:xfrm>
              <a:off x="5136073" y="2996809"/>
              <a:ext cx="1123709" cy="5857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API</a:t>
              </a:r>
            </a:p>
          </p:txBody>
        </p:sp>
      </p:grpSp>
      <p:sp>
        <p:nvSpPr>
          <p:cNvPr id="29" name="TextBox 28">
            <a:extLst>
              <a:ext uri="{FF2B5EF4-FFF2-40B4-BE49-F238E27FC236}">
                <a16:creationId xmlns:a16="http://schemas.microsoft.com/office/drawing/2014/main" id="{C1813E23-363F-4D5F-A366-A27815CE6949}"/>
              </a:ext>
            </a:extLst>
          </p:cNvPr>
          <p:cNvSpPr txBox="1"/>
          <p:nvPr/>
        </p:nvSpPr>
        <p:spPr>
          <a:xfrm>
            <a:off x="7098326" y="2051523"/>
            <a:ext cx="1428198" cy="584775"/>
          </a:xfrm>
          <a:prstGeom prst="rect">
            <a:avLst/>
          </a:prstGeom>
          <a:noFill/>
        </p:spPr>
        <p:txBody>
          <a:bodyPr wrap="square">
            <a:spAutoFit/>
          </a:bodyPr>
          <a:lstStyle/>
          <a:p>
            <a:pPr algn="ctr"/>
            <a:r>
              <a:rPr lang="en-US" sz="1600" b="1" dirty="0"/>
              <a:t>Figure 1.3 – API End Points</a:t>
            </a:r>
          </a:p>
        </p:txBody>
      </p:sp>
      <p:grpSp>
        <p:nvGrpSpPr>
          <p:cNvPr id="13" name="Group 12">
            <a:extLst>
              <a:ext uri="{FF2B5EF4-FFF2-40B4-BE49-F238E27FC236}">
                <a16:creationId xmlns:a16="http://schemas.microsoft.com/office/drawing/2014/main" id="{BF767860-0AFD-4DE0-B226-17457AE0571A}"/>
              </a:ext>
            </a:extLst>
          </p:cNvPr>
          <p:cNvGrpSpPr/>
          <p:nvPr/>
        </p:nvGrpSpPr>
        <p:grpSpPr>
          <a:xfrm>
            <a:off x="2286711" y="5132400"/>
            <a:ext cx="5388431" cy="3327213"/>
            <a:chOff x="934858" y="1741763"/>
            <a:chExt cx="11127440" cy="6870898"/>
          </a:xfrm>
        </p:grpSpPr>
        <p:sp>
          <p:nvSpPr>
            <p:cNvPr id="30" name="Callout: Right Arrow 29">
              <a:extLst>
                <a:ext uri="{FF2B5EF4-FFF2-40B4-BE49-F238E27FC236}">
                  <a16:creationId xmlns:a16="http://schemas.microsoft.com/office/drawing/2014/main" id="{4316ABCD-913E-4F87-93D1-C6796199F0C4}"/>
                </a:ext>
              </a:extLst>
            </p:cNvPr>
            <p:cNvSpPr/>
            <p:nvPr/>
          </p:nvSpPr>
          <p:spPr>
            <a:xfrm>
              <a:off x="934858" y="6472576"/>
              <a:ext cx="8988358" cy="2140085"/>
            </a:xfrm>
            <a:prstGeom prst="rightArrowCallout">
              <a:avLst>
                <a:gd name="adj1" fmla="val 26818"/>
                <a:gd name="adj2" fmla="val 27727"/>
                <a:gd name="adj3" fmla="val 50454"/>
                <a:gd name="adj4" fmla="val 8653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Callout: Right Arrow 30">
              <a:extLst>
                <a:ext uri="{FF2B5EF4-FFF2-40B4-BE49-F238E27FC236}">
                  <a16:creationId xmlns:a16="http://schemas.microsoft.com/office/drawing/2014/main" id="{125516D6-0699-4B9B-B663-718142B3E671}"/>
                </a:ext>
              </a:extLst>
            </p:cNvPr>
            <p:cNvSpPr/>
            <p:nvPr/>
          </p:nvSpPr>
          <p:spPr>
            <a:xfrm>
              <a:off x="934858" y="4121923"/>
              <a:ext cx="8988358" cy="2140085"/>
            </a:xfrm>
            <a:prstGeom prst="rightArrowCallout">
              <a:avLst>
                <a:gd name="adj1" fmla="val 26818"/>
                <a:gd name="adj2" fmla="val 27727"/>
                <a:gd name="adj3" fmla="val 50454"/>
                <a:gd name="adj4" fmla="val 8653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Callout: Right Arrow 31">
              <a:extLst>
                <a:ext uri="{FF2B5EF4-FFF2-40B4-BE49-F238E27FC236}">
                  <a16:creationId xmlns:a16="http://schemas.microsoft.com/office/drawing/2014/main" id="{D68DEECE-D15B-4D69-BED2-544E48B5D50A}"/>
                </a:ext>
              </a:extLst>
            </p:cNvPr>
            <p:cNvSpPr/>
            <p:nvPr/>
          </p:nvSpPr>
          <p:spPr>
            <a:xfrm>
              <a:off x="934858" y="1741763"/>
              <a:ext cx="8988358" cy="2140085"/>
            </a:xfrm>
            <a:prstGeom prst="rightArrowCallout">
              <a:avLst>
                <a:gd name="adj1" fmla="val 26818"/>
                <a:gd name="adj2" fmla="val 27727"/>
                <a:gd name="adj3" fmla="val 50454"/>
                <a:gd name="adj4" fmla="val 8653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lowchart: Magnetic Disk 32">
              <a:extLst>
                <a:ext uri="{FF2B5EF4-FFF2-40B4-BE49-F238E27FC236}">
                  <a16:creationId xmlns:a16="http://schemas.microsoft.com/office/drawing/2014/main" id="{EA60537E-35B3-4588-ABAA-6398AD27F69D}"/>
                </a:ext>
              </a:extLst>
            </p:cNvPr>
            <p:cNvSpPr/>
            <p:nvPr/>
          </p:nvSpPr>
          <p:spPr>
            <a:xfrm>
              <a:off x="1191656" y="2121580"/>
              <a:ext cx="2256817" cy="1512067"/>
            </a:xfrm>
            <a:prstGeom prst="flowChartMagneticDisk">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DB A</a:t>
              </a:r>
            </a:p>
          </p:txBody>
        </p:sp>
        <p:sp>
          <p:nvSpPr>
            <p:cNvPr id="34" name="Flowchart: Magnetic Disk 33">
              <a:extLst>
                <a:ext uri="{FF2B5EF4-FFF2-40B4-BE49-F238E27FC236}">
                  <a16:creationId xmlns:a16="http://schemas.microsoft.com/office/drawing/2014/main" id="{0A6569F4-8CD0-46C7-A01B-84DF7D1D916D}"/>
                </a:ext>
              </a:extLst>
            </p:cNvPr>
            <p:cNvSpPr/>
            <p:nvPr/>
          </p:nvSpPr>
          <p:spPr>
            <a:xfrm>
              <a:off x="1191655" y="4455487"/>
              <a:ext cx="2256817" cy="1512067"/>
            </a:xfrm>
            <a:prstGeom prst="flowChartMagneticDisk">
              <a:avLst/>
            </a:prstGeom>
            <a:solidFill>
              <a:srgbClr val="00B0F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DB B</a:t>
              </a:r>
            </a:p>
          </p:txBody>
        </p:sp>
        <p:sp>
          <p:nvSpPr>
            <p:cNvPr id="35" name="Flowchart: Magnetic Disk 34">
              <a:extLst>
                <a:ext uri="{FF2B5EF4-FFF2-40B4-BE49-F238E27FC236}">
                  <a16:creationId xmlns:a16="http://schemas.microsoft.com/office/drawing/2014/main" id="{98E2BBC6-A2AC-4625-B3BB-211660CF4979}"/>
                </a:ext>
              </a:extLst>
            </p:cNvPr>
            <p:cNvSpPr/>
            <p:nvPr/>
          </p:nvSpPr>
          <p:spPr>
            <a:xfrm>
              <a:off x="1191655" y="6789394"/>
              <a:ext cx="2256817" cy="1512067"/>
            </a:xfrm>
            <a:prstGeom prst="flowChartMagneticDisk">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ysClr val="windowText" lastClr="000000"/>
                  </a:solidFill>
                </a:rPr>
                <a:t>DB C</a:t>
              </a:r>
            </a:p>
          </p:txBody>
        </p:sp>
        <p:sp>
          <p:nvSpPr>
            <p:cNvPr id="36" name="Arrow: Striped Right 35">
              <a:extLst>
                <a:ext uri="{FF2B5EF4-FFF2-40B4-BE49-F238E27FC236}">
                  <a16:creationId xmlns:a16="http://schemas.microsoft.com/office/drawing/2014/main" id="{3BE8BC73-0410-434E-8A5D-7790450FF83E}"/>
                </a:ext>
              </a:extLst>
            </p:cNvPr>
            <p:cNvSpPr/>
            <p:nvPr/>
          </p:nvSpPr>
          <p:spPr>
            <a:xfrm>
              <a:off x="3892697" y="2497117"/>
              <a:ext cx="1536340" cy="760991"/>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Oval 36">
              <a:extLst>
                <a:ext uri="{FF2B5EF4-FFF2-40B4-BE49-F238E27FC236}">
                  <a16:creationId xmlns:a16="http://schemas.microsoft.com/office/drawing/2014/main" id="{D249B0EB-5457-459C-80C2-D639B287D7ED}"/>
                </a:ext>
              </a:extLst>
            </p:cNvPr>
            <p:cNvSpPr/>
            <p:nvPr/>
          </p:nvSpPr>
          <p:spPr>
            <a:xfrm>
              <a:off x="5778231" y="2218380"/>
              <a:ext cx="2529191" cy="131846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API</a:t>
              </a:r>
            </a:p>
          </p:txBody>
        </p:sp>
        <p:sp>
          <p:nvSpPr>
            <p:cNvPr id="38" name="Arrow: Striped Right 37">
              <a:extLst>
                <a:ext uri="{FF2B5EF4-FFF2-40B4-BE49-F238E27FC236}">
                  <a16:creationId xmlns:a16="http://schemas.microsoft.com/office/drawing/2014/main" id="{33FC5272-1662-4669-A656-8FD1E745DDE1}"/>
                </a:ext>
              </a:extLst>
            </p:cNvPr>
            <p:cNvSpPr/>
            <p:nvPr/>
          </p:nvSpPr>
          <p:spPr>
            <a:xfrm>
              <a:off x="3892697" y="4811010"/>
              <a:ext cx="1536340" cy="760991"/>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Oval 38">
              <a:extLst>
                <a:ext uri="{FF2B5EF4-FFF2-40B4-BE49-F238E27FC236}">
                  <a16:creationId xmlns:a16="http://schemas.microsoft.com/office/drawing/2014/main" id="{6FD01898-246E-483D-9A47-78429B5A1293}"/>
                </a:ext>
              </a:extLst>
            </p:cNvPr>
            <p:cNvSpPr/>
            <p:nvPr/>
          </p:nvSpPr>
          <p:spPr>
            <a:xfrm>
              <a:off x="5778231" y="4532273"/>
              <a:ext cx="2529191" cy="131846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API</a:t>
              </a:r>
            </a:p>
          </p:txBody>
        </p:sp>
        <p:sp>
          <p:nvSpPr>
            <p:cNvPr id="40" name="Arrow: Striped Right 39">
              <a:extLst>
                <a:ext uri="{FF2B5EF4-FFF2-40B4-BE49-F238E27FC236}">
                  <a16:creationId xmlns:a16="http://schemas.microsoft.com/office/drawing/2014/main" id="{D6AEECAD-CA56-4248-8B81-034375E272B4}"/>
                </a:ext>
              </a:extLst>
            </p:cNvPr>
            <p:cNvSpPr/>
            <p:nvPr/>
          </p:nvSpPr>
          <p:spPr>
            <a:xfrm>
              <a:off x="3892697" y="7124903"/>
              <a:ext cx="1536340" cy="760991"/>
            </a:xfrm>
            <a:prstGeom prst="striped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Oval 40">
              <a:extLst>
                <a:ext uri="{FF2B5EF4-FFF2-40B4-BE49-F238E27FC236}">
                  <a16:creationId xmlns:a16="http://schemas.microsoft.com/office/drawing/2014/main" id="{05FB38FC-1ABE-474C-A874-7813D4666918}"/>
                </a:ext>
              </a:extLst>
            </p:cNvPr>
            <p:cNvSpPr/>
            <p:nvPr/>
          </p:nvSpPr>
          <p:spPr>
            <a:xfrm>
              <a:off x="5778231" y="6846166"/>
              <a:ext cx="2529191" cy="131846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ysClr val="windowText" lastClr="000000"/>
                  </a:solidFill>
                </a:rPr>
                <a:t>API</a:t>
              </a:r>
            </a:p>
          </p:txBody>
        </p:sp>
        <p:pic>
          <p:nvPicPr>
            <p:cNvPr id="42" name="Picture 41">
              <a:extLst>
                <a:ext uri="{FF2B5EF4-FFF2-40B4-BE49-F238E27FC236}">
                  <a16:creationId xmlns:a16="http://schemas.microsoft.com/office/drawing/2014/main" id="{91B53322-B486-4224-ABAC-BB9E4E8DF3FC}"/>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t="15640" r="30142" b="68611"/>
            <a:stretch/>
          </p:blipFill>
          <p:spPr>
            <a:xfrm>
              <a:off x="10155676" y="3020206"/>
              <a:ext cx="1906622" cy="1512067"/>
            </a:xfrm>
            <a:prstGeom prst="rect">
              <a:avLst/>
            </a:prstGeom>
          </p:spPr>
        </p:pic>
        <p:pic>
          <p:nvPicPr>
            <p:cNvPr id="43" name="Picture 42">
              <a:extLst>
                <a:ext uri="{FF2B5EF4-FFF2-40B4-BE49-F238E27FC236}">
                  <a16:creationId xmlns:a16="http://schemas.microsoft.com/office/drawing/2014/main" id="{E85906D4-DF58-433E-A065-310EB4ED8BFC}"/>
                </a:ext>
              </a:extLst>
            </p:cNvPr>
            <p:cNvPicPr>
              <a:picLocks noChangeAspect="1"/>
            </p:cNvPicPr>
            <p:nvPr/>
          </p:nvPicPr>
          <p:blipFill rotWithShape="1">
            <a:blip r:embed="rId3">
              <a:extLst>
                <a:ext uri="{28A0092B-C50C-407E-A947-70E740481C1C}">
                  <a14:useLocalDpi xmlns:a14="http://schemas.microsoft.com/office/drawing/2010/main" val="0"/>
                </a:ext>
              </a:extLst>
            </a:blip>
            <a:srcRect l="30969" t="67256" r="54813" b="16995"/>
            <a:stretch/>
          </p:blipFill>
          <p:spPr>
            <a:xfrm>
              <a:off x="10426429" y="5572001"/>
              <a:ext cx="1365115" cy="1512067"/>
            </a:xfrm>
            <a:prstGeom prst="rect">
              <a:avLst/>
            </a:prstGeom>
          </p:spPr>
        </p:pic>
      </p:grpSp>
      <p:sp>
        <p:nvSpPr>
          <p:cNvPr id="44" name="TextBox 43">
            <a:extLst>
              <a:ext uri="{FF2B5EF4-FFF2-40B4-BE49-F238E27FC236}">
                <a16:creationId xmlns:a16="http://schemas.microsoft.com/office/drawing/2014/main" id="{0CB8EF19-27D4-4A62-A945-BDAC4F0F981D}"/>
              </a:ext>
            </a:extLst>
          </p:cNvPr>
          <p:cNvSpPr txBox="1"/>
          <p:nvPr/>
        </p:nvSpPr>
        <p:spPr>
          <a:xfrm>
            <a:off x="1684798" y="8613907"/>
            <a:ext cx="6231605" cy="338554"/>
          </a:xfrm>
          <a:prstGeom prst="rect">
            <a:avLst/>
          </a:prstGeom>
          <a:noFill/>
        </p:spPr>
        <p:txBody>
          <a:bodyPr wrap="square">
            <a:spAutoFit/>
          </a:bodyPr>
          <a:lstStyle/>
          <a:p>
            <a:pPr algn="ctr"/>
            <a:r>
              <a:rPr lang="en-US" sz="1600" b="1" dirty="0"/>
              <a:t>Figure 1.4 – Creating or Reusing Existing User Interfaces</a:t>
            </a:r>
          </a:p>
        </p:txBody>
      </p:sp>
      <p:sp>
        <p:nvSpPr>
          <p:cNvPr id="45" name="TextBox 44">
            <a:extLst>
              <a:ext uri="{FF2B5EF4-FFF2-40B4-BE49-F238E27FC236}">
                <a16:creationId xmlns:a16="http://schemas.microsoft.com/office/drawing/2014/main" id="{A1DC14B7-645D-4B93-9848-9277976764D4}"/>
              </a:ext>
            </a:extLst>
          </p:cNvPr>
          <p:cNvSpPr txBox="1"/>
          <p:nvPr/>
        </p:nvSpPr>
        <p:spPr>
          <a:xfrm>
            <a:off x="858540" y="9117393"/>
            <a:ext cx="8082259" cy="1077218"/>
          </a:xfrm>
          <a:prstGeom prst="rect">
            <a:avLst/>
          </a:prstGeom>
          <a:noFill/>
        </p:spPr>
        <p:txBody>
          <a:bodyPr wrap="square" rtlCol="0">
            <a:spAutoFit/>
          </a:bodyPr>
          <a:lstStyle/>
          <a:p>
            <a:pPr algn="just"/>
            <a:r>
              <a:rPr lang="en-US" sz="1600" dirty="0"/>
              <a:t>User interfaces can be reused or be created only when necessary as microservices architecture only affect the back-end of the system as illustrated in </a:t>
            </a:r>
            <a:r>
              <a:rPr lang="en-US" sz="1600" b="1" i="1" dirty="0"/>
              <a:t>Figure 1.4</a:t>
            </a:r>
            <a:r>
              <a:rPr lang="en-US" sz="1600" dirty="0"/>
              <a:t>. However some of the APIs’ end points should be reconfigure. In the case where the decision is to convert the business logic into subscription based, then changes must be done to the user interface to fit the logics.</a:t>
            </a:r>
          </a:p>
        </p:txBody>
      </p:sp>
      <p:sp>
        <p:nvSpPr>
          <p:cNvPr id="46" name="TextBox 45">
            <a:extLst>
              <a:ext uri="{FF2B5EF4-FFF2-40B4-BE49-F238E27FC236}">
                <a16:creationId xmlns:a16="http://schemas.microsoft.com/office/drawing/2014/main" id="{CCA48D75-669D-4E2A-86E1-C4D460E16188}"/>
              </a:ext>
            </a:extLst>
          </p:cNvPr>
          <p:cNvSpPr txBox="1"/>
          <p:nvPr/>
        </p:nvSpPr>
        <p:spPr>
          <a:xfrm>
            <a:off x="858540" y="3711312"/>
            <a:ext cx="8082259" cy="830997"/>
          </a:xfrm>
          <a:prstGeom prst="rect">
            <a:avLst/>
          </a:prstGeom>
          <a:noFill/>
        </p:spPr>
        <p:txBody>
          <a:bodyPr wrap="square" rtlCol="0">
            <a:spAutoFit/>
          </a:bodyPr>
          <a:lstStyle/>
          <a:p>
            <a:pPr algn="just"/>
            <a:r>
              <a:rPr lang="en-US" sz="1600" b="1" i="1" dirty="0"/>
              <a:t>Figure 1.3 </a:t>
            </a:r>
            <a:r>
              <a:rPr lang="en-US" sz="1600" dirty="0"/>
              <a:t>shows the illustration on APIs creation from databases. As databases schema would be different that in monolithic architecture, for every databases, new APIs end points will be created according to the each services business logic and their relationships.</a:t>
            </a:r>
          </a:p>
        </p:txBody>
      </p:sp>
      <p:cxnSp>
        <p:nvCxnSpPr>
          <p:cNvPr id="47" name="Straight Connector 46">
            <a:extLst>
              <a:ext uri="{FF2B5EF4-FFF2-40B4-BE49-F238E27FC236}">
                <a16:creationId xmlns:a16="http://schemas.microsoft.com/office/drawing/2014/main" id="{1175FB1E-912B-4467-BB47-0F3BC870BECE}"/>
              </a:ext>
            </a:extLst>
          </p:cNvPr>
          <p:cNvCxnSpPr>
            <a:cxnSpLocks/>
          </p:cNvCxnSpPr>
          <p:nvPr/>
        </p:nvCxnSpPr>
        <p:spPr>
          <a:xfrm>
            <a:off x="438150" y="10360347"/>
            <a:ext cx="87249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E06EEC0-BA42-4BA4-9426-3E3C3F25883A}"/>
              </a:ext>
            </a:extLst>
          </p:cNvPr>
          <p:cNvSpPr txBox="1"/>
          <p:nvPr/>
        </p:nvSpPr>
        <p:spPr>
          <a:xfrm>
            <a:off x="858539" y="10487777"/>
            <a:ext cx="8082257" cy="400110"/>
          </a:xfrm>
          <a:prstGeom prst="rect">
            <a:avLst/>
          </a:prstGeom>
          <a:noFill/>
        </p:spPr>
        <p:txBody>
          <a:bodyPr wrap="square" rtlCol="0">
            <a:spAutoFit/>
          </a:bodyPr>
          <a:lstStyle/>
          <a:p>
            <a:r>
              <a:rPr lang="en-US" sz="2000" b="1" u="sng" dirty="0"/>
              <a:t>CONCLUSION</a:t>
            </a:r>
          </a:p>
        </p:txBody>
      </p:sp>
      <p:sp>
        <p:nvSpPr>
          <p:cNvPr id="49" name="TextBox 48">
            <a:extLst>
              <a:ext uri="{FF2B5EF4-FFF2-40B4-BE49-F238E27FC236}">
                <a16:creationId xmlns:a16="http://schemas.microsoft.com/office/drawing/2014/main" id="{AAD31983-BEDE-402B-812E-0EDFAA6B28F7}"/>
              </a:ext>
            </a:extLst>
          </p:cNvPr>
          <p:cNvSpPr txBox="1"/>
          <p:nvPr/>
        </p:nvSpPr>
        <p:spPr>
          <a:xfrm>
            <a:off x="858537" y="10887887"/>
            <a:ext cx="8082259" cy="1077218"/>
          </a:xfrm>
          <a:prstGeom prst="rect">
            <a:avLst/>
          </a:prstGeom>
          <a:noFill/>
        </p:spPr>
        <p:txBody>
          <a:bodyPr wrap="square" rtlCol="0">
            <a:spAutoFit/>
          </a:bodyPr>
          <a:lstStyle/>
          <a:p>
            <a:pPr algn="just"/>
            <a:r>
              <a:rPr lang="en-US" sz="1600" dirty="0"/>
              <a:t>Migrating from monolithic architecture to microservices architecture will have the disadvantages and advantages. As we compared them together, we can see that microservices obviously provide better scalability as progression growth. Regardless, we still have to look for the possible issues that could occur. </a:t>
            </a:r>
          </a:p>
        </p:txBody>
      </p:sp>
      <p:sp>
        <p:nvSpPr>
          <p:cNvPr id="50" name="Footer Placeholder 8">
            <a:extLst>
              <a:ext uri="{FF2B5EF4-FFF2-40B4-BE49-F238E27FC236}">
                <a16:creationId xmlns:a16="http://schemas.microsoft.com/office/drawing/2014/main" id="{E117580D-F488-4EFA-A786-31B85B9A75FC}"/>
              </a:ext>
            </a:extLst>
          </p:cNvPr>
          <p:cNvSpPr txBox="1">
            <a:spLocks/>
          </p:cNvSpPr>
          <p:nvPr/>
        </p:nvSpPr>
        <p:spPr>
          <a:xfrm>
            <a:off x="4723876" y="182064"/>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err="1"/>
              <a:t>ViMiGo</a:t>
            </a:r>
            <a:r>
              <a:rPr lang="en-US" dirty="0"/>
              <a:t> Writing Assessment – NASRUL ARIF BIN ZAKRIA</a:t>
            </a:r>
          </a:p>
        </p:txBody>
      </p:sp>
      <p:sp>
        <p:nvSpPr>
          <p:cNvPr id="51" name="Footer Placeholder 8">
            <a:extLst>
              <a:ext uri="{FF2B5EF4-FFF2-40B4-BE49-F238E27FC236}">
                <a16:creationId xmlns:a16="http://schemas.microsoft.com/office/drawing/2014/main" id="{917E32FF-1B92-4ADE-9D66-116BF1B3992B}"/>
              </a:ext>
            </a:extLst>
          </p:cNvPr>
          <p:cNvSpPr txBox="1">
            <a:spLocks/>
          </p:cNvSpPr>
          <p:nvPr/>
        </p:nvSpPr>
        <p:spPr>
          <a:xfrm>
            <a:off x="878690" y="180843"/>
            <a:ext cx="4439174" cy="681567"/>
          </a:xfrm>
          <a:prstGeom prst="rect">
            <a:avLst/>
          </a:prstGeom>
        </p:spPr>
        <p:txBody>
          <a:bodyPr vert="horz" lIns="91440" tIns="45720" rIns="91440" bIns="45720" rtlCol="0" anchor="ctr"/>
          <a:lstStyle>
            <a:defPPr>
              <a:defRPr lang="en-US"/>
            </a:defPPr>
            <a:lvl1pPr marL="0" algn="ctr" defTabSz="457200" rtl="0" eaLnBrk="1" latinLnBrk="0" hangingPunct="1">
              <a:defRPr sz="126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dirty="0"/>
              <a:t>Migration: Monolithic to Microservices</a:t>
            </a:r>
          </a:p>
        </p:txBody>
      </p:sp>
    </p:spTree>
    <p:extLst>
      <p:ext uri="{BB962C8B-B14F-4D97-AF65-F5344CB8AC3E}">
        <p14:creationId xmlns:p14="http://schemas.microsoft.com/office/powerpoint/2010/main" val="16000723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TotalTime>
  <Words>961</Words>
  <Application>Microsoft Office PowerPoint</Application>
  <PresentationFormat>A3 Paper (297x420 mm)</PresentationFormat>
  <Paragraphs>128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Nasrul Arif Zakria</dc:creator>
  <cp:lastModifiedBy>Nasrul Arif Zakria</cp:lastModifiedBy>
  <cp:revision>47</cp:revision>
  <dcterms:created xsi:type="dcterms:W3CDTF">2023-12-19T04:13:26Z</dcterms:created>
  <dcterms:modified xsi:type="dcterms:W3CDTF">2023-12-20T02:31:05Z</dcterms:modified>
</cp:coreProperties>
</file>