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2098-6A30-4441-864D-048304DAFBA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F709B-E4E4-4C0F-AC1E-EF70B3D1702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</a:t>
          </a:r>
        </a:p>
      </dgm:t>
    </dgm:pt>
    <dgm:pt modelId="{2EF1EE13-2479-4C87-9DFC-A96D43F36332}" type="parTrans" cxnId="{086CA8FC-2B06-433F-97E0-BD31EF2A7496}">
      <dgm:prSet/>
      <dgm:spPr/>
      <dgm:t>
        <a:bodyPr/>
        <a:lstStyle/>
        <a:p>
          <a:endParaRPr lang="en-US"/>
        </a:p>
      </dgm:t>
    </dgm:pt>
    <dgm:pt modelId="{5CDD110E-62D3-4255-ADE7-CE5C2BC089CF}" type="sibTrans" cxnId="{086CA8FC-2B06-433F-97E0-BD31EF2A7496}">
      <dgm:prSet/>
      <dgm:spPr/>
      <dgm:t>
        <a:bodyPr/>
        <a:lstStyle/>
        <a:p>
          <a:endParaRPr lang="en-US"/>
        </a:p>
      </dgm:t>
    </dgm:pt>
    <dgm:pt modelId="{06877C9C-A1DE-4663-B556-B3BE225482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2CDC2F12-6102-46F9-8B5F-29875A1EE471}" type="parTrans" cxnId="{CCA4E1E2-3C62-4C3C-B6EF-5542365E5203}">
      <dgm:prSet/>
      <dgm:spPr/>
      <dgm:t>
        <a:bodyPr/>
        <a:lstStyle/>
        <a:p>
          <a:endParaRPr lang="en-US"/>
        </a:p>
      </dgm:t>
    </dgm:pt>
    <dgm:pt modelId="{9C9AFD01-C305-486A-ABF8-A6A3C09851C5}" type="sibTrans" cxnId="{CCA4E1E2-3C62-4C3C-B6EF-5542365E5203}">
      <dgm:prSet/>
      <dgm:spPr/>
      <dgm:t>
        <a:bodyPr/>
        <a:lstStyle/>
        <a:p>
          <a:endParaRPr lang="en-US"/>
        </a:p>
      </dgm:t>
    </dgm:pt>
    <dgm:pt modelId="{B335FA5D-3185-46A6-A002-96BC2EA4F4C2}">
      <dgm:prSet phldrT="[Text]"/>
      <dgm:spPr/>
      <dgm:t>
        <a:bodyPr/>
        <a:lstStyle/>
        <a:p>
          <a:r>
            <a:rPr lang="en-US" dirty="0"/>
            <a:t>DB A</a:t>
          </a:r>
        </a:p>
      </dgm:t>
    </dgm:pt>
    <dgm:pt modelId="{3B36D4C1-C6D1-45EF-8656-4E1151DAB82E}" type="parTrans" cxnId="{4529C617-3092-4D16-A39A-DBBCCB268BBE}">
      <dgm:prSet/>
      <dgm:spPr/>
      <dgm:t>
        <a:bodyPr/>
        <a:lstStyle/>
        <a:p>
          <a:endParaRPr lang="en-US"/>
        </a:p>
      </dgm:t>
    </dgm:pt>
    <dgm:pt modelId="{E70B6738-1A25-4CCB-975F-7861B1053301}" type="sibTrans" cxnId="{4529C617-3092-4D16-A39A-DBBCCB268BBE}">
      <dgm:prSet/>
      <dgm:spPr/>
      <dgm:t>
        <a:bodyPr/>
        <a:lstStyle/>
        <a:p>
          <a:endParaRPr lang="en-US"/>
        </a:p>
      </dgm:t>
    </dgm:pt>
    <dgm:pt modelId="{A8A7E56F-944D-4F29-8A15-C74506AC1BCD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B</a:t>
          </a:r>
        </a:p>
      </dgm:t>
    </dgm:pt>
    <dgm:pt modelId="{F6AD9624-E220-4AE2-8010-DBB0A2C3762F}" type="parTrans" cxnId="{A056C199-2CC5-45A7-8BD0-D38482BAAABB}">
      <dgm:prSet/>
      <dgm:spPr/>
      <dgm:t>
        <a:bodyPr/>
        <a:lstStyle/>
        <a:p>
          <a:endParaRPr lang="en-US"/>
        </a:p>
      </dgm:t>
    </dgm:pt>
    <dgm:pt modelId="{4684CAFA-9546-4C90-99B8-392651B09704}" type="sibTrans" cxnId="{A056C199-2CC5-45A7-8BD0-D38482BAAABB}">
      <dgm:prSet/>
      <dgm:spPr/>
      <dgm:t>
        <a:bodyPr/>
        <a:lstStyle/>
        <a:p>
          <a:endParaRPr lang="en-US"/>
        </a:p>
      </dgm:t>
    </dgm:pt>
    <dgm:pt modelId="{9F60F2A4-92A9-49CE-85FF-31280090E507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ACF35A2E-2378-447F-9458-6598281E750E}" type="parTrans" cxnId="{E0AD8CBF-24DF-4CE9-85CC-B4A95F0C470D}">
      <dgm:prSet/>
      <dgm:spPr/>
      <dgm:t>
        <a:bodyPr/>
        <a:lstStyle/>
        <a:p>
          <a:endParaRPr lang="en-US"/>
        </a:p>
      </dgm:t>
    </dgm:pt>
    <dgm:pt modelId="{A08586C8-2CCE-445E-AC60-D5F266AE7585}" type="sibTrans" cxnId="{E0AD8CBF-24DF-4CE9-85CC-B4A95F0C470D}">
      <dgm:prSet/>
      <dgm:spPr/>
      <dgm:t>
        <a:bodyPr/>
        <a:lstStyle/>
        <a:p>
          <a:endParaRPr lang="en-US"/>
        </a:p>
      </dgm:t>
    </dgm:pt>
    <dgm:pt modelId="{67CD095A-1F2E-4888-8882-D54AFF6C64A5}">
      <dgm:prSet phldrT="[Text]"/>
      <dgm:spPr/>
      <dgm:t>
        <a:bodyPr/>
        <a:lstStyle/>
        <a:p>
          <a:r>
            <a:rPr lang="en-US" dirty="0"/>
            <a:t>DB B</a:t>
          </a:r>
        </a:p>
      </dgm:t>
    </dgm:pt>
    <dgm:pt modelId="{E476491F-37CC-4411-BE26-3F8CD97EE33E}" type="parTrans" cxnId="{58540014-B84F-4577-B209-41426E9E69A6}">
      <dgm:prSet/>
      <dgm:spPr/>
      <dgm:t>
        <a:bodyPr/>
        <a:lstStyle/>
        <a:p>
          <a:endParaRPr lang="en-US"/>
        </a:p>
      </dgm:t>
    </dgm:pt>
    <dgm:pt modelId="{9C96A111-47B0-43BE-AB1A-17175DCBE313}" type="sibTrans" cxnId="{58540014-B84F-4577-B209-41426E9E69A6}">
      <dgm:prSet/>
      <dgm:spPr/>
      <dgm:t>
        <a:bodyPr/>
        <a:lstStyle/>
        <a:p>
          <a:endParaRPr lang="en-US"/>
        </a:p>
      </dgm:t>
    </dgm:pt>
    <dgm:pt modelId="{87E38706-33DB-44F5-9A9D-D21ECEFF3C60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C</a:t>
          </a:r>
        </a:p>
      </dgm:t>
    </dgm:pt>
    <dgm:pt modelId="{6385D8CB-D518-49F0-85D6-5D3DB4C9EC4D}" type="parTrans" cxnId="{720EBB76-44E2-45F7-A675-E14579C1D1D5}">
      <dgm:prSet/>
      <dgm:spPr/>
      <dgm:t>
        <a:bodyPr/>
        <a:lstStyle/>
        <a:p>
          <a:endParaRPr lang="en-US"/>
        </a:p>
      </dgm:t>
    </dgm:pt>
    <dgm:pt modelId="{FEEE528D-5F0D-403A-B059-A432819892E1}" type="sibTrans" cxnId="{720EBB76-44E2-45F7-A675-E14579C1D1D5}">
      <dgm:prSet/>
      <dgm:spPr/>
      <dgm:t>
        <a:bodyPr/>
        <a:lstStyle/>
        <a:p>
          <a:endParaRPr lang="en-US"/>
        </a:p>
      </dgm:t>
    </dgm:pt>
    <dgm:pt modelId="{AC392093-A190-4057-A5F8-0EC3B8E62A0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1320BEBB-5B81-4A9C-A825-002FB8E31D33}" type="parTrans" cxnId="{4926E026-391E-4C69-A420-F186323BFB3E}">
      <dgm:prSet/>
      <dgm:spPr/>
      <dgm:t>
        <a:bodyPr/>
        <a:lstStyle/>
        <a:p>
          <a:endParaRPr lang="en-US"/>
        </a:p>
      </dgm:t>
    </dgm:pt>
    <dgm:pt modelId="{C36B6061-A0C3-4AA6-BFD4-75C5BC498D74}" type="sibTrans" cxnId="{4926E026-391E-4C69-A420-F186323BFB3E}">
      <dgm:prSet/>
      <dgm:spPr/>
      <dgm:t>
        <a:bodyPr/>
        <a:lstStyle/>
        <a:p>
          <a:endParaRPr lang="en-US"/>
        </a:p>
      </dgm:t>
    </dgm:pt>
    <dgm:pt modelId="{F060585A-52F0-4933-9D26-5F4342241521}">
      <dgm:prSet phldrT="[Text]"/>
      <dgm:spPr/>
      <dgm:t>
        <a:bodyPr/>
        <a:lstStyle/>
        <a:p>
          <a:r>
            <a:rPr lang="en-US" dirty="0"/>
            <a:t>DB C</a:t>
          </a:r>
        </a:p>
      </dgm:t>
    </dgm:pt>
    <dgm:pt modelId="{4CA225C7-3407-4DDD-9587-ADA89363FFDA}" type="parTrans" cxnId="{09991D6A-9E0F-4A34-8F83-6EB1A36FAD7D}">
      <dgm:prSet/>
      <dgm:spPr/>
      <dgm:t>
        <a:bodyPr/>
        <a:lstStyle/>
        <a:p>
          <a:endParaRPr lang="en-US"/>
        </a:p>
      </dgm:t>
    </dgm:pt>
    <dgm:pt modelId="{C7BA0FB5-1858-4E3A-895E-594759AD46F7}" type="sibTrans" cxnId="{09991D6A-9E0F-4A34-8F83-6EB1A36FAD7D}">
      <dgm:prSet/>
      <dgm:spPr/>
      <dgm:t>
        <a:bodyPr/>
        <a:lstStyle/>
        <a:p>
          <a:endParaRPr lang="en-US"/>
        </a:p>
      </dgm:t>
    </dgm:pt>
    <dgm:pt modelId="{878D4F48-533F-406A-BED4-1E0285666845}" type="pres">
      <dgm:prSet presAssocID="{895E2098-6A30-4441-864D-048304DAFBA6}" presName="theList" presStyleCnt="0">
        <dgm:presLayoutVars>
          <dgm:dir/>
          <dgm:animLvl val="lvl"/>
          <dgm:resizeHandles val="exact"/>
        </dgm:presLayoutVars>
      </dgm:prSet>
      <dgm:spPr/>
    </dgm:pt>
    <dgm:pt modelId="{9FE32443-BD47-4BD4-A6A4-146577F65262}" type="pres">
      <dgm:prSet presAssocID="{9EEF709B-E4E4-4C0F-AC1E-EF70B3D1702B}" presName="compNode" presStyleCnt="0"/>
      <dgm:spPr/>
    </dgm:pt>
    <dgm:pt modelId="{251859A4-06B2-4E89-BECB-713AF44C0635}" type="pres">
      <dgm:prSet presAssocID="{9EEF709B-E4E4-4C0F-AC1E-EF70B3D1702B}" presName="aNode" presStyleLbl="bgShp" presStyleIdx="0" presStyleCnt="3"/>
      <dgm:spPr/>
    </dgm:pt>
    <dgm:pt modelId="{3CDC3BC7-E398-4220-8F86-44F6F88CFEC5}" type="pres">
      <dgm:prSet presAssocID="{9EEF709B-E4E4-4C0F-AC1E-EF70B3D1702B}" presName="textNode" presStyleLbl="bgShp" presStyleIdx="0" presStyleCnt="3"/>
      <dgm:spPr/>
    </dgm:pt>
    <dgm:pt modelId="{B5E121A1-2AD9-4813-93A7-FEEA291354A8}" type="pres">
      <dgm:prSet presAssocID="{9EEF709B-E4E4-4C0F-AC1E-EF70B3D1702B}" presName="compChildNode" presStyleCnt="0"/>
      <dgm:spPr/>
    </dgm:pt>
    <dgm:pt modelId="{1793F05D-46DB-4F67-838C-A3B437BD73F7}" type="pres">
      <dgm:prSet presAssocID="{9EEF709B-E4E4-4C0F-AC1E-EF70B3D1702B}" presName="theInnerList" presStyleCnt="0"/>
      <dgm:spPr/>
    </dgm:pt>
    <dgm:pt modelId="{F47FC9C3-F340-4BD8-90E8-B3D2CBE27EE3}" type="pres">
      <dgm:prSet presAssocID="{06877C9C-A1DE-4663-B556-B3BE22548228}" presName="childNode" presStyleLbl="node1" presStyleIdx="0" presStyleCnt="6">
        <dgm:presLayoutVars>
          <dgm:bulletEnabled val="1"/>
        </dgm:presLayoutVars>
      </dgm:prSet>
      <dgm:spPr/>
    </dgm:pt>
    <dgm:pt modelId="{183DD993-0805-41F8-8916-E8532884AA43}" type="pres">
      <dgm:prSet presAssocID="{06877C9C-A1DE-4663-B556-B3BE22548228}" presName="aSpace2" presStyleCnt="0"/>
      <dgm:spPr/>
    </dgm:pt>
    <dgm:pt modelId="{59CB769A-C6A8-4104-8732-233F32C8F9B5}" type="pres">
      <dgm:prSet presAssocID="{B335FA5D-3185-46A6-A002-96BC2EA4F4C2}" presName="childNode" presStyleLbl="node1" presStyleIdx="1" presStyleCnt="6">
        <dgm:presLayoutVars>
          <dgm:bulletEnabled val="1"/>
        </dgm:presLayoutVars>
      </dgm:prSet>
      <dgm:spPr/>
    </dgm:pt>
    <dgm:pt modelId="{347AB5A3-FD00-42E4-9340-86DFB784869C}" type="pres">
      <dgm:prSet presAssocID="{9EEF709B-E4E4-4C0F-AC1E-EF70B3D1702B}" presName="aSpace" presStyleCnt="0"/>
      <dgm:spPr/>
    </dgm:pt>
    <dgm:pt modelId="{110E5AEA-00A4-4338-8FA8-29C5302AD23D}" type="pres">
      <dgm:prSet presAssocID="{A8A7E56F-944D-4F29-8A15-C74506AC1BCD}" presName="compNode" presStyleCnt="0"/>
      <dgm:spPr/>
    </dgm:pt>
    <dgm:pt modelId="{A21DCFB4-DC80-40BE-BC39-1330CD7CD45A}" type="pres">
      <dgm:prSet presAssocID="{A8A7E56F-944D-4F29-8A15-C74506AC1BCD}" presName="aNode" presStyleLbl="bgShp" presStyleIdx="1" presStyleCnt="3"/>
      <dgm:spPr/>
    </dgm:pt>
    <dgm:pt modelId="{F6E3889F-CAE2-494A-8548-5785CF87CAA3}" type="pres">
      <dgm:prSet presAssocID="{A8A7E56F-944D-4F29-8A15-C74506AC1BCD}" presName="textNode" presStyleLbl="bgShp" presStyleIdx="1" presStyleCnt="3"/>
      <dgm:spPr/>
    </dgm:pt>
    <dgm:pt modelId="{8FE9B992-055F-45C3-84F1-A599FCA0A112}" type="pres">
      <dgm:prSet presAssocID="{A8A7E56F-944D-4F29-8A15-C74506AC1BCD}" presName="compChildNode" presStyleCnt="0"/>
      <dgm:spPr/>
    </dgm:pt>
    <dgm:pt modelId="{E16FB8B3-5659-4768-B5A4-3CD0E417CA09}" type="pres">
      <dgm:prSet presAssocID="{A8A7E56F-944D-4F29-8A15-C74506AC1BCD}" presName="theInnerList" presStyleCnt="0"/>
      <dgm:spPr/>
    </dgm:pt>
    <dgm:pt modelId="{073BBFA9-8BDA-446D-9C3A-E3C4C2723FDE}" type="pres">
      <dgm:prSet presAssocID="{9F60F2A4-92A9-49CE-85FF-31280090E507}" presName="childNode" presStyleLbl="node1" presStyleIdx="2" presStyleCnt="6">
        <dgm:presLayoutVars>
          <dgm:bulletEnabled val="1"/>
        </dgm:presLayoutVars>
      </dgm:prSet>
      <dgm:spPr/>
    </dgm:pt>
    <dgm:pt modelId="{076617D8-E0DD-421B-AC9E-390CF671FD94}" type="pres">
      <dgm:prSet presAssocID="{9F60F2A4-92A9-49CE-85FF-31280090E507}" presName="aSpace2" presStyleCnt="0"/>
      <dgm:spPr/>
    </dgm:pt>
    <dgm:pt modelId="{05EBAAF1-0BAF-49F6-80D9-583FEA448EB7}" type="pres">
      <dgm:prSet presAssocID="{67CD095A-1F2E-4888-8882-D54AFF6C64A5}" presName="childNode" presStyleLbl="node1" presStyleIdx="3" presStyleCnt="6">
        <dgm:presLayoutVars>
          <dgm:bulletEnabled val="1"/>
        </dgm:presLayoutVars>
      </dgm:prSet>
      <dgm:spPr/>
    </dgm:pt>
    <dgm:pt modelId="{D43A9B65-A1C3-4D64-8A78-C81F60983047}" type="pres">
      <dgm:prSet presAssocID="{A8A7E56F-944D-4F29-8A15-C74506AC1BCD}" presName="aSpace" presStyleCnt="0"/>
      <dgm:spPr/>
    </dgm:pt>
    <dgm:pt modelId="{A413BBE4-3760-4F81-A0A9-B8350B5119A1}" type="pres">
      <dgm:prSet presAssocID="{87E38706-33DB-44F5-9A9D-D21ECEFF3C60}" presName="compNode" presStyleCnt="0"/>
      <dgm:spPr/>
    </dgm:pt>
    <dgm:pt modelId="{1DF5CAC8-9B83-4071-96F3-1074952BF377}" type="pres">
      <dgm:prSet presAssocID="{87E38706-33DB-44F5-9A9D-D21ECEFF3C60}" presName="aNode" presStyleLbl="bgShp" presStyleIdx="2" presStyleCnt="3"/>
      <dgm:spPr/>
    </dgm:pt>
    <dgm:pt modelId="{69A4F91A-FA59-42F0-B2A9-A3D7E09F44C8}" type="pres">
      <dgm:prSet presAssocID="{87E38706-33DB-44F5-9A9D-D21ECEFF3C60}" presName="textNode" presStyleLbl="bgShp" presStyleIdx="2" presStyleCnt="3"/>
      <dgm:spPr/>
    </dgm:pt>
    <dgm:pt modelId="{8D235B0C-E68D-4BEA-9DD1-C6DF1702CE04}" type="pres">
      <dgm:prSet presAssocID="{87E38706-33DB-44F5-9A9D-D21ECEFF3C60}" presName="compChildNode" presStyleCnt="0"/>
      <dgm:spPr/>
    </dgm:pt>
    <dgm:pt modelId="{03A30FE6-36D1-4BEF-BF93-DE2E9A262755}" type="pres">
      <dgm:prSet presAssocID="{87E38706-33DB-44F5-9A9D-D21ECEFF3C60}" presName="theInnerList" presStyleCnt="0"/>
      <dgm:spPr/>
    </dgm:pt>
    <dgm:pt modelId="{08E3CACC-D908-421C-9D20-9A5D3C7D4E5A}" type="pres">
      <dgm:prSet presAssocID="{AC392093-A190-4057-A5F8-0EC3B8E62A08}" presName="childNode" presStyleLbl="node1" presStyleIdx="4" presStyleCnt="6">
        <dgm:presLayoutVars>
          <dgm:bulletEnabled val="1"/>
        </dgm:presLayoutVars>
      </dgm:prSet>
      <dgm:spPr/>
    </dgm:pt>
    <dgm:pt modelId="{56D0BC01-BA25-4513-9B99-2EF03304E63A}" type="pres">
      <dgm:prSet presAssocID="{AC392093-A190-4057-A5F8-0EC3B8E62A08}" presName="aSpace2" presStyleCnt="0"/>
      <dgm:spPr/>
    </dgm:pt>
    <dgm:pt modelId="{5FA1AF42-3A16-4B6C-AAC1-6AAF2B4A08EE}" type="pres">
      <dgm:prSet presAssocID="{F060585A-52F0-4933-9D26-5F434224152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CC232303-24B0-4EFB-A34E-2711919A873C}" type="presOf" srcId="{87E38706-33DB-44F5-9A9D-D21ECEFF3C60}" destId="{1DF5CAC8-9B83-4071-96F3-1074952BF377}" srcOrd="0" destOrd="0" presId="urn:microsoft.com/office/officeart/2005/8/layout/lProcess2"/>
    <dgm:cxn modelId="{EEA3570A-0881-4B07-AFF3-35290AD87AB0}" type="presOf" srcId="{A8A7E56F-944D-4F29-8A15-C74506AC1BCD}" destId="{F6E3889F-CAE2-494A-8548-5785CF87CAA3}" srcOrd="1" destOrd="0" presId="urn:microsoft.com/office/officeart/2005/8/layout/lProcess2"/>
    <dgm:cxn modelId="{58540014-B84F-4577-B209-41426E9E69A6}" srcId="{A8A7E56F-944D-4F29-8A15-C74506AC1BCD}" destId="{67CD095A-1F2E-4888-8882-D54AFF6C64A5}" srcOrd="1" destOrd="0" parTransId="{E476491F-37CC-4411-BE26-3F8CD97EE33E}" sibTransId="{9C96A111-47B0-43BE-AB1A-17175DCBE313}"/>
    <dgm:cxn modelId="{4529C617-3092-4D16-A39A-DBBCCB268BBE}" srcId="{9EEF709B-E4E4-4C0F-AC1E-EF70B3D1702B}" destId="{B335FA5D-3185-46A6-A002-96BC2EA4F4C2}" srcOrd="1" destOrd="0" parTransId="{3B36D4C1-C6D1-45EF-8656-4E1151DAB82E}" sibTransId="{E70B6738-1A25-4CCB-975F-7861B1053301}"/>
    <dgm:cxn modelId="{4926E026-391E-4C69-A420-F186323BFB3E}" srcId="{87E38706-33DB-44F5-9A9D-D21ECEFF3C60}" destId="{AC392093-A190-4057-A5F8-0EC3B8E62A08}" srcOrd="0" destOrd="0" parTransId="{1320BEBB-5B81-4A9C-A825-002FB8E31D33}" sibTransId="{C36B6061-A0C3-4AA6-BFD4-75C5BC498D74}"/>
    <dgm:cxn modelId="{47949B33-E5ED-4640-A1B9-53E0076CEA38}" type="presOf" srcId="{895E2098-6A30-4441-864D-048304DAFBA6}" destId="{878D4F48-533F-406A-BED4-1E0285666845}" srcOrd="0" destOrd="0" presId="urn:microsoft.com/office/officeart/2005/8/layout/lProcess2"/>
    <dgm:cxn modelId="{8B4A633B-6807-4576-81E2-F19702760467}" type="presOf" srcId="{67CD095A-1F2E-4888-8882-D54AFF6C64A5}" destId="{05EBAAF1-0BAF-49F6-80D9-583FEA448EB7}" srcOrd="0" destOrd="0" presId="urn:microsoft.com/office/officeart/2005/8/layout/lProcess2"/>
    <dgm:cxn modelId="{6CE87440-C02F-4D9D-BBFA-FD67333CECEA}" type="presOf" srcId="{A8A7E56F-944D-4F29-8A15-C74506AC1BCD}" destId="{A21DCFB4-DC80-40BE-BC39-1330CD7CD45A}" srcOrd="0" destOrd="0" presId="urn:microsoft.com/office/officeart/2005/8/layout/lProcess2"/>
    <dgm:cxn modelId="{03739D40-A8C1-4CC0-98DC-56286755A425}" type="presOf" srcId="{87E38706-33DB-44F5-9A9D-D21ECEFF3C60}" destId="{69A4F91A-FA59-42F0-B2A9-A3D7E09F44C8}" srcOrd="1" destOrd="0" presId="urn:microsoft.com/office/officeart/2005/8/layout/lProcess2"/>
    <dgm:cxn modelId="{09991D6A-9E0F-4A34-8F83-6EB1A36FAD7D}" srcId="{87E38706-33DB-44F5-9A9D-D21ECEFF3C60}" destId="{F060585A-52F0-4933-9D26-5F4342241521}" srcOrd="1" destOrd="0" parTransId="{4CA225C7-3407-4DDD-9587-ADA89363FFDA}" sibTransId="{C7BA0FB5-1858-4E3A-895E-594759AD46F7}"/>
    <dgm:cxn modelId="{720EBB76-44E2-45F7-A675-E14579C1D1D5}" srcId="{895E2098-6A30-4441-864D-048304DAFBA6}" destId="{87E38706-33DB-44F5-9A9D-D21ECEFF3C60}" srcOrd="2" destOrd="0" parTransId="{6385D8CB-D518-49F0-85D6-5D3DB4C9EC4D}" sibTransId="{FEEE528D-5F0D-403A-B059-A432819892E1}"/>
    <dgm:cxn modelId="{28498483-A3A9-4108-A7D4-DD33492DEFE5}" type="presOf" srcId="{9F60F2A4-92A9-49CE-85FF-31280090E507}" destId="{073BBFA9-8BDA-446D-9C3A-E3C4C2723FDE}" srcOrd="0" destOrd="0" presId="urn:microsoft.com/office/officeart/2005/8/layout/lProcess2"/>
    <dgm:cxn modelId="{A056C199-2CC5-45A7-8BD0-D38482BAAABB}" srcId="{895E2098-6A30-4441-864D-048304DAFBA6}" destId="{A8A7E56F-944D-4F29-8A15-C74506AC1BCD}" srcOrd="1" destOrd="0" parTransId="{F6AD9624-E220-4AE2-8010-DBB0A2C3762F}" sibTransId="{4684CAFA-9546-4C90-99B8-392651B09704}"/>
    <dgm:cxn modelId="{C5F9D69D-0115-4F16-B37B-264251ED0BA9}" type="presOf" srcId="{AC392093-A190-4057-A5F8-0EC3B8E62A08}" destId="{08E3CACC-D908-421C-9D20-9A5D3C7D4E5A}" srcOrd="0" destOrd="0" presId="urn:microsoft.com/office/officeart/2005/8/layout/lProcess2"/>
    <dgm:cxn modelId="{23ACD7A4-9B9F-4CFB-B224-5FC69B17134C}" type="presOf" srcId="{9EEF709B-E4E4-4C0F-AC1E-EF70B3D1702B}" destId="{3CDC3BC7-E398-4220-8F86-44F6F88CFEC5}" srcOrd="1" destOrd="0" presId="urn:microsoft.com/office/officeart/2005/8/layout/lProcess2"/>
    <dgm:cxn modelId="{4ACFDDAE-0F76-4D23-9083-F0CBDB8994D0}" type="presOf" srcId="{F060585A-52F0-4933-9D26-5F4342241521}" destId="{5FA1AF42-3A16-4B6C-AAC1-6AAF2B4A08EE}" srcOrd="0" destOrd="0" presId="urn:microsoft.com/office/officeart/2005/8/layout/lProcess2"/>
    <dgm:cxn modelId="{E0AD8CBF-24DF-4CE9-85CC-B4A95F0C470D}" srcId="{A8A7E56F-944D-4F29-8A15-C74506AC1BCD}" destId="{9F60F2A4-92A9-49CE-85FF-31280090E507}" srcOrd="0" destOrd="0" parTransId="{ACF35A2E-2378-447F-9458-6598281E750E}" sibTransId="{A08586C8-2CCE-445E-AC60-D5F266AE7585}"/>
    <dgm:cxn modelId="{1BB3B1C3-EF08-4410-806D-A7A706B41214}" type="presOf" srcId="{9EEF709B-E4E4-4C0F-AC1E-EF70B3D1702B}" destId="{251859A4-06B2-4E89-BECB-713AF44C0635}" srcOrd="0" destOrd="0" presId="urn:microsoft.com/office/officeart/2005/8/layout/lProcess2"/>
    <dgm:cxn modelId="{FFFCE9D5-1C63-4A25-AC3B-9878C9EB369B}" type="presOf" srcId="{B335FA5D-3185-46A6-A002-96BC2EA4F4C2}" destId="{59CB769A-C6A8-4104-8732-233F32C8F9B5}" srcOrd="0" destOrd="0" presId="urn:microsoft.com/office/officeart/2005/8/layout/lProcess2"/>
    <dgm:cxn modelId="{CCA4E1E2-3C62-4C3C-B6EF-5542365E5203}" srcId="{9EEF709B-E4E4-4C0F-AC1E-EF70B3D1702B}" destId="{06877C9C-A1DE-4663-B556-B3BE22548228}" srcOrd="0" destOrd="0" parTransId="{2CDC2F12-6102-46F9-8B5F-29875A1EE471}" sibTransId="{9C9AFD01-C305-486A-ABF8-A6A3C09851C5}"/>
    <dgm:cxn modelId="{405AE1F2-B723-411A-A221-68CE2DA1D7E8}" type="presOf" srcId="{06877C9C-A1DE-4663-B556-B3BE22548228}" destId="{F47FC9C3-F340-4BD8-90E8-B3D2CBE27EE3}" srcOrd="0" destOrd="0" presId="urn:microsoft.com/office/officeart/2005/8/layout/lProcess2"/>
    <dgm:cxn modelId="{086CA8FC-2B06-433F-97E0-BD31EF2A7496}" srcId="{895E2098-6A30-4441-864D-048304DAFBA6}" destId="{9EEF709B-E4E4-4C0F-AC1E-EF70B3D1702B}" srcOrd="0" destOrd="0" parTransId="{2EF1EE13-2479-4C87-9DFC-A96D43F36332}" sibTransId="{5CDD110E-62D3-4255-ADE7-CE5C2BC089CF}"/>
    <dgm:cxn modelId="{3938ECE3-76DA-4DF5-BA7C-AFB6ED4C5997}" type="presParOf" srcId="{878D4F48-533F-406A-BED4-1E0285666845}" destId="{9FE32443-BD47-4BD4-A6A4-146577F65262}" srcOrd="0" destOrd="0" presId="urn:microsoft.com/office/officeart/2005/8/layout/lProcess2"/>
    <dgm:cxn modelId="{CB393B6D-5531-45CF-BAA1-CB90ACA25BB1}" type="presParOf" srcId="{9FE32443-BD47-4BD4-A6A4-146577F65262}" destId="{251859A4-06B2-4E89-BECB-713AF44C0635}" srcOrd="0" destOrd="0" presId="urn:microsoft.com/office/officeart/2005/8/layout/lProcess2"/>
    <dgm:cxn modelId="{05309709-159A-440C-87FB-43F47B89CB45}" type="presParOf" srcId="{9FE32443-BD47-4BD4-A6A4-146577F65262}" destId="{3CDC3BC7-E398-4220-8F86-44F6F88CFEC5}" srcOrd="1" destOrd="0" presId="urn:microsoft.com/office/officeart/2005/8/layout/lProcess2"/>
    <dgm:cxn modelId="{6BE4042F-F5AF-4852-9C8D-4834970A054A}" type="presParOf" srcId="{9FE32443-BD47-4BD4-A6A4-146577F65262}" destId="{B5E121A1-2AD9-4813-93A7-FEEA291354A8}" srcOrd="2" destOrd="0" presId="urn:microsoft.com/office/officeart/2005/8/layout/lProcess2"/>
    <dgm:cxn modelId="{5E0D38E4-A17D-4DD9-9D34-51EF2A5298DB}" type="presParOf" srcId="{B5E121A1-2AD9-4813-93A7-FEEA291354A8}" destId="{1793F05D-46DB-4F67-838C-A3B437BD73F7}" srcOrd="0" destOrd="0" presId="urn:microsoft.com/office/officeart/2005/8/layout/lProcess2"/>
    <dgm:cxn modelId="{8BA989ED-E6B6-4036-B9AB-3318FB683AC2}" type="presParOf" srcId="{1793F05D-46DB-4F67-838C-A3B437BD73F7}" destId="{F47FC9C3-F340-4BD8-90E8-B3D2CBE27EE3}" srcOrd="0" destOrd="0" presId="urn:microsoft.com/office/officeart/2005/8/layout/lProcess2"/>
    <dgm:cxn modelId="{CCF0AE21-6330-4A0F-B269-3025999EDD93}" type="presParOf" srcId="{1793F05D-46DB-4F67-838C-A3B437BD73F7}" destId="{183DD993-0805-41F8-8916-E8532884AA43}" srcOrd="1" destOrd="0" presId="urn:microsoft.com/office/officeart/2005/8/layout/lProcess2"/>
    <dgm:cxn modelId="{B261D29F-49B0-4FF6-B9A4-43C7F9625CEB}" type="presParOf" srcId="{1793F05D-46DB-4F67-838C-A3B437BD73F7}" destId="{59CB769A-C6A8-4104-8732-233F32C8F9B5}" srcOrd="2" destOrd="0" presId="urn:microsoft.com/office/officeart/2005/8/layout/lProcess2"/>
    <dgm:cxn modelId="{6C1F9D7E-5F7B-4EF0-8EE1-47ABC2345036}" type="presParOf" srcId="{878D4F48-533F-406A-BED4-1E0285666845}" destId="{347AB5A3-FD00-42E4-9340-86DFB784869C}" srcOrd="1" destOrd="0" presId="urn:microsoft.com/office/officeart/2005/8/layout/lProcess2"/>
    <dgm:cxn modelId="{416D0EA6-59C0-4B85-B6D1-810E83BC883F}" type="presParOf" srcId="{878D4F48-533F-406A-BED4-1E0285666845}" destId="{110E5AEA-00A4-4338-8FA8-29C5302AD23D}" srcOrd="2" destOrd="0" presId="urn:microsoft.com/office/officeart/2005/8/layout/lProcess2"/>
    <dgm:cxn modelId="{CAFD27E6-898D-4D71-9481-0FA93775BF90}" type="presParOf" srcId="{110E5AEA-00A4-4338-8FA8-29C5302AD23D}" destId="{A21DCFB4-DC80-40BE-BC39-1330CD7CD45A}" srcOrd="0" destOrd="0" presId="urn:microsoft.com/office/officeart/2005/8/layout/lProcess2"/>
    <dgm:cxn modelId="{C5614F3E-9A9B-4E61-A083-C1197C3C6A54}" type="presParOf" srcId="{110E5AEA-00A4-4338-8FA8-29C5302AD23D}" destId="{F6E3889F-CAE2-494A-8548-5785CF87CAA3}" srcOrd="1" destOrd="0" presId="urn:microsoft.com/office/officeart/2005/8/layout/lProcess2"/>
    <dgm:cxn modelId="{607CED76-3CA5-48F8-9DD1-0AF54641D93A}" type="presParOf" srcId="{110E5AEA-00A4-4338-8FA8-29C5302AD23D}" destId="{8FE9B992-055F-45C3-84F1-A599FCA0A112}" srcOrd="2" destOrd="0" presId="urn:microsoft.com/office/officeart/2005/8/layout/lProcess2"/>
    <dgm:cxn modelId="{1035F560-C252-4BB5-ABCE-B9CD9A6FC07F}" type="presParOf" srcId="{8FE9B992-055F-45C3-84F1-A599FCA0A112}" destId="{E16FB8B3-5659-4768-B5A4-3CD0E417CA09}" srcOrd="0" destOrd="0" presId="urn:microsoft.com/office/officeart/2005/8/layout/lProcess2"/>
    <dgm:cxn modelId="{FE0CE27B-353B-4971-B407-EC51597B21D6}" type="presParOf" srcId="{E16FB8B3-5659-4768-B5A4-3CD0E417CA09}" destId="{073BBFA9-8BDA-446D-9C3A-E3C4C2723FDE}" srcOrd="0" destOrd="0" presId="urn:microsoft.com/office/officeart/2005/8/layout/lProcess2"/>
    <dgm:cxn modelId="{389DA57B-C15D-451F-9914-92A95075B960}" type="presParOf" srcId="{E16FB8B3-5659-4768-B5A4-3CD0E417CA09}" destId="{076617D8-E0DD-421B-AC9E-390CF671FD94}" srcOrd="1" destOrd="0" presId="urn:microsoft.com/office/officeart/2005/8/layout/lProcess2"/>
    <dgm:cxn modelId="{81C645AA-2E10-4A05-864E-6A71DDA8CBC6}" type="presParOf" srcId="{E16FB8B3-5659-4768-B5A4-3CD0E417CA09}" destId="{05EBAAF1-0BAF-49F6-80D9-583FEA448EB7}" srcOrd="2" destOrd="0" presId="urn:microsoft.com/office/officeart/2005/8/layout/lProcess2"/>
    <dgm:cxn modelId="{7F0553A1-D5BD-43ED-B01D-BEB3DFCAB03B}" type="presParOf" srcId="{878D4F48-533F-406A-BED4-1E0285666845}" destId="{D43A9B65-A1C3-4D64-8A78-C81F60983047}" srcOrd="3" destOrd="0" presId="urn:microsoft.com/office/officeart/2005/8/layout/lProcess2"/>
    <dgm:cxn modelId="{8BE4C423-4E11-41C0-B75A-32341B20163C}" type="presParOf" srcId="{878D4F48-533F-406A-BED4-1E0285666845}" destId="{A413BBE4-3760-4F81-A0A9-B8350B5119A1}" srcOrd="4" destOrd="0" presId="urn:microsoft.com/office/officeart/2005/8/layout/lProcess2"/>
    <dgm:cxn modelId="{339F42F2-F578-43EC-9D41-A66E384CB886}" type="presParOf" srcId="{A413BBE4-3760-4F81-A0A9-B8350B5119A1}" destId="{1DF5CAC8-9B83-4071-96F3-1074952BF377}" srcOrd="0" destOrd="0" presId="urn:microsoft.com/office/officeart/2005/8/layout/lProcess2"/>
    <dgm:cxn modelId="{DF04CCB4-05D2-42EF-A89A-185512917E81}" type="presParOf" srcId="{A413BBE4-3760-4F81-A0A9-B8350B5119A1}" destId="{69A4F91A-FA59-42F0-B2A9-A3D7E09F44C8}" srcOrd="1" destOrd="0" presId="urn:microsoft.com/office/officeart/2005/8/layout/lProcess2"/>
    <dgm:cxn modelId="{C1C9C928-6E9A-480F-8CBB-C2DD0050B552}" type="presParOf" srcId="{A413BBE4-3760-4F81-A0A9-B8350B5119A1}" destId="{8D235B0C-E68D-4BEA-9DD1-C6DF1702CE04}" srcOrd="2" destOrd="0" presId="urn:microsoft.com/office/officeart/2005/8/layout/lProcess2"/>
    <dgm:cxn modelId="{7EC1D87B-6BA0-4CCD-BF4A-771E07855899}" type="presParOf" srcId="{8D235B0C-E68D-4BEA-9DD1-C6DF1702CE04}" destId="{03A30FE6-36D1-4BEF-BF93-DE2E9A262755}" srcOrd="0" destOrd="0" presId="urn:microsoft.com/office/officeart/2005/8/layout/lProcess2"/>
    <dgm:cxn modelId="{9A8204EE-12E4-4197-BBBE-E03A056760BF}" type="presParOf" srcId="{03A30FE6-36D1-4BEF-BF93-DE2E9A262755}" destId="{08E3CACC-D908-421C-9D20-9A5D3C7D4E5A}" srcOrd="0" destOrd="0" presId="urn:microsoft.com/office/officeart/2005/8/layout/lProcess2"/>
    <dgm:cxn modelId="{DE608095-AFE0-4E50-BA01-4146947D547B}" type="presParOf" srcId="{03A30FE6-36D1-4BEF-BF93-DE2E9A262755}" destId="{56D0BC01-BA25-4513-9B99-2EF03304E63A}" srcOrd="1" destOrd="0" presId="urn:microsoft.com/office/officeart/2005/8/layout/lProcess2"/>
    <dgm:cxn modelId="{4FBFD6B5-19BD-437E-80F4-792BCE70E332}" type="presParOf" srcId="{03A30FE6-36D1-4BEF-BF93-DE2E9A262755}" destId="{5FA1AF42-3A16-4B6C-AAC1-6AAF2B4A08E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72BB7-1C24-4D0B-B81D-7AB8A43732E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A70D78D-E1B2-4DF0-8634-62AE7265227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C11ECCF9-4DC7-489A-B5A6-B98D1B2E3DA7}" type="parTrans" cxnId="{D6A29B52-1471-49EF-8FAF-2FD5F0980A1D}">
      <dgm:prSet/>
      <dgm:spPr/>
      <dgm:t>
        <a:bodyPr/>
        <a:lstStyle/>
        <a:p>
          <a:endParaRPr lang="en-US"/>
        </a:p>
      </dgm:t>
    </dgm:pt>
    <dgm:pt modelId="{41CE9332-17E3-478B-A36A-1A487B191DF9}" type="sibTrans" cxnId="{D6A29B52-1471-49EF-8FAF-2FD5F0980A1D}">
      <dgm:prSet/>
      <dgm:spPr/>
      <dgm:t>
        <a:bodyPr/>
        <a:lstStyle/>
        <a:p>
          <a:endParaRPr lang="en-US"/>
        </a:p>
      </dgm:t>
    </dgm:pt>
    <dgm:pt modelId="{7406908B-EC97-4321-B1A2-CD858D5EEEA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51F3DB-515A-44C6-B918-3CCA892D09FB}" type="parTrans" cxnId="{3F970899-7981-45CF-B3CF-8E02C7D24623}">
      <dgm:prSet/>
      <dgm:spPr/>
      <dgm:t>
        <a:bodyPr/>
        <a:lstStyle/>
        <a:p>
          <a:endParaRPr lang="en-US"/>
        </a:p>
      </dgm:t>
    </dgm:pt>
    <dgm:pt modelId="{FA6E7E3F-820B-4CF9-853B-8848DA442B18}" type="sibTrans" cxnId="{3F970899-7981-45CF-B3CF-8E02C7D24623}">
      <dgm:prSet/>
      <dgm:spPr/>
      <dgm:t>
        <a:bodyPr/>
        <a:lstStyle/>
        <a:p>
          <a:endParaRPr lang="en-US"/>
        </a:p>
      </dgm:t>
    </dgm:pt>
    <dgm:pt modelId="{BE34CABC-061C-4FF3-ADC3-FC8810417E07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C8389D6E-0F6D-4E3D-8487-F9C31188E2D2}" type="parTrans" cxnId="{71BA9D07-AEF9-4B95-855D-8F4530B6C9FE}">
      <dgm:prSet/>
      <dgm:spPr/>
      <dgm:t>
        <a:bodyPr/>
        <a:lstStyle/>
        <a:p>
          <a:endParaRPr lang="en-US"/>
        </a:p>
      </dgm:t>
    </dgm:pt>
    <dgm:pt modelId="{420E7F5A-FE6E-4B2E-9EB1-463F6F230DBA}" type="sibTrans" cxnId="{71BA9D07-AEF9-4B95-855D-8F4530B6C9FE}">
      <dgm:prSet/>
      <dgm:spPr/>
      <dgm:t>
        <a:bodyPr/>
        <a:lstStyle/>
        <a:p>
          <a:endParaRPr lang="en-US"/>
        </a:p>
      </dgm:t>
    </dgm:pt>
    <dgm:pt modelId="{10A54DCD-7E46-4DA3-A115-473E4645AA8B}">
      <dgm:prSet phldrT="[Text]"/>
      <dgm:spPr/>
      <dgm:t>
        <a:bodyPr/>
        <a:lstStyle/>
        <a:p>
          <a:r>
            <a:rPr lang="en-US" dirty="0"/>
            <a:t>A, B, C</a:t>
          </a:r>
        </a:p>
      </dgm:t>
    </dgm:pt>
    <dgm:pt modelId="{F0931201-A783-4EE7-A467-F27619DBB525}" type="parTrans" cxnId="{6AC51269-CB7D-4764-94C7-E0F53D6D8E2E}">
      <dgm:prSet/>
      <dgm:spPr/>
      <dgm:t>
        <a:bodyPr/>
        <a:lstStyle/>
        <a:p>
          <a:endParaRPr lang="en-US"/>
        </a:p>
      </dgm:t>
    </dgm:pt>
    <dgm:pt modelId="{2A8E072E-B2A4-41B1-97BA-15D7B40ABD01}" type="sibTrans" cxnId="{6AC51269-CB7D-4764-94C7-E0F53D6D8E2E}">
      <dgm:prSet/>
      <dgm:spPr/>
      <dgm:t>
        <a:bodyPr/>
        <a:lstStyle/>
        <a:p>
          <a:endParaRPr lang="en-US"/>
        </a:p>
      </dgm:t>
    </dgm:pt>
    <dgm:pt modelId="{23CCF6B8-E049-4F2B-B671-2E233BBEDD54}" type="pres">
      <dgm:prSet presAssocID="{DC272BB7-1C24-4D0B-B81D-7AB8A43732EE}" presName="Name0" presStyleCnt="0">
        <dgm:presLayoutVars>
          <dgm:resizeHandles/>
        </dgm:presLayoutVars>
      </dgm:prSet>
      <dgm:spPr/>
    </dgm:pt>
    <dgm:pt modelId="{137E918E-102F-436F-B9F0-58D02B399787}" type="pres">
      <dgm:prSet presAssocID="{BA70D78D-E1B2-4DF0-8634-62AE7265227C}" presName="text" presStyleLbl="node1" presStyleIdx="0" presStyleCnt="4">
        <dgm:presLayoutVars>
          <dgm:bulletEnabled val="1"/>
        </dgm:presLayoutVars>
      </dgm:prSet>
      <dgm:spPr/>
    </dgm:pt>
    <dgm:pt modelId="{3C38C8AB-4169-4754-B0FF-9873754343FC}" type="pres">
      <dgm:prSet presAssocID="{41CE9332-17E3-478B-A36A-1A487B191DF9}" presName="space" presStyleCnt="0"/>
      <dgm:spPr/>
    </dgm:pt>
    <dgm:pt modelId="{C5F5EDCF-3A7E-45EF-9FDA-D1FCCFA56577}" type="pres">
      <dgm:prSet presAssocID="{7406908B-EC97-4321-B1A2-CD858D5EEEA5}" presName="text" presStyleLbl="node1" presStyleIdx="1" presStyleCnt="4" custScaleX="250093">
        <dgm:presLayoutVars>
          <dgm:bulletEnabled val="1"/>
        </dgm:presLayoutVars>
      </dgm:prSet>
      <dgm:spPr/>
    </dgm:pt>
    <dgm:pt modelId="{F0F1EFBC-5BFF-4DCD-8825-8264B3A60A72}" type="pres">
      <dgm:prSet presAssocID="{FA6E7E3F-820B-4CF9-853B-8848DA442B18}" presName="space" presStyleCnt="0"/>
      <dgm:spPr/>
    </dgm:pt>
    <dgm:pt modelId="{7303B236-C28C-4C71-B4D2-7C3FE7934A12}" type="pres">
      <dgm:prSet presAssocID="{10A54DCD-7E46-4DA3-A115-473E4645AA8B}" presName="text" presStyleLbl="node1" presStyleIdx="2" presStyleCnt="4" custScaleX="147642">
        <dgm:presLayoutVars>
          <dgm:bulletEnabled val="1"/>
        </dgm:presLayoutVars>
      </dgm:prSet>
      <dgm:spPr/>
    </dgm:pt>
    <dgm:pt modelId="{D69A432C-8933-4A55-83B5-68DD8B2320AC}" type="pres">
      <dgm:prSet presAssocID="{2A8E072E-B2A4-41B1-97BA-15D7B40ABD01}" presName="space" presStyleCnt="0"/>
      <dgm:spPr/>
    </dgm:pt>
    <dgm:pt modelId="{5BB6C684-DF52-4EFF-8A76-DF9CA5243931}" type="pres">
      <dgm:prSet presAssocID="{BE34CABC-061C-4FF3-ADC3-FC8810417E07}" presName="text" presStyleLbl="node1" presStyleIdx="3" presStyleCnt="4" custScaleX="279516">
        <dgm:presLayoutVars>
          <dgm:bulletEnabled val="1"/>
        </dgm:presLayoutVars>
      </dgm:prSet>
      <dgm:spPr/>
    </dgm:pt>
  </dgm:ptLst>
  <dgm:cxnLst>
    <dgm:cxn modelId="{71BA9D07-AEF9-4B95-855D-8F4530B6C9FE}" srcId="{DC272BB7-1C24-4D0B-B81D-7AB8A43732EE}" destId="{BE34CABC-061C-4FF3-ADC3-FC8810417E07}" srcOrd="3" destOrd="0" parTransId="{C8389D6E-0F6D-4E3D-8487-F9C31188E2D2}" sibTransId="{420E7F5A-FE6E-4B2E-9EB1-463F6F230DBA}"/>
    <dgm:cxn modelId="{9CE12065-BC36-4C7B-BBDF-A92BF97AD4A1}" type="presOf" srcId="{DC272BB7-1C24-4D0B-B81D-7AB8A43732EE}" destId="{23CCF6B8-E049-4F2B-B671-2E233BBEDD54}" srcOrd="0" destOrd="0" presId="urn:diagrams.loki3.com/VaryingWidthList"/>
    <dgm:cxn modelId="{6AC51269-CB7D-4764-94C7-E0F53D6D8E2E}" srcId="{DC272BB7-1C24-4D0B-B81D-7AB8A43732EE}" destId="{10A54DCD-7E46-4DA3-A115-473E4645AA8B}" srcOrd="2" destOrd="0" parTransId="{F0931201-A783-4EE7-A467-F27619DBB525}" sibTransId="{2A8E072E-B2A4-41B1-97BA-15D7B40ABD01}"/>
    <dgm:cxn modelId="{D6A29B52-1471-49EF-8FAF-2FD5F0980A1D}" srcId="{DC272BB7-1C24-4D0B-B81D-7AB8A43732EE}" destId="{BA70D78D-E1B2-4DF0-8634-62AE7265227C}" srcOrd="0" destOrd="0" parTransId="{C11ECCF9-4DC7-489A-B5A6-B98D1B2E3DA7}" sibTransId="{41CE9332-17E3-478B-A36A-1A487B191DF9}"/>
    <dgm:cxn modelId="{AE62CB58-0520-493D-923A-B765239BD82A}" type="presOf" srcId="{BA70D78D-E1B2-4DF0-8634-62AE7265227C}" destId="{137E918E-102F-436F-B9F0-58D02B399787}" srcOrd="0" destOrd="0" presId="urn:diagrams.loki3.com/VaryingWidthList"/>
    <dgm:cxn modelId="{F21A845A-38B7-4613-82AB-0C3EF360EC0D}" type="presOf" srcId="{7406908B-EC97-4321-B1A2-CD858D5EEEA5}" destId="{C5F5EDCF-3A7E-45EF-9FDA-D1FCCFA56577}" srcOrd="0" destOrd="0" presId="urn:diagrams.loki3.com/VaryingWidthList"/>
    <dgm:cxn modelId="{3919F381-9EB0-4D57-92A0-10DA07B42821}" type="presOf" srcId="{BE34CABC-061C-4FF3-ADC3-FC8810417E07}" destId="{5BB6C684-DF52-4EFF-8A76-DF9CA5243931}" srcOrd="0" destOrd="0" presId="urn:diagrams.loki3.com/VaryingWidthList"/>
    <dgm:cxn modelId="{3F970899-7981-45CF-B3CF-8E02C7D24623}" srcId="{DC272BB7-1C24-4D0B-B81D-7AB8A43732EE}" destId="{7406908B-EC97-4321-B1A2-CD858D5EEEA5}" srcOrd="1" destOrd="0" parTransId="{6E51F3DB-515A-44C6-B918-3CCA892D09FB}" sibTransId="{FA6E7E3F-820B-4CF9-853B-8848DA442B18}"/>
    <dgm:cxn modelId="{C6CD69A7-DBEA-4F38-B966-33FF9FDF0E42}" type="presOf" srcId="{10A54DCD-7E46-4DA3-A115-473E4645AA8B}" destId="{7303B236-C28C-4C71-B4D2-7C3FE7934A12}" srcOrd="0" destOrd="0" presId="urn:diagrams.loki3.com/VaryingWidthList"/>
    <dgm:cxn modelId="{84E8082B-EE54-4721-BFA7-94C70CF0A1D5}" type="presParOf" srcId="{23CCF6B8-E049-4F2B-B671-2E233BBEDD54}" destId="{137E918E-102F-436F-B9F0-58D02B399787}" srcOrd="0" destOrd="0" presId="urn:diagrams.loki3.com/VaryingWidthList"/>
    <dgm:cxn modelId="{0076D70A-2254-4DC8-87F5-4CCAB509E320}" type="presParOf" srcId="{23CCF6B8-E049-4F2B-B671-2E233BBEDD54}" destId="{3C38C8AB-4169-4754-B0FF-9873754343FC}" srcOrd="1" destOrd="0" presId="urn:diagrams.loki3.com/VaryingWidthList"/>
    <dgm:cxn modelId="{97E9307B-039D-49E1-AC92-D78751D0F501}" type="presParOf" srcId="{23CCF6B8-E049-4F2B-B671-2E233BBEDD54}" destId="{C5F5EDCF-3A7E-45EF-9FDA-D1FCCFA56577}" srcOrd="2" destOrd="0" presId="urn:diagrams.loki3.com/VaryingWidthList"/>
    <dgm:cxn modelId="{BE22BCD7-8E57-498B-8DAE-7C1A5C87805F}" type="presParOf" srcId="{23CCF6B8-E049-4F2B-B671-2E233BBEDD54}" destId="{F0F1EFBC-5BFF-4DCD-8825-8264B3A60A72}" srcOrd="3" destOrd="0" presId="urn:diagrams.loki3.com/VaryingWidthList"/>
    <dgm:cxn modelId="{6C2D9E58-A7CB-4115-9DBE-52916EE0D7B8}" type="presParOf" srcId="{23CCF6B8-E049-4F2B-B671-2E233BBEDD54}" destId="{7303B236-C28C-4C71-B4D2-7C3FE7934A12}" srcOrd="4" destOrd="0" presId="urn:diagrams.loki3.com/VaryingWidthList"/>
    <dgm:cxn modelId="{DE3C45EC-663D-42AF-8877-CC65471AB096}" type="presParOf" srcId="{23CCF6B8-E049-4F2B-B671-2E233BBEDD54}" destId="{D69A432C-8933-4A55-83B5-68DD8B2320AC}" srcOrd="5" destOrd="0" presId="urn:diagrams.loki3.com/VaryingWidthList"/>
    <dgm:cxn modelId="{EF17D136-E340-4F71-92D5-7F8AEEDA2898}" type="presParOf" srcId="{23CCF6B8-E049-4F2B-B671-2E233BBEDD54}" destId="{5BB6C684-DF52-4EFF-8A76-DF9CA524393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72BB7-1C24-4D0B-B81D-7AB8A43732E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A70D78D-E1B2-4DF0-8634-62AE7265227C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C11ECCF9-4DC7-489A-B5A6-B98D1B2E3DA7}" type="parTrans" cxnId="{D6A29B52-1471-49EF-8FAF-2FD5F0980A1D}">
      <dgm:prSet/>
      <dgm:spPr/>
      <dgm:t>
        <a:bodyPr/>
        <a:lstStyle/>
        <a:p>
          <a:endParaRPr lang="en-US"/>
        </a:p>
      </dgm:t>
    </dgm:pt>
    <dgm:pt modelId="{41CE9332-17E3-478B-A36A-1A487B191DF9}" type="sibTrans" cxnId="{D6A29B52-1471-49EF-8FAF-2FD5F0980A1D}">
      <dgm:prSet/>
      <dgm:spPr/>
      <dgm:t>
        <a:bodyPr/>
        <a:lstStyle/>
        <a:p>
          <a:endParaRPr lang="en-US"/>
        </a:p>
      </dgm:t>
    </dgm:pt>
    <dgm:pt modelId="{7406908B-EC97-4321-B1A2-CD858D5EEEA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51F3DB-515A-44C6-B918-3CCA892D09FB}" type="parTrans" cxnId="{3F970899-7981-45CF-B3CF-8E02C7D24623}">
      <dgm:prSet/>
      <dgm:spPr/>
      <dgm:t>
        <a:bodyPr/>
        <a:lstStyle/>
        <a:p>
          <a:endParaRPr lang="en-US"/>
        </a:p>
      </dgm:t>
    </dgm:pt>
    <dgm:pt modelId="{FA6E7E3F-820B-4CF9-853B-8848DA442B18}" type="sibTrans" cxnId="{3F970899-7981-45CF-B3CF-8E02C7D24623}">
      <dgm:prSet/>
      <dgm:spPr/>
      <dgm:t>
        <a:bodyPr/>
        <a:lstStyle/>
        <a:p>
          <a:endParaRPr lang="en-US"/>
        </a:p>
      </dgm:t>
    </dgm:pt>
    <dgm:pt modelId="{BE34CABC-061C-4FF3-ADC3-FC8810417E07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C8389D6E-0F6D-4E3D-8487-F9C31188E2D2}" type="parTrans" cxnId="{71BA9D07-AEF9-4B95-855D-8F4530B6C9FE}">
      <dgm:prSet/>
      <dgm:spPr/>
      <dgm:t>
        <a:bodyPr/>
        <a:lstStyle/>
        <a:p>
          <a:endParaRPr lang="en-US"/>
        </a:p>
      </dgm:t>
    </dgm:pt>
    <dgm:pt modelId="{420E7F5A-FE6E-4B2E-9EB1-463F6F230DBA}" type="sibTrans" cxnId="{71BA9D07-AEF9-4B95-855D-8F4530B6C9FE}">
      <dgm:prSet/>
      <dgm:spPr/>
      <dgm:t>
        <a:bodyPr/>
        <a:lstStyle/>
        <a:p>
          <a:endParaRPr lang="en-US"/>
        </a:p>
      </dgm:t>
    </dgm:pt>
    <dgm:pt modelId="{10A54DCD-7E46-4DA3-A115-473E4645AA8B}">
      <dgm:prSet phldrT="[Text]"/>
      <dgm:spPr/>
      <dgm:t>
        <a:bodyPr/>
        <a:lstStyle/>
        <a:p>
          <a:r>
            <a:rPr lang="en-US" dirty="0"/>
            <a:t>A, B, C</a:t>
          </a:r>
        </a:p>
      </dgm:t>
    </dgm:pt>
    <dgm:pt modelId="{F0931201-A783-4EE7-A467-F27619DBB525}" type="parTrans" cxnId="{6AC51269-CB7D-4764-94C7-E0F53D6D8E2E}">
      <dgm:prSet/>
      <dgm:spPr/>
      <dgm:t>
        <a:bodyPr/>
        <a:lstStyle/>
        <a:p>
          <a:endParaRPr lang="en-US"/>
        </a:p>
      </dgm:t>
    </dgm:pt>
    <dgm:pt modelId="{2A8E072E-B2A4-41B1-97BA-15D7B40ABD01}" type="sibTrans" cxnId="{6AC51269-CB7D-4764-94C7-E0F53D6D8E2E}">
      <dgm:prSet/>
      <dgm:spPr/>
      <dgm:t>
        <a:bodyPr/>
        <a:lstStyle/>
        <a:p>
          <a:endParaRPr lang="en-US"/>
        </a:p>
      </dgm:t>
    </dgm:pt>
    <dgm:pt modelId="{23CCF6B8-E049-4F2B-B671-2E233BBEDD54}" type="pres">
      <dgm:prSet presAssocID="{DC272BB7-1C24-4D0B-B81D-7AB8A43732EE}" presName="Name0" presStyleCnt="0">
        <dgm:presLayoutVars>
          <dgm:resizeHandles/>
        </dgm:presLayoutVars>
      </dgm:prSet>
      <dgm:spPr/>
    </dgm:pt>
    <dgm:pt modelId="{137E918E-102F-436F-B9F0-58D02B399787}" type="pres">
      <dgm:prSet presAssocID="{BA70D78D-E1B2-4DF0-8634-62AE7265227C}" presName="text" presStyleLbl="node1" presStyleIdx="0" presStyleCnt="4">
        <dgm:presLayoutVars>
          <dgm:bulletEnabled val="1"/>
        </dgm:presLayoutVars>
      </dgm:prSet>
      <dgm:spPr/>
    </dgm:pt>
    <dgm:pt modelId="{3C38C8AB-4169-4754-B0FF-9873754343FC}" type="pres">
      <dgm:prSet presAssocID="{41CE9332-17E3-478B-A36A-1A487B191DF9}" presName="space" presStyleCnt="0"/>
      <dgm:spPr/>
    </dgm:pt>
    <dgm:pt modelId="{C5F5EDCF-3A7E-45EF-9FDA-D1FCCFA56577}" type="pres">
      <dgm:prSet presAssocID="{7406908B-EC97-4321-B1A2-CD858D5EEEA5}" presName="text" presStyleLbl="node1" presStyleIdx="1" presStyleCnt="4" custScaleX="250093">
        <dgm:presLayoutVars>
          <dgm:bulletEnabled val="1"/>
        </dgm:presLayoutVars>
      </dgm:prSet>
      <dgm:spPr/>
    </dgm:pt>
    <dgm:pt modelId="{F0F1EFBC-5BFF-4DCD-8825-8264B3A60A72}" type="pres">
      <dgm:prSet presAssocID="{FA6E7E3F-820B-4CF9-853B-8848DA442B18}" presName="space" presStyleCnt="0"/>
      <dgm:spPr/>
    </dgm:pt>
    <dgm:pt modelId="{7303B236-C28C-4C71-B4D2-7C3FE7934A12}" type="pres">
      <dgm:prSet presAssocID="{10A54DCD-7E46-4DA3-A115-473E4645AA8B}" presName="text" presStyleLbl="node1" presStyleIdx="2" presStyleCnt="4" custScaleX="147642">
        <dgm:presLayoutVars>
          <dgm:bulletEnabled val="1"/>
        </dgm:presLayoutVars>
      </dgm:prSet>
      <dgm:spPr/>
    </dgm:pt>
    <dgm:pt modelId="{D69A432C-8933-4A55-83B5-68DD8B2320AC}" type="pres">
      <dgm:prSet presAssocID="{2A8E072E-B2A4-41B1-97BA-15D7B40ABD01}" presName="space" presStyleCnt="0"/>
      <dgm:spPr/>
    </dgm:pt>
    <dgm:pt modelId="{5BB6C684-DF52-4EFF-8A76-DF9CA5243931}" type="pres">
      <dgm:prSet presAssocID="{BE34CABC-061C-4FF3-ADC3-FC8810417E07}" presName="text" presStyleLbl="node1" presStyleIdx="3" presStyleCnt="4" custScaleX="279516">
        <dgm:presLayoutVars>
          <dgm:bulletEnabled val="1"/>
        </dgm:presLayoutVars>
      </dgm:prSet>
      <dgm:spPr/>
    </dgm:pt>
  </dgm:ptLst>
  <dgm:cxnLst>
    <dgm:cxn modelId="{71BA9D07-AEF9-4B95-855D-8F4530B6C9FE}" srcId="{DC272BB7-1C24-4D0B-B81D-7AB8A43732EE}" destId="{BE34CABC-061C-4FF3-ADC3-FC8810417E07}" srcOrd="3" destOrd="0" parTransId="{C8389D6E-0F6D-4E3D-8487-F9C31188E2D2}" sibTransId="{420E7F5A-FE6E-4B2E-9EB1-463F6F230DBA}"/>
    <dgm:cxn modelId="{9CE12065-BC36-4C7B-BBDF-A92BF97AD4A1}" type="presOf" srcId="{DC272BB7-1C24-4D0B-B81D-7AB8A43732EE}" destId="{23CCF6B8-E049-4F2B-B671-2E233BBEDD54}" srcOrd="0" destOrd="0" presId="urn:diagrams.loki3.com/VaryingWidthList"/>
    <dgm:cxn modelId="{6AC51269-CB7D-4764-94C7-E0F53D6D8E2E}" srcId="{DC272BB7-1C24-4D0B-B81D-7AB8A43732EE}" destId="{10A54DCD-7E46-4DA3-A115-473E4645AA8B}" srcOrd="2" destOrd="0" parTransId="{F0931201-A783-4EE7-A467-F27619DBB525}" sibTransId="{2A8E072E-B2A4-41B1-97BA-15D7B40ABD01}"/>
    <dgm:cxn modelId="{D6A29B52-1471-49EF-8FAF-2FD5F0980A1D}" srcId="{DC272BB7-1C24-4D0B-B81D-7AB8A43732EE}" destId="{BA70D78D-E1B2-4DF0-8634-62AE7265227C}" srcOrd="0" destOrd="0" parTransId="{C11ECCF9-4DC7-489A-B5A6-B98D1B2E3DA7}" sibTransId="{41CE9332-17E3-478B-A36A-1A487B191DF9}"/>
    <dgm:cxn modelId="{AE62CB58-0520-493D-923A-B765239BD82A}" type="presOf" srcId="{BA70D78D-E1B2-4DF0-8634-62AE7265227C}" destId="{137E918E-102F-436F-B9F0-58D02B399787}" srcOrd="0" destOrd="0" presId="urn:diagrams.loki3.com/VaryingWidthList"/>
    <dgm:cxn modelId="{F21A845A-38B7-4613-82AB-0C3EF360EC0D}" type="presOf" srcId="{7406908B-EC97-4321-B1A2-CD858D5EEEA5}" destId="{C5F5EDCF-3A7E-45EF-9FDA-D1FCCFA56577}" srcOrd="0" destOrd="0" presId="urn:diagrams.loki3.com/VaryingWidthList"/>
    <dgm:cxn modelId="{3919F381-9EB0-4D57-92A0-10DA07B42821}" type="presOf" srcId="{BE34CABC-061C-4FF3-ADC3-FC8810417E07}" destId="{5BB6C684-DF52-4EFF-8A76-DF9CA5243931}" srcOrd="0" destOrd="0" presId="urn:diagrams.loki3.com/VaryingWidthList"/>
    <dgm:cxn modelId="{3F970899-7981-45CF-B3CF-8E02C7D24623}" srcId="{DC272BB7-1C24-4D0B-B81D-7AB8A43732EE}" destId="{7406908B-EC97-4321-B1A2-CD858D5EEEA5}" srcOrd="1" destOrd="0" parTransId="{6E51F3DB-515A-44C6-B918-3CCA892D09FB}" sibTransId="{FA6E7E3F-820B-4CF9-853B-8848DA442B18}"/>
    <dgm:cxn modelId="{C6CD69A7-DBEA-4F38-B966-33FF9FDF0E42}" type="presOf" srcId="{10A54DCD-7E46-4DA3-A115-473E4645AA8B}" destId="{7303B236-C28C-4C71-B4D2-7C3FE7934A12}" srcOrd="0" destOrd="0" presId="urn:diagrams.loki3.com/VaryingWidthList"/>
    <dgm:cxn modelId="{84E8082B-EE54-4721-BFA7-94C70CF0A1D5}" type="presParOf" srcId="{23CCF6B8-E049-4F2B-B671-2E233BBEDD54}" destId="{137E918E-102F-436F-B9F0-58D02B399787}" srcOrd="0" destOrd="0" presId="urn:diagrams.loki3.com/VaryingWidthList"/>
    <dgm:cxn modelId="{0076D70A-2254-4DC8-87F5-4CCAB509E320}" type="presParOf" srcId="{23CCF6B8-E049-4F2B-B671-2E233BBEDD54}" destId="{3C38C8AB-4169-4754-B0FF-9873754343FC}" srcOrd="1" destOrd="0" presId="urn:diagrams.loki3.com/VaryingWidthList"/>
    <dgm:cxn modelId="{97E9307B-039D-49E1-AC92-D78751D0F501}" type="presParOf" srcId="{23CCF6B8-E049-4F2B-B671-2E233BBEDD54}" destId="{C5F5EDCF-3A7E-45EF-9FDA-D1FCCFA56577}" srcOrd="2" destOrd="0" presId="urn:diagrams.loki3.com/VaryingWidthList"/>
    <dgm:cxn modelId="{BE22BCD7-8E57-498B-8DAE-7C1A5C87805F}" type="presParOf" srcId="{23CCF6B8-E049-4F2B-B671-2E233BBEDD54}" destId="{F0F1EFBC-5BFF-4DCD-8825-8264B3A60A72}" srcOrd="3" destOrd="0" presId="urn:diagrams.loki3.com/VaryingWidthList"/>
    <dgm:cxn modelId="{6C2D9E58-A7CB-4115-9DBE-52916EE0D7B8}" type="presParOf" srcId="{23CCF6B8-E049-4F2B-B671-2E233BBEDD54}" destId="{7303B236-C28C-4C71-B4D2-7C3FE7934A12}" srcOrd="4" destOrd="0" presId="urn:diagrams.loki3.com/VaryingWidthList"/>
    <dgm:cxn modelId="{DE3C45EC-663D-42AF-8877-CC65471AB096}" type="presParOf" srcId="{23CCF6B8-E049-4F2B-B671-2E233BBEDD54}" destId="{D69A432C-8933-4A55-83B5-68DD8B2320AC}" srcOrd="5" destOrd="0" presId="urn:diagrams.loki3.com/VaryingWidthList"/>
    <dgm:cxn modelId="{EF17D136-E340-4F71-92D5-7F8AEEDA2898}" type="presParOf" srcId="{23CCF6B8-E049-4F2B-B671-2E233BBEDD54}" destId="{5BB6C684-DF52-4EFF-8A76-DF9CA524393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2C8742-0851-4523-B219-79D050DAB59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1A951-11F9-4219-9A8C-8E8E773B9F77}">
      <dgm:prSet phldrT="[Text]"/>
      <dgm:spPr/>
      <dgm:t>
        <a:bodyPr/>
        <a:lstStyle/>
        <a:p>
          <a:r>
            <a:rPr lang="en-US" dirty="0"/>
            <a:t>Identify how many services can be disintegrate</a:t>
          </a:r>
        </a:p>
      </dgm:t>
    </dgm:pt>
    <dgm:pt modelId="{19016038-C2B2-44E4-836F-F13ACCA73E13}" type="parTrans" cxnId="{E2BE675B-2BF3-4D4B-9E2F-27F5CAC2D133}">
      <dgm:prSet/>
      <dgm:spPr/>
      <dgm:t>
        <a:bodyPr/>
        <a:lstStyle/>
        <a:p>
          <a:endParaRPr lang="en-US"/>
        </a:p>
      </dgm:t>
    </dgm:pt>
    <dgm:pt modelId="{646B0458-141A-426A-AE8F-26CEB3A27C0C}" type="sibTrans" cxnId="{E2BE675B-2BF3-4D4B-9E2F-27F5CAC2D133}">
      <dgm:prSet/>
      <dgm:spPr/>
      <dgm:t>
        <a:bodyPr/>
        <a:lstStyle/>
        <a:p>
          <a:endParaRPr lang="en-US"/>
        </a:p>
      </dgm:t>
    </dgm:pt>
    <dgm:pt modelId="{24111FE7-63DE-4823-8551-5ACB99CE9F38}">
      <dgm:prSet phldrT="[Text]"/>
      <dgm:spPr/>
      <dgm:t>
        <a:bodyPr/>
        <a:lstStyle/>
        <a:p>
          <a:r>
            <a:rPr lang="en-US" dirty="0"/>
            <a:t>Service A</a:t>
          </a:r>
        </a:p>
        <a:p>
          <a:r>
            <a:rPr lang="en-US" dirty="0"/>
            <a:t>Service B</a:t>
          </a:r>
        </a:p>
        <a:p>
          <a:r>
            <a:rPr lang="en-US" dirty="0"/>
            <a:t>Service C</a:t>
          </a:r>
        </a:p>
      </dgm:t>
    </dgm:pt>
    <dgm:pt modelId="{10B8E6DB-FFFE-4B65-B324-7CB8845ECE3A}" type="parTrans" cxnId="{E97F210D-44EC-4CEE-93EF-3649E0118E1A}">
      <dgm:prSet/>
      <dgm:spPr/>
      <dgm:t>
        <a:bodyPr/>
        <a:lstStyle/>
        <a:p>
          <a:endParaRPr lang="en-US"/>
        </a:p>
      </dgm:t>
    </dgm:pt>
    <dgm:pt modelId="{967CC875-EB4F-49B7-A909-6C040D005E35}" type="sibTrans" cxnId="{E97F210D-44EC-4CEE-93EF-3649E0118E1A}">
      <dgm:prSet/>
      <dgm:spPr/>
      <dgm:t>
        <a:bodyPr/>
        <a:lstStyle/>
        <a:p>
          <a:endParaRPr lang="en-US"/>
        </a:p>
      </dgm:t>
    </dgm:pt>
    <dgm:pt modelId="{824100E4-4694-4B62-BFBC-B8639CC9EFBF}" type="pres">
      <dgm:prSet presAssocID="{052C8742-0851-4523-B219-79D050DAB598}" presName="outerComposite" presStyleCnt="0">
        <dgm:presLayoutVars>
          <dgm:chMax val="5"/>
          <dgm:dir/>
          <dgm:resizeHandles val="exact"/>
        </dgm:presLayoutVars>
      </dgm:prSet>
      <dgm:spPr/>
    </dgm:pt>
    <dgm:pt modelId="{87DF3645-FD8E-4A33-A8EF-82D49ED92C69}" type="pres">
      <dgm:prSet presAssocID="{052C8742-0851-4523-B219-79D050DAB598}" presName="dummyMaxCanvas" presStyleCnt="0">
        <dgm:presLayoutVars/>
      </dgm:prSet>
      <dgm:spPr/>
    </dgm:pt>
    <dgm:pt modelId="{FAFC5671-6157-4BBE-A192-4899D6E9CE85}" type="pres">
      <dgm:prSet presAssocID="{052C8742-0851-4523-B219-79D050DAB598}" presName="TwoNodes_1" presStyleLbl="node1" presStyleIdx="0" presStyleCnt="2">
        <dgm:presLayoutVars>
          <dgm:bulletEnabled val="1"/>
        </dgm:presLayoutVars>
      </dgm:prSet>
      <dgm:spPr/>
    </dgm:pt>
    <dgm:pt modelId="{541FF164-0CA7-494F-94A4-4822750ECE62}" type="pres">
      <dgm:prSet presAssocID="{052C8742-0851-4523-B219-79D050DAB598}" presName="TwoNodes_2" presStyleLbl="node1" presStyleIdx="1" presStyleCnt="2">
        <dgm:presLayoutVars>
          <dgm:bulletEnabled val="1"/>
        </dgm:presLayoutVars>
      </dgm:prSet>
      <dgm:spPr/>
    </dgm:pt>
    <dgm:pt modelId="{9AEEBA34-2B4A-4560-977C-82E12103A51F}" type="pres">
      <dgm:prSet presAssocID="{052C8742-0851-4523-B219-79D050DAB598}" presName="TwoConn_1-2" presStyleLbl="fgAccFollowNode1" presStyleIdx="0" presStyleCnt="1">
        <dgm:presLayoutVars>
          <dgm:bulletEnabled val="1"/>
        </dgm:presLayoutVars>
      </dgm:prSet>
      <dgm:spPr/>
    </dgm:pt>
    <dgm:pt modelId="{6BCFC582-D080-480E-A6BF-B13A29C2BAEF}" type="pres">
      <dgm:prSet presAssocID="{052C8742-0851-4523-B219-79D050DAB598}" presName="TwoNodes_1_text" presStyleLbl="node1" presStyleIdx="1" presStyleCnt="2">
        <dgm:presLayoutVars>
          <dgm:bulletEnabled val="1"/>
        </dgm:presLayoutVars>
      </dgm:prSet>
      <dgm:spPr/>
    </dgm:pt>
    <dgm:pt modelId="{698B964D-6E4B-4134-8BCB-B9AFE09371F5}" type="pres">
      <dgm:prSet presAssocID="{052C8742-0851-4523-B219-79D050DAB59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BBCFA02-2B1D-4C49-88D8-46D1D20504CF}" type="presOf" srcId="{052C8742-0851-4523-B219-79D050DAB598}" destId="{824100E4-4694-4B62-BFBC-B8639CC9EFBF}" srcOrd="0" destOrd="0" presId="urn:microsoft.com/office/officeart/2005/8/layout/vProcess5"/>
    <dgm:cxn modelId="{E97F210D-44EC-4CEE-93EF-3649E0118E1A}" srcId="{052C8742-0851-4523-B219-79D050DAB598}" destId="{24111FE7-63DE-4823-8551-5ACB99CE9F38}" srcOrd="1" destOrd="0" parTransId="{10B8E6DB-FFFE-4B65-B324-7CB8845ECE3A}" sibTransId="{967CC875-EB4F-49B7-A909-6C040D005E35}"/>
    <dgm:cxn modelId="{03D6312D-0741-49E4-83ED-8050064ABB4A}" type="presOf" srcId="{646B0458-141A-426A-AE8F-26CEB3A27C0C}" destId="{9AEEBA34-2B4A-4560-977C-82E12103A51F}" srcOrd="0" destOrd="0" presId="urn:microsoft.com/office/officeart/2005/8/layout/vProcess5"/>
    <dgm:cxn modelId="{E2BE675B-2BF3-4D4B-9E2F-27F5CAC2D133}" srcId="{052C8742-0851-4523-B219-79D050DAB598}" destId="{D781A951-11F9-4219-9A8C-8E8E773B9F77}" srcOrd="0" destOrd="0" parTransId="{19016038-C2B2-44E4-836F-F13ACCA73E13}" sibTransId="{646B0458-141A-426A-AE8F-26CEB3A27C0C}"/>
    <dgm:cxn modelId="{9F14C562-62E7-46E6-88B4-087EAF0105A9}" type="presOf" srcId="{24111FE7-63DE-4823-8551-5ACB99CE9F38}" destId="{698B964D-6E4B-4134-8BCB-B9AFE09371F5}" srcOrd="1" destOrd="0" presId="urn:microsoft.com/office/officeart/2005/8/layout/vProcess5"/>
    <dgm:cxn modelId="{60734E82-AEB0-4DE9-86BD-9F36628A3BB2}" type="presOf" srcId="{D781A951-11F9-4219-9A8C-8E8E773B9F77}" destId="{FAFC5671-6157-4BBE-A192-4899D6E9CE85}" srcOrd="0" destOrd="0" presId="urn:microsoft.com/office/officeart/2005/8/layout/vProcess5"/>
    <dgm:cxn modelId="{D6FE2DD3-AC16-47E0-AA6B-5E78873DB8DD}" type="presOf" srcId="{D781A951-11F9-4219-9A8C-8E8E773B9F77}" destId="{6BCFC582-D080-480E-A6BF-B13A29C2BAEF}" srcOrd="1" destOrd="0" presId="urn:microsoft.com/office/officeart/2005/8/layout/vProcess5"/>
    <dgm:cxn modelId="{4F6523E3-FC80-488B-BF94-AA1593C76969}" type="presOf" srcId="{24111FE7-63DE-4823-8551-5ACB99CE9F38}" destId="{541FF164-0CA7-494F-94A4-4822750ECE62}" srcOrd="0" destOrd="0" presId="urn:microsoft.com/office/officeart/2005/8/layout/vProcess5"/>
    <dgm:cxn modelId="{63C7DB69-C526-4D1F-9F4D-9678961C36CF}" type="presParOf" srcId="{824100E4-4694-4B62-BFBC-B8639CC9EFBF}" destId="{87DF3645-FD8E-4A33-A8EF-82D49ED92C69}" srcOrd="0" destOrd="0" presId="urn:microsoft.com/office/officeart/2005/8/layout/vProcess5"/>
    <dgm:cxn modelId="{E77E38C9-BFE3-4826-9687-1EF88F6D0F55}" type="presParOf" srcId="{824100E4-4694-4B62-BFBC-B8639CC9EFBF}" destId="{FAFC5671-6157-4BBE-A192-4899D6E9CE85}" srcOrd="1" destOrd="0" presId="urn:microsoft.com/office/officeart/2005/8/layout/vProcess5"/>
    <dgm:cxn modelId="{F54D6A2A-2DAE-4C4C-A33E-2286B109BC65}" type="presParOf" srcId="{824100E4-4694-4B62-BFBC-B8639CC9EFBF}" destId="{541FF164-0CA7-494F-94A4-4822750ECE62}" srcOrd="2" destOrd="0" presId="urn:microsoft.com/office/officeart/2005/8/layout/vProcess5"/>
    <dgm:cxn modelId="{82D3BFCB-4327-4579-ACD3-8C73CBD84788}" type="presParOf" srcId="{824100E4-4694-4B62-BFBC-B8639CC9EFBF}" destId="{9AEEBA34-2B4A-4560-977C-82E12103A51F}" srcOrd="3" destOrd="0" presId="urn:microsoft.com/office/officeart/2005/8/layout/vProcess5"/>
    <dgm:cxn modelId="{EC728E7D-037E-4A65-A609-F3522B3E6A00}" type="presParOf" srcId="{824100E4-4694-4B62-BFBC-B8639CC9EFBF}" destId="{6BCFC582-D080-480E-A6BF-B13A29C2BAEF}" srcOrd="4" destOrd="0" presId="urn:microsoft.com/office/officeart/2005/8/layout/vProcess5"/>
    <dgm:cxn modelId="{16751826-7FFC-4815-8F0A-67E0F9D1D76B}" type="presParOf" srcId="{824100E4-4694-4B62-BFBC-B8639CC9EFBF}" destId="{698B964D-6E4B-4134-8BCB-B9AFE09371F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003F00-9819-4FDA-9228-91DAB491B19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E6006-77C6-40E3-95DE-5E1DE4568654}">
      <dgm:prSet phldrT="[Text]"/>
      <dgm:spPr/>
      <dgm:t>
        <a:bodyPr/>
        <a:lstStyle/>
        <a:p>
          <a:r>
            <a:rPr lang="en-US" dirty="0"/>
            <a:t>Service A</a:t>
          </a:r>
        </a:p>
      </dgm:t>
    </dgm:pt>
    <dgm:pt modelId="{F148529E-383A-4BF6-AA82-02AF96108B72}" type="parTrans" cxnId="{E127AC58-5D23-463E-A6A5-79274C4E457A}">
      <dgm:prSet/>
      <dgm:spPr/>
      <dgm:t>
        <a:bodyPr/>
        <a:lstStyle/>
        <a:p>
          <a:endParaRPr lang="en-US"/>
        </a:p>
      </dgm:t>
    </dgm:pt>
    <dgm:pt modelId="{6C1E34C5-ECD6-4424-8F1F-F27F7C298255}" type="sibTrans" cxnId="{E127AC58-5D23-463E-A6A5-79274C4E457A}">
      <dgm:prSet/>
      <dgm:spPr/>
      <dgm:t>
        <a:bodyPr/>
        <a:lstStyle/>
        <a:p>
          <a:endParaRPr lang="en-US"/>
        </a:p>
      </dgm:t>
    </dgm:pt>
    <dgm:pt modelId="{160EFD2C-0021-4585-9284-BDAF04E95680}">
      <dgm:prSet phldrT="[Text]"/>
      <dgm:spPr/>
      <dgm:t>
        <a:bodyPr/>
        <a:lstStyle/>
        <a:p>
          <a:r>
            <a:rPr lang="en-US" dirty="0"/>
            <a:t>Service B</a:t>
          </a:r>
        </a:p>
      </dgm:t>
    </dgm:pt>
    <dgm:pt modelId="{C8692673-19C5-44F7-B95A-89554AD6E79F}" type="parTrans" cxnId="{83580718-420A-4F51-A1CE-914310643303}">
      <dgm:prSet/>
      <dgm:spPr/>
      <dgm:t>
        <a:bodyPr/>
        <a:lstStyle/>
        <a:p>
          <a:endParaRPr lang="en-US"/>
        </a:p>
      </dgm:t>
    </dgm:pt>
    <dgm:pt modelId="{85FE383F-4805-4ED7-823E-271185D6BE44}" type="sibTrans" cxnId="{83580718-420A-4F51-A1CE-914310643303}">
      <dgm:prSet/>
      <dgm:spPr/>
      <dgm:t>
        <a:bodyPr/>
        <a:lstStyle/>
        <a:p>
          <a:endParaRPr lang="en-US"/>
        </a:p>
      </dgm:t>
    </dgm:pt>
    <dgm:pt modelId="{636714D7-BD20-4760-AAA6-1B825B2BC13A}">
      <dgm:prSet phldrT="[Text]"/>
      <dgm:spPr/>
      <dgm:t>
        <a:bodyPr/>
        <a:lstStyle/>
        <a:p>
          <a:r>
            <a:rPr lang="en-US" dirty="0"/>
            <a:t>Service C</a:t>
          </a:r>
        </a:p>
      </dgm:t>
    </dgm:pt>
    <dgm:pt modelId="{1E543A75-93FC-4217-8803-74F73AB12E6D}" type="parTrans" cxnId="{7FF23CE6-5DDD-4593-B311-DFAD484233E4}">
      <dgm:prSet/>
      <dgm:spPr/>
      <dgm:t>
        <a:bodyPr/>
        <a:lstStyle/>
        <a:p>
          <a:endParaRPr lang="en-US"/>
        </a:p>
      </dgm:t>
    </dgm:pt>
    <dgm:pt modelId="{7C74BAA7-DD2C-4F98-B1FE-9F5FF7F9997E}" type="sibTrans" cxnId="{7FF23CE6-5DDD-4593-B311-DFAD484233E4}">
      <dgm:prSet/>
      <dgm:spPr/>
      <dgm:t>
        <a:bodyPr/>
        <a:lstStyle/>
        <a:p>
          <a:endParaRPr lang="en-US"/>
        </a:p>
      </dgm:t>
    </dgm:pt>
    <dgm:pt modelId="{BB592FCB-8D09-4CF9-BB2A-65700A0E51B4}" type="pres">
      <dgm:prSet presAssocID="{2B003F00-9819-4FDA-9228-91DAB491B19D}" presName="Name0" presStyleCnt="0">
        <dgm:presLayoutVars>
          <dgm:dir/>
          <dgm:resizeHandles val="exact"/>
        </dgm:presLayoutVars>
      </dgm:prSet>
      <dgm:spPr/>
    </dgm:pt>
    <dgm:pt modelId="{B52257CB-49D8-4F7B-B16F-CBC03DDC88DD}" type="pres">
      <dgm:prSet presAssocID="{BB2E6006-77C6-40E3-95DE-5E1DE4568654}" presName="node" presStyleLbl="node1" presStyleIdx="0" presStyleCnt="3">
        <dgm:presLayoutVars>
          <dgm:bulletEnabled val="1"/>
        </dgm:presLayoutVars>
      </dgm:prSet>
      <dgm:spPr/>
    </dgm:pt>
    <dgm:pt modelId="{3D250FA7-70FB-4BE2-B989-924474D174FE}" type="pres">
      <dgm:prSet presAssocID="{6C1E34C5-ECD6-4424-8F1F-F27F7C298255}" presName="sibTrans" presStyleLbl="sibTrans2D1" presStyleIdx="0" presStyleCnt="3"/>
      <dgm:spPr/>
    </dgm:pt>
    <dgm:pt modelId="{791F7D84-5782-4A31-95B8-E0883BEA0038}" type="pres">
      <dgm:prSet presAssocID="{6C1E34C5-ECD6-4424-8F1F-F27F7C298255}" presName="connectorText" presStyleLbl="sibTrans2D1" presStyleIdx="0" presStyleCnt="3"/>
      <dgm:spPr/>
    </dgm:pt>
    <dgm:pt modelId="{AEA7E235-3260-4743-86F7-CF47B2FEFCF9}" type="pres">
      <dgm:prSet presAssocID="{160EFD2C-0021-4585-9284-BDAF04E95680}" presName="node" presStyleLbl="node1" presStyleIdx="1" presStyleCnt="3">
        <dgm:presLayoutVars>
          <dgm:bulletEnabled val="1"/>
        </dgm:presLayoutVars>
      </dgm:prSet>
      <dgm:spPr/>
    </dgm:pt>
    <dgm:pt modelId="{9DDD176C-3107-4787-ACF3-6BCED43ADF5B}" type="pres">
      <dgm:prSet presAssocID="{85FE383F-4805-4ED7-823E-271185D6BE44}" presName="sibTrans" presStyleLbl="sibTrans2D1" presStyleIdx="1" presStyleCnt="3"/>
      <dgm:spPr/>
    </dgm:pt>
    <dgm:pt modelId="{83488938-C4C9-46D8-A094-34E21EB925C0}" type="pres">
      <dgm:prSet presAssocID="{85FE383F-4805-4ED7-823E-271185D6BE44}" presName="connectorText" presStyleLbl="sibTrans2D1" presStyleIdx="1" presStyleCnt="3"/>
      <dgm:spPr/>
    </dgm:pt>
    <dgm:pt modelId="{B69AB75B-A10A-4DCB-B1C3-30F8D3AC2F49}" type="pres">
      <dgm:prSet presAssocID="{636714D7-BD20-4760-AAA6-1B825B2BC13A}" presName="node" presStyleLbl="node1" presStyleIdx="2" presStyleCnt="3">
        <dgm:presLayoutVars>
          <dgm:bulletEnabled val="1"/>
        </dgm:presLayoutVars>
      </dgm:prSet>
      <dgm:spPr/>
    </dgm:pt>
    <dgm:pt modelId="{08E398C6-C2C7-4143-9423-EF767B8398DD}" type="pres">
      <dgm:prSet presAssocID="{7C74BAA7-DD2C-4F98-B1FE-9F5FF7F9997E}" presName="sibTrans" presStyleLbl="sibTrans2D1" presStyleIdx="2" presStyleCnt="3"/>
      <dgm:spPr/>
    </dgm:pt>
    <dgm:pt modelId="{A4B99AF7-95B0-496E-A179-D56B6D1C3E51}" type="pres">
      <dgm:prSet presAssocID="{7C74BAA7-DD2C-4F98-B1FE-9F5FF7F9997E}" presName="connectorText" presStyleLbl="sibTrans2D1" presStyleIdx="2" presStyleCnt="3"/>
      <dgm:spPr/>
    </dgm:pt>
  </dgm:ptLst>
  <dgm:cxnLst>
    <dgm:cxn modelId="{83580718-420A-4F51-A1CE-914310643303}" srcId="{2B003F00-9819-4FDA-9228-91DAB491B19D}" destId="{160EFD2C-0021-4585-9284-BDAF04E95680}" srcOrd="1" destOrd="0" parTransId="{C8692673-19C5-44F7-B95A-89554AD6E79F}" sibTransId="{85FE383F-4805-4ED7-823E-271185D6BE44}"/>
    <dgm:cxn modelId="{E43C2B5C-91B3-47AA-8822-9A6D6C1AE208}" type="presOf" srcId="{BB2E6006-77C6-40E3-95DE-5E1DE4568654}" destId="{B52257CB-49D8-4F7B-B16F-CBC03DDC88DD}" srcOrd="0" destOrd="0" presId="urn:microsoft.com/office/officeart/2005/8/layout/cycle7"/>
    <dgm:cxn modelId="{656B1960-3964-45B5-8DD3-98C75E00F889}" type="presOf" srcId="{160EFD2C-0021-4585-9284-BDAF04E95680}" destId="{AEA7E235-3260-4743-86F7-CF47B2FEFCF9}" srcOrd="0" destOrd="0" presId="urn:microsoft.com/office/officeart/2005/8/layout/cycle7"/>
    <dgm:cxn modelId="{E127AC58-5D23-463E-A6A5-79274C4E457A}" srcId="{2B003F00-9819-4FDA-9228-91DAB491B19D}" destId="{BB2E6006-77C6-40E3-95DE-5E1DE4568654}" srcOrd="0" destOrd="0" parTransId="{F148529E-383A-4BF6-AA82-02AF96108B72}" sibTransId="{6C1E34C5-ECD6-4424-8F1F-F27F7C298255}"/>
    <dgm:cxn modelId="{93B7E686-11C8-4617-83FD-D232E3DE7270}" type="presOf" srcId="{85FE383F-4805-4ED7-823E-271185D6BE44}" destId="{9DDD176C-3107-4787-ACF3-6BCED43ADF5B}" srcOrd="0" destOrd="0" presId="urn:microsoft.com/office/officeart/2005/8/layout/cycle7"/>
    <dgm:cxn modelId="{AC3B4194-D059-437A-A62C-315275D97F3C}" type="presOf" srcId="{6C1E34C5-ECD6-4424-8F1F-F27F7C298255}" destId="{791F7D84-5782-4A31-95B8-E0883BEA0038}" srcOrd="1" destOrd="0" presId="urn:microsoft.com/office/officeart/2005/8/layout/cycle7"/>
    <dgm:cxn modelId="{4ADBF694-99BF-4856-814B-4C706A1B437F}" type="presOf" srcId="{636714D7-BD20-4760-AAA6-1B825B2BC13A}" destId="{B69AB75B-A10A-4DCB-B1C3-30F8D3AC2F49}" srcOrd="0" destOrd="0" presId="urn:microsoft.com/office/officeart/2005/8/layout/cycle7"/>
    <dgm:cxn modelId="{6F604EB3-8240-4A8E-8823-8AFD483DC3DD}" type="presOf" srcId="{7C74BAA7-DD2C-4F98-B1FE-9F5FF7F9997E}" destId="{A4B99AF7-95B0-496E-A179-D56B6D1C3E51}" srcOrd="1" destOrd="0" presId="urn:microsoft.com/office/officeart/2005/8/layout/cycle7"/>
    <dgm:cxn modelId="{1E3978B5-0A98-45AE-AEF2-02B001AA6B16}" type="presOf" srcId="{7C74BAA7-DD2C-4F98-B1FE-9F5FF7F9997E}" destId="{08E398C6-C2C7-4143-9423-EF767B8398DD}" srcOrd="0" destOrd="0" presId="urn:microsoft.com/office/officeart/2005/8/layout/cycle7"/>
    <dgm:cxn modelId="{0B6F93CB-9E83-4C02-A12E-9E04D78F222A}" type="presOf" srcId="{85FE383F-4805-4ED7-823E-271185D6BE44}" destId="{83488938-C4C9-46D8-A094-34E21EB925C0}" srcOrd="1" destOrd="0" presId="urn:microsoft.com/office/officeart/2005/8/layout/cycle7"/>
    <dgm:cxn modelId="{7FF23CE6-5DDD-4593-B311-DFAD484233E4}" srcId="{2B003F00-9819-4FDA-9228-91DAB491B19D}" destId="{636714D7-BD20-4760-AAA6-1B825B2BC13A}" srcOrd="2" destOrd="0" parTransId="{1E543A75-93FC-4217-8803-74F73AB12E6D}" sibTransId="{7C74BAA7-DD2C-4F98-B1FE-9F5FF7F9997E}"/>
    <dgm:cxn modelId="{C56D1BEF-29D2-417E-8EC1-7B3E848236A8}" type="presOf" srcId="{2B003F00-9819-4FDA-9228-91DAB491B19D}" destId="{BB592FCB-8D09-4CF9-BB2A-65700A0E51B4}" srcOrd="0" destOrd="0" presId="urn:microsoft.com/office/officeart/2005/8/layout/cycle7"/>
    <dgm:cxn modelId="{83F546F5-8BB9-44A0-8BEF-0F0EC222BB9A}" type="presOf" srcId="{6C1E34C5-ECD6-4424-8F1F-F27F7C298255}" destId="{3D250FA7-70FB-4BE2-B989-924474D174FE}" srcOrd="0" destOrd="0" presId="urn:microsoft.com/office/officeart/2005/8/layout/cycle7"/>
    <dgm:cxn modelId="{5F405DF8-6484-449F-96FB-B6B4BD961AC3}" type="presParOf" srcId="{BB592FCB-8D09-4CF9-BB2A-65700A0E51B4}" destId="{B52257CB-49D8-4F7B-B16F-CBC03DDC88DD}" srcOrd="0" destOrd="0" presId="urn:microsoft.com/office/officeart/2005/8/layout/cycle7"/>
    <dgm:cxn modelId="{FC579154-B0A5-4734-9FD6-A00E6FAC31C0}" type="presParOf" srcId="{BB592FCB-8D09-4CF9-BB2A-65700A0E51B4}" destId="{3D250FA7-70FB-4BE2-B989-924474D174FE}" srcOrd="1" destOrd="0" presId="urn:microsoft.com/office/officeart/2005/8/layout/cycle7"/>
    <dgm:cxn modelId="{6A3F906E-BD29-438A-8631-D10E941C7DCC}" type="presParOf" srcId="{3D250FA7-70FB-4BE2-B989-924474D174FE}" destId="{791F7D84-5782-4A31-95B8-E0883BEA0038}" srcOrd="0" destOrd="0" presId="urn:microsoft.com/office/officeart/2005/8/layout/cycle7"/>
    <dgm:cxn modelId="{0EE26090-491F-4F83-B270-62EEA3A76A7E}" type="presParOf" srcId="{BB592FCB-8D09-4CF9-BB2A-65700A0E51B4}" destId="{AEA7E235-3260-4743-86F7-CF47B2FEFCF9}" srcOrd="2" destOrd="0" presId="urn:microsoft.com/office/officeart/2005/8/layout/cycle7"/>
    <dgm:cxn modelId="{E3608234-BE01-461F-8D61-79EF45B6881E}" type="presParOf" srcId="{BB592FCB-8D09-4CF9-BB2A-65700A0E51B4}" destId="{9DDD176C-3107-4787-ACF3-6BCED43ADF5B}" srcOrd="3" destOrd="0" presId="urn:microsoft.com/office/officeart/2005/8/layout/cycle7"/>
    <dgm:cxn modelId="{1388EC01-7BE1-4B2A-A802-BE72A01CF4E8}" type="presParOf" srcId="{9DDD176C-3107-4787-ACF3-6BCED43ADF5B}" destId="{83488938-C4C9-46D8-A094-34E21EB925C0}" srcOrd="0" destOrd="0" presId="urn:microsoft.com/office/officeart/2005/8/layout/cycle7"/>
    <dgm:cxn modelId="{0AFB897D-EDE3-4DB0-927D-BE7DD8DA9306}" type="presParOf" srcId="{BB592FCB-8D09-4CF9-BB2A-65700A0E51B4}" destId="{B69AB75B-A10A-4DCB-B1C3-30F8D3AC2F49}" srcOrd="4" destOrd="0" presId="urn:microsoft.com/office/officeart/2005/8/layout/cycle7"/>
    <dgm:cxn modelId="{2899FB51-7869-4D07-8F22-828818520197}" type="presParOf" srcId="{BB592FCB-8D09-4CF9-BB2A-65700A0E51B4}" destId="{08E398C6-C2C7-4143-9423-EF767B8398DD}" srcOrd="5" destOrd="0" presId="urn:microsoft.com/office/officeart/2005/8/layout/cycle7"/>
    <dgm:cxn modelId="{B8AE597B-64E6-4053-88AD-80344FEC804A}" type="presParOf" srcId="{08E398C6-C2C7-4143-9423-EF767B8398DD}" destId="{A4B99AF7-95B0-496E-A179-D56B6D1C3E5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859A4-06B2-4E89-BECB-713AF44C0635}">
      <dsp:nvSpPr>
        <dsp:cNvPr id="0" name=""/>
        <dsp:cNvSpPr/>
      </dsp:nvSpPr>
      <dsp:spPr>
        <a:xfrm>
          <a:off x="726" y="0"/>
          <a:ext cx="1889483" cy="335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rgbClr val="FF0000"/>
              </a:solidFill>
            </a:rPr>
            <a:t>A</a:t>
          </a:r>
        </a:p>
      </dsp:txBody>
      <dsp:txXfrm>
        <a:off x="726" y="0"/>
        <a:ext cx="1889483" cy="1007541"/>
      </dsp:txXfrm>
    </dsp:sp>
    <dsp:sp modelId="{F47FC9C3-F340-4BD8-90E8-B3D2CBE27EE3}">
      <dsp:nvSpPr>
        <dsp:cNvPr id="0" name=""/>
        <dsp:cNvSpPr/>
      </dsp:nvSpPr>
      <dsp:spPr>
        <a:xfrm>
          <a:off x="189675" y="1008525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API</a:t>
          </a:r>
        </a:p>
      </dsp:txBody>
      <dsp:txXfrm>
        <a:off x="219334" y="1038184"/>
        <a:ext cx="1452268" cy="953306"/>
      </dsp:txXfrm>
    </dsp:sp>
    <dsp:sp modelId="{59CB769A-C6A8-4104-8732-233F32C8F9B5}">
      <dsp:nvSpPr>
        <dsp:cNvPr id="0" name=""/>
        <dsp:cNvSpPr/>
      </dsp:nvSpPr>
      <dsp:spPr>
        <a:xfrm>
          <a:off x="189675" y="2176938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DB A</a:t>
          </a:r>
        </a:p>
      </dsp:txBody>
      <dsp:txXfrm>
        <a:off x="219334" y="2206597"/>
        <a:ext cx="1452268" cy="953306"/>
      </dsp:txXfrm>
    </dsp:sp>
    <dsp:sp modelId="{A21DCFB4-DC80-40BE-BC39-1330CD7CD45A}">
      <dsp:nvSpPr>
        <dsp:cNvPr id="0" name=""/>
        <dsp:cNvSpPr/>
      </dsp:nvSpPr>
      <dsp:spPr>
        <a:xfrm>
          <a:off x="2031921" y="0"/>
          <a:ext cx="1889483" cy="335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rgbClr val="0070C0"/>
              </a:solidFill>
            </a:rPr>
            <a:t>B</a:t>
          </a:r>
        </a:p>
      </dsp:txBody>
      <dsp:txXfrm>
        <a:off x="2031921" y="0"/>
        <a:ext cx="1889483" cy="1007541"/>
      </dsp:txXfrm>
    </dsp:sp>
    <dsp:sp modelId="{073BBFA9-8BDA-446D-9C3A-E3C4C2723FDE}">
      <dsp:nvSpPr>
        <dsp:cNvPr id="0" name=""/>
        <dsp:cNvSpPr/>
      </dsp:nvSpPr>
      <dsp:spPr>
        <a:xfrm>
          <a:off x="2220870" y="1008525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API</a:t>
          </a:r>
        </a:p>
      </dsp:txBody>
      <dsp:txXfrm>
        <a:off x="2250529" y="1038184"/>
        <a:ext cx="1452268" cy="953306"/>
      </dsp:txXfrm>
    </dsp:sp>
    <dsp:sp modelId="{05EBAAF1-0BAF-49F6-80D9-583FEA448EB7}">
      <dsp:nvSpPr>
        <dsp:cNvPr id="0" name=""/>
        <dsp:cNvSpPr/>
      </dsp:nvSpPr>
      <dsp:spPr>
        <a:xfrm>
          <a:off x="2220870" y="2176938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DB B</a:t>
          </a:r>
        </a:p>
      </dsp:txBody>
      <dsp:txXfrm>
        <a:off x="2250529" y="2206597"/>
        <a:ext cx="1452268" cy="953306"/>
      </dsp:txXfrm>
    </dsp:sp>
    <dsp:sp modelId="{1DF5CAC8-9B83-4071-96F3-1074952BF377}">
      <dsp:nvSpPr>
        <dsp:cNvPr id="0" name=""/>
        <dsp:cNvSpPr/>
      </dsp:nvSpPr>
      <dsp:spPr>
        <a:xfrm>
          <a:off x="4063116" y="0"/>
          <a:ext cx="1889483" cy="335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rgbClr val="7030A0"/>
              </a:solidFill>
            </a:rPr>
            <a:t>C</a:t>
          </a:r>
        </a:p>
      </dsp:txBody>
      <dsp:txXfrm>
        <a:off x="4063116" y="0"/>
        <a:ext cx="1889483" cy="1007541"/>
      </dsp:txXfrm>
    </dsp:sp>
    <dsp:sp modelId="{08E3CACC-D908-421C-9D20-9A5D3C7D4E5A}">
      <dsp:nvSpPr>
        <dsp:cNvPr id="0" name=""/>
        <dsp:cNvSpPr/>
      </dsp:nvSpPr>
      <dsp:spPr>
        <a:xfrm>
          <a:off x="4252064" y="1008525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API</a:t>
          </a:r>
        </a:p>
      </dsp:txBody>
      <dsp:txXfrm>
        <a:off x="4281723" y="1038184"/>
        <a:ext cx="1452268" cy="953306"/>
      </dsp:txXfrm>
    </dsp:sp>
    <dsp:sp modelId="{5FA1AF42-3A16-4B6C-AAC1-6AAF2B4A08EE}">
      <dsp:nvSpPr>
        <dsp:cNvPr id="0" name=""/>
        <dsp:cNvSpPr/>
      </dsp:nvSpPr>
      <dsp:spPr>
        <a:xfrm>
          <a:off x="4252064" y="2176938"/>
          <a:ext cx="1511586" cy="1012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91440" rIns="12192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DB C</a:t>
          </a:r>
        </a:p>
      </dsp:txBody>
      <dsp:txXfrm>
        <a:off x="4281723" y="2206597"/>
        <a:ext cx="1452268" cy="953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918E-102F-436F-B9F0-58D02B399787}">
      <dsp:nvSpPr>
        <dsp:cNvPr id="0" name=""/>
        <dsp:cNvSpPr/>
      </dsp:nvSpPr>
      <dsp:spPr>
        <a:xfrm>
          <a:off x="8774" y="1966"/>
          <a:ext cx="2340000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INTERFACE</a:t>
          </a:r>
        </a:p>
      </dsp:txBody>
      <dsp:txXfrm>
        <a:off x="8774" y="1966"/>
        <a:ext cx="2340000" cy="945903"/>
      </dsp:txXfrm>
    </dsp:sp>
    <dsp:sp modelId="{C5F5EDCF-3A7E-45EF-9FDA-D1FCCFA56577}">
      <dsp:nvSpPr>
        <dsp:cNvPr id="0" name=""/>
        <dsp:cNvSpPr/>
      </dsp:nvSpPr>
      <dsp:spPr>
        <a:xfrm>
          <a:off x="109627" y="995165"/>
          <a:ext cx="2138295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API</a:t>
          </a:r>
        </a:p>
      </dsp:txBody>
      <dsp:txXfrm>
        <a:off x="109627" y="995165"/>
        <a:ext cx="2138295" cy="945903"/>
      </dsp:txXfrm>
    </dsp:sp>
    <dsp:sp modelId="{7303B236-C28C-4C71-B4D2-7C3FE7934A12}">
      <dsp:nvSpPr>
        <dsp:cNvPr id="0" name=""/>
        <dsp:cNvSpPr/>
      </dsp:nvSpPr>
      <dsp:spPr>
        <a:xfrm>
          <a:off x="109627" y="1988364"/>
          <a:ext cx="2138294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A, B, C</a:t>
          </a:r>
        </a:p>
      </dsp:txBody>
      <dsp:txXfrm>
        <a:off x="109627" y="1988364"/>
        <a:ext cx="2138294" cy="945903"/>
      </dsp:txXfrm>
    </dsp:sp>
    <dsp:sp modelId="{5BB6C684-DF52-4EFF-8A76-DF9CA5243931}">
      <dsp:nvSpPr>
        <dsp:cNvPr id="0" name=""/>
        <dsp:cNvSpPr/>
      </dsp:nvSpPr>
      <dsp:spPr>
        <a:xfrm>
          <a:off x="109626" y="2981563"/>
          <a:ext cx="2138297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DB</a:t>
          </a:r>
        </a:p>
      </dsp:txBody>
      <dsp:txXfrm>
        <a:off x="109626" y="2981563"/>
        <a:ext cx="2138297" cy="945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918E-102F-436F-B9F0-58D02B399787}">
      <dsp:nvSpPr>
        <dsp:cNvPr id="0" name=""/>
        <dsp:cNvSpPr/>
      </dsp:nvSpPr>
      <dsp:spPr>
        <a:xfrm>
          <a:off x="8774" y="1966"/>
          <a:ext cx="2340000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INTERFACE</a:t>
          </a:r>
        </a:p>
      </dsp:txBody>
      <dsp:txXfrm>
        <a:off x="8774" y="1966"/>
        <a:ext cx="2340000" cy="945903"/>
      </dsp:txXfrm>
    </dsp:sp>
    <dsp:sp modelId="{C5F5EDCF-3A7E-45EF-9FDA-D1FCCFA56577}">
      <dsp:nvSpPr>
        <dsp:cNvPr id="0" name=""/>
        <dsp:cNvSpPr/>
      </dsp:nvSpPr>
      <dsp:spPr>
        <a:xfrm>
          <a:off x="109627" y="995165"/>
          <a:ext cx="2138295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API</a:t>
          </a:r>
        </a:p>
      </dsp:txBody>
      <dsp:txXfrm>
        <a:off x="109627" y="995165"/>
        <a:ext cx="2138295" cy="945903"/>
      </dsp:txXfrm>
    </dsp:sp>
    <dsp:sp modelId="{7303B236-C28C-4C71-B4D2-7C3FE7934A12}">
      <dsp:nvSpPr>
        <dsp:cNvPr id="0" name=""/>
        <dsp:cNvSpPr/>
      </dsp:nvSpPr>
      <dsp:spPr>
        <a:xfrm>
          <a:off x="109627" y="1988364"/>
          <a:ext cx="2138294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A, B, C</a:t>
          </a:r>
        </a:p>
      </dsp:txBody>
      <dsp:txXfrm>
        <a:off x="109627" y="1988364"/>
        <a:ext cx="2138294" cy="945903"/>
      </dsp:txXfrm>
    </dsp:sp>
    <dsp:sp modelId="{5BB6C684-DF52-4EFF-8A76-DF9CA5243931}">
      <dsp:nvSpPr>
        <dsp:cNvPr id="0" name=""/>
        <dsp:cNvSpPr/>
      </dsp:nvSpPr>
      <dsp:spPr>
        <a:xfrm>
          <a:off x="109626" y="2981563"/>
          <a:ext cx="2138297" cy="945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DB</a:t>
          </a:r>
        </a:p>
      </dsp:txBody>
      <dsp:txXfrm>
        <a:off x="109626" y="2981563"/>
        <a:ext cx="2138297" cy="945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C5671-6157-4BBE-A192-4899D6E9CE85}">
      <dsp:nvSpPr>
        <dsp:cNvPr id="0" name=""/>
        <dsp:cNvSpPr/>
      </dsp:nvSpPr>
      <dsp:spPr>
        <a:xfrm>
          <a:off x="0" y="0"/>
          <a:ext cx="5870643" cy="3164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Identify how many services can be disintegrate</a:t>
          </a:r>
        </a:p>
      </dsp:txBody>
      <dsp:txXfrm>
        <a:off x="81573" y="81573"/>
        <a:ext cx="2621962" cy="3001504"/>
      </dsp:txXfrm>
    </dsp:sp>
    <dsp:sp modelId="{541FF164-0CA7-494F-94A4-4822750ECE62}">
      <dsp:nvSpPr>
        <dsp:cNvPr id="0" name=""/>
        <dsp:cNvSpPr/>
      </dsp:nvSpPr>
      <dsp:spPr>
        <a:xfrm>
          <a:off x="1035995" y="3867906"/>
          <a:ext cx="5870643" cy="3164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Service A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Service B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Service C</a:t>
          </a:r>
        </a:p>
      </dsp:txBody>
      <dsp:txXfrm>
        <a:off x="1117349" y="3949260"/>
        <a:ext cx="2614916" cy="3001942"/>
      </dsp:txXfrm>
    </dsp:sp>
    <dsp:sp modelId="{9AEEBA34-2B4A-4560-977C-82E12103A51F}">
      <dsp:nvSpPr>
        <dsp:cNvPr id="0" name=""/>
        <dsp:cNvSpPr/>
      </dsp:nvSpPr>
      <dsp:spPr>
        <a:xfrm>
          <a:off x="3813620" y="2487767"/>
          <a:ext cx="2057022" cy="2057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6450" y="2487767"/>
        <a:ext cx="1131362" cy="1547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257CB-49D8-4F7B-B16F-CBC03DDC88DD}">
      <dsp:nvSpPr>
        <dsp:cNvPr id="0" name=""/>
        <dsp:cNvSpPr/>
      </dsp:nvSpPr>
      <dsp:spPr>
        <a:xfrm>
          <a:off x="2298096" y="1334"/>
          <a:ext cx="2589305" cy="129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Service A</a:t>
          </a:r>
        </a:p>
      </dsp:txBody>
      <dsp:txXfrm>
        <a:off x="2336015" y="39253"/>
        <a:ext cx="2513467" cy="1218814"/>
      </dsp:txXfrm>
    </dsp:sp>
    <dsp:sp modelId="{3D250FA7-70FB-4BE2-B989-924474D174FE}">
      <dsp:nvSpPr>
        <dsp:cNvPr id="0" name=""/>
        <dsp:cNvSpPr/>
      </dsp:nvSpPr>
      <dsp:spPr>
        <a:xfrm rot="3600000">
          <a:off x="3987239" y="2273173"/>
          <a:ext cx="1348459" cy="453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123177" y="2363799"/>
        <a:ext cx="1076583" cy="271876"/>
      </dsp:txXfrm>
    </dsp:sp>
    <dsp:sp modelId="{AEA7E235-3260-4743-86F7-CF47B2FEFCF9}">
      <dsp:nvSpPr>
        <dsp:cNvPr id="0" name=""/>
        <dsp:cNvSpPr/>
      </dsp:nvSpPr>
      <dsp:spPr>
        <a:xfrm>
          <a:off x="4435536" y="3703488"/>
          <a:ext cx="2589305" cy="129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Service B</a:t>
          </a:r>
        </a:p>
      </dsp:txBody>
      <dsp:txXfrm>
        <a:off x="4473455" y="3741407"/>
        <a:ext cx="2513467" cy="1218814"/>
      </dsp:txXfrm>
    </dsp:sp>
    <dsp:sp modelId="{9DDD176C-3107-4787-ACF3-6BCED43ADF5B}">
      <dsp:nvSpPr>
        <dsp:cNvPr id="0" name=""/>
        <dsp:cNvSpPr/>
      </dsp:nvSpPr>
      <dsp:spPr>
        <a:xfrm rot="10800000">
          <a:off x="2918519" y="4124251"/>
          <a:ext cx="1348459" cy="453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054457" y="4214877"/>
        <a:ext cx="1076583" cy="271876"/>
      </dsp:txXfrm>
    </dsp:sp>
    <dsp:sp modelId="{B69AB75B-A10A-4DCB-B1C3-30F8D3AC2F49}">
      <dsp:nvSpPr>
        <dsp:cNvPr id="0" name=""/>
        <dsp:cNvSpPr/>
      </dsp:nvSpPr>
      <dsp:spPr>
        <a:xfrm>
          <a:off x="160656" y="3703488"/>
          <a:ext cx="2589305" cy="129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Service C</a:t>
          </a:r>
        </a:p>
      </dsp:txBody>
      <dsp:txXfrm>
        <a:off x="198575" y="3741407"/>
        <a:ext cx="2513467" cy="1218814"/>
      </dsp:txXfrm>
    </dsp:sp>
    <dsp:sp modelId="{08E398C6-C2C7-4143-9423-EF767B8398DD}">
      <dsp:nvSpPr>
        <dsp:cNvPr id="0" name=""/>
        <dsp:cNvSpPr/>
      </dsp:nvSpPr>
      <dsp:spPr>
        <a:xfrm rot="18000000">
          <a:off x="1849799" y="2273173"/>
          <a:ext cx="1348459" cy="453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985737" y="2363799"/>
        <a:ext cx="1076583" cy="271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2517-2C99-45CC-82A5-8E29540888A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8090-C16A-4F57-A5F2-27CCF4E1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492FD-2167-426A-8D95-05BD089D9292}"/>
              </a:ext>
            </a:extLst>
          </p:cNvPr>
          <p:cNvSpPr txBox="1"/>
          <p:nvPr/>
        </p:nvSpPr>
        <p:spPr>
          <a:xfrm>
            <a:off x="223935" y="164034"/>
            <a:ext cx="535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WRITING ASSESSMENT PART 1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5F87753-643A-4108-A39F-949C8178B4A7}"/>
              </a:ext>
            </a:extLst>
          </p:cNvPr>
          <p:cNvSpPr/>
          <p:nvPr/>
        </p:nvSpPr>
        <p:spPr>
          <a:xfrm rot="16200000">
            <a:off x="713769" y="3722043"/>
            <a:ext cx="5304004" cy="264592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80F9F-26DA-47FD-B784-4F0DE7FAB74C}"/>
              </a:ext>
            </a:extLst>
          </p:cNvPr>
          <p:cNvSpPr txBox="1"/>
          <p:nvPr/>
        </p:nvSpPr>
        <p:spPr>
          <a:xfrm>
            <a:off x="5079252" y="852487"/>
            <a:ext cx="2643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03419-E6C4-45C0-BDEF-F4B5CAA4DF6C}"/>
              </a:ext>
            </a:extLst>
          </p:cNvPr>
          <p:cNvSpPr txBox="1"/>
          <p:nvPr/>
        </p:nvSpPr>
        <p:spPr>
          <a:xfrm>
            <a:off x="2243226" y="7697007"/>
            <a:ext cx="2247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Monolithic</a:t>
            </a:r>
          </a:p>
          <a:p>
            <a:pPr algn="ctr"/>
            <a:r>
              <a:rPr lang="en-US" sz="3200" dirty="0"/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2069-D5FF-47D9-8567-F9B9F6832615}"/>
              </a:ext>
            </a:extLst>
          </p:cNvPr>
          <p:cNvSpPr txBox="1"/>
          <p:nvPr/>
        </p:nvSpPr>
        <p:spPr>
          <a:xfrm>
            <a:off x="8192534" y="7697007"/>
            <a:ext cx="2483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Microservices</a:t>
            </a:r>
          </a:p>
          <a:p>
            <a:pPr algn="ctr"/>
            <a:r>
              <a:rPr lang="en-US" sz="3200" dirty="0"/>
              <a:t>Architecture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65AE8DF-827F-4412-BF7D-8289542E5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532057"/>
              </p:ext>
            </p:extLst>
          </p:nvPr>
        </p:nvGraphicFramePr>
        <p:xfrm>
          <a:off x="6457748" y="4338535"/>
          <a:ext cx="5953327" cy="335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7E567-FBA0-47E1-B9C0-5271ED5677A2}"/>
              </a:ext>
            </a:extLst>
          </p:cNvPr>
          <p:cNvSpPr/>
          <p:nvPr/>
        </p:nvSpPr>
        <p:spPr>
          <a:xfrm>
            <a:off x="8151282" y="1865284"/>
            <a:ext cx="2566257" cy="99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3DB00-5E03-4778-B251-742B22A6EA0B}"/>
              </a:ext>
            </a:extLst>
          </p:cNvPr>
          <p:cNvCxnSpPr>
            <a:stCxn id="10" idx="2"/>
          </p:cNvCxnSpPr>
          <p:nvPr/>
        </p:nvCxnSpPr>
        <p:spPr>
          <a:xfrm flipH="1">
            <a:off x="7431932" y="2857505"/>
            <a:ext cx="2002479" cy="148103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9A33-0D1A-417A-8BC0-9C473435514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434411" y="2857505"/>
            <a:ext cx="0" cy="148103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8FAFB5-539E-4091-A3D3-AC1B1D6518F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34411" y="2857505"/>
            <a:ext cx="2002478" cy="14810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5B4E9CAB-1255-4597-AC69-A5880157F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4510"/>
              </p:ext>
            </p:extLst>
          </p:nvPr>
        </p:nvGraphicFramePr>
        <p:xfrm>
          <a:off x="2133601" y="3715966"/>
          <a:ext cx="2357550" cy="392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759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5CD68E-E791-4F5D-8A0B-761A583FEA79}"/>
              </a:ext>
            </a:extLst>
          </p:cNvPr>
          <p:cNvSpPr txBox="1"/>
          <p:nvPr/>
        </p:nvSpPr>
        <p:spPr>
          <a:xfrm>
            <a:off x="5367698" y="852487"/>
            <a:ext cx="2066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Differences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CFAFBD-B277-41C7-BE60-FF920EFA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28235"/>
              </p:ext>
            </p:extLst>
          </p:nvPr>
        </p:nvGraphicFramePr>
        <p:xfrm>
          <a:off x="374514" y="2063765"/>
          <a:ext cx="12052572" cy="668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286">
                  <a:extLst>
                    <a:ext uri="{9D8B030D-6E8A-4147-A177-3AD203B41FA5}">
                      <a16:colId xmlns:a16="http://schemas.microsoft.com/office/drawing/2014/main" val="2907494272"/>
                    </a:ext>
                  </a:extLst>
                </a:gridCol>
                <a:gridCol w="6026286">
                  <a:extLst>
                    <a:ext uri="{9D8B030D-6E8A-4147-A177-3AD203B41FA5}">
                      <a16:colId xmlns:a16="http://schemas.microsoft.com/office/drawing/2014/main" val="1976415612"/>
                    </a:ext>
                  </a:extLst>
                </a:gridCol>
              </a:tblGrid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MONOLITHIC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02060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development time but most likely not 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 but systematic development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63817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Harder to maintain as the system grow in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Easier to maintain even when the system grow in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09938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Bugs may appear more frequently and takes time to track and be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Bugs still may appear but can be easily tracked and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1746"/>
                  </a:ext>
                </a:extLst>
              </a:tr>
              <a:tr h="1064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delegation may be a bit messy especially during development phase due to sharing database and dependencies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delegation among teams can be easily managed for each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44715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the system receive a fatal error, most likely the whole system will be at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any of the services receive fatal error, other services may still working as usual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1035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possibility of bottleneck to occur if concurrent users are not properly handled.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Bottleneck will not be a risk since different users may only subscribe to some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83584"/>
                  </a:ext>
                </a:extLst>
              </a:tr>
              <a:tr h="5718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0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8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5CD68E-E791-4F5D-8A0B-761A583FEA79}"/>
              </a:ext>
            </a:extLst>
          </p:cNvPr>
          <p:cNvSpPr txBox="1"/>
          <p:nvPr/>
        </p:nvSpPr>
        <p:spPr>
          <a:xfrm>
            <a:off x="5492220" y="852487"/>
            <a:ext cx="181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70B1F-E9E3-477E-A572-D5B40EF722BD}"/>
              </a:ext>
            </a:extLst>
          </p:cNvPr>
          <p:cNvSpPr txBox="1"/>
          <p:nvPr/>
        </p:nvSpPr>
        <p:spPr>
          <a:xfrm>
            <a:off x="1089498" y="1789889"/>
            <a:ext cx="10875523" cy="65556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 order to perform migration from Monolithic architecture to Microservices architecture, software engineers must first identify how many services are there to be disintegrate into individual micro service.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Once identified, each service must be clearly outlined their data flow interconnecting each other service to properly design a new database schema for each service and not missing any data dependencies among tables.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Next, APIs end point of each service shall be built within similar business logic. Finally, the interface for end users to interact will be created / reused from old system.</a:t>
            </a:r>
          </a:p>
          <a:p>
            <a:pPr algn="just"/>
            <a:br>
              <a:rPr lang="en-US" sz="2800" b="1" dirty="0"/>
            </a:br>
            <a:r>
              <a:rPr lang="en-US" sz="2800" b="1" dirty="0"/>
              <a:t>Data from previous system database shall be molded according to each service’s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069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F608A4B-96E5-49C1-8C20-9636CA339608}"/>
              </a:ext>
            </a:extLst>
          </p:cNvPr>
          <p:cNvSpPr/>
          <p:nvPr/>
        </p:nvSpPr>
        <p:spPr>
          <a:xfrm rot="16200000">
            <a:off x="441394" y="3799864"/>
            <a:ext cx="5304004" cy="264592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6AAD44-6FE0-4686-92F9-B7499235A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374801"/>
              </p:ext>
            </p:extLst>
          </p:nvPr>
        </p:nvGraphicFramePr>
        <p:xfrm>
          <a:off x="1861226" y="3793787"/>
          <a:ext cx="2357550" cy="392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D3F12A-6C1C-42CE-8180-8BFAC7DFA025}"/>
              </a:ext>
            </a:extLst>
          </p:cNvPr>
          <p:cNvSpPr txBox="1"/>
          <p:nvPr/>
        </p:nvSpPr>
        <p:spPr>
          <a:xfrm>
            <a:off x="1875217" y="424470"/>
            <a:ext cx="9051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Migration – Step 1</a:t>
            </a:r>
          </a:p>
          <a:p>
            <a:pPr algn="ctr"/>
            <a:r>
              <a:rPr lang="en-US" sz="3200" b="1" dirty="0"/>
              <a:t>DISINTEGRATE SERVICES INTO INDIVIDUAL SERVICES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799299-C2FC-4AEE-AD10-8AB44EF3B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026539"/>
              </p:ext>
            </p:extLst>
          </p:nvPr>
        </p:nvGraphicFramePr>
        <p:xfrm>
          <a:off x="5233480" y="1955799"/>
          <a:ext cx="6906639" cy="703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79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1F2BEF-0573-4B0A-B0E5-CBE05D3A2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803854"/>
              </p:ext>
            </p:extLst>
          </p:nvPr>
        </p:nvGraphicFramePr>
        <p:xfrm>
          <a:off x="246434" y="2345034"/>
          <a:ext cx="7185498" cy="499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CDDA66-2FC7-4449-BC2D-BB6BF470B238}"/>
              </a:ext>
            </a:extLst>
          </p:cNvPr>
          <p:cNvSpPr txBox="1"/>
          <p:nvPr/>
        </p:nvSpPr>
        <p:spPr>
          <a:xfrm>
            <a:off x="1733716" y="4569767"/>
            <a:ext cx="76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0FE0A-23DE-4ECB-9790-EF820C3E2F6D}"/>
              </a:ext>
            </a:extLst>
          </p:cNvPr>
          <p:cNvSpPr txBox="1"/>
          <p:nvPr/>
        </p:nvSpPr>
        <p:spPr>
          <a:xfrm>
            <a:off x="3456834" y="7025333"/>
            <a:ext cx="76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3C24A-8E4D-4BE5-B1D2-B8CA96A4FC7E}"/>
              </a:ext>
            </a:extLst>
          </p:cNvPr>
          <p:cNvSpPr txBox="1"/>
          <p:nvPr/>
        </p:nvSpPr>
        <p:spPr>
          <a:xfrm>
            <a:off x="5205895" y="4569766"/>
            <a:ext cx="76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461A6-947C-45CE-9675-997DAA6580E0}"/>
              </a:ext>
            </a:extLst>
          </p:cNvPr>
          <p:cNvSpPr txBox="1"/>
          <p:nvPr/>
        </p:nvSpPr>
        <p:spPr>
          <a:xfrm>
            <a:off x="1250020" y="424470"/>
            <a:ext cx="10301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Migration – Step 2</a:t>
            </a:r>
          </a:p>
          <a:p>
            <a:pPr algn="ctr"/>
            <a:r>
              <a:rPr lang="en-US" sz="3200" b="1" dirty="0"/>
              <a:t>IDENTIFY EACH SERVICES DATA FLOWS AND RELATIONSHIPS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2A2F297E-5AF5-4F9B-8D21-3F629F5768D9}"/>
              </a:ext>
            </a:extLst>
          </p:cNvPr>
          <p:cNvSpPr/>
          <p:nvPr/>
        </p:nvSpPr>
        <p:spPr>
          <a:xfrm>
            <a:off x="7141734" y="4253539"/>
            <a:ext cx="1536340" cy="760991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D458464-6756-4777-A925-885AE7E19A8E}"/>
              </a:ext>
            </a:extLst>
          </p:cNvPr>
          <p:cNvSpPr/>
          <p:nvPr/>
        </p:nvSpPr>
        <p:spPr>
          <a:xfrm>
            <a:off x="9708205" y="2121580"/>
            <a:ext cx="2256817" cy="1512067"/>
          </a:xfrm>
          <a:prstGeom prst="flowChartMagneticDisk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A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18B6781-6F7E-4BB9-8087-D7DAFA433503}"/>
              </a:ext>
            </a:extLst>
          </p:cNvPr>
          <p:cNvSpPr/>
          <p:nvPr/>
        </p:nvSpPr>
        <p:spPr>
          <a:xfrm>
            <a:off x="9708204" y="4455487"/>
            <a:ext cx="2256817" cy="1512067"/>
          </a:xfrm>
          <a:prstGeom prst="flowChartMagneticDisk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B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44D2D43-EBAF-486C-BAC5-7B7CE6D24B04}"/>
              </a:ext>
            </a:extLst>
          </p:cNvPr>
          <p:cNvSpPr/>
          <p:nvPr/>
        </p:nvSpPr>
        <p:spPr>
          <a:xfrm>
            <a:off x="9708204" y="6789394"/>
            <a:ext cx="2256817" cy="1512067"/>
          </a:xfrm>
          <a:prstGeom prst="flowChartMagneticDisk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C</a:t>
            </a:r>
          </a:p>
        </p:txBody>
      </p:sp>
    </p:spTree>
    <p:extLst>
      <p:ext uri="{BB962C8B-B14F-4D97-AF65-F5344CB8AC3E}">
        <p14:creationId xmlns:p14="http://schemas.microsoft.com/office/powerpoint/2010/main" val="11503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D461A6-947C-45CE-9675-997DAA6580E0}"/>
              </a:ext>
            </a:extLst>
          </p:cNvPr>
          <p:cNvSpPr txBox="1"/>
          <p:nvPr/>
        </p:nvSpPr>
        <p:spPr>
          <a:xfrm>
            <a:off x="2426821" y="424470"/>
            <a:ext cx="7948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Migration – Step 3</a:t>
            </a:r>
          </a:p>
          <a:p>
            <a:pPr algn="ctr"/>
            <a:r>
              <a:rPr lang="en-US" sz="3200" b="1" dirty="0"/>
              <a:t>CREATE API END POINTS FOR EACH DATABASE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8583655-FD77-43C9-AB2E-441148C81F30}"/>
              </a:ext>
            </a:extLst>
          </p:cNvPr>
          <p:cNvSpPr/>
          <p:nvPr/>
        </p:nvSpPr>
        <p:spPr>
          <a:xfrm>
            <a:off x="3098277" y="2121580"/>
            <a:ext cx="2256817" cy="1512067"/>
          </a:xfrm>
          <a:prstGeom prst="flowChartMagneticDisk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C8DAC08-3DB8-49CE-B6DE-8E28304E42B4}"/>
              </a:ext>
            </a:extLst>
          </p:cNvPr>
          <p:cNvSpPr/>
          <p:nvPr/>
        </p:nvSpPr>
        <p:spPr>
          <a:xfrm>
            <a:off x="3098276" y="4455487"/>
            <a:ext cx="2256817" cy="1512067"/>
          </a:xfrm>
          <a:prstGeom prst="flowChartMagneticDisk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B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C24947B3-6B49-4F7C-8F3B-397BBF38C5A5}"/>
              </a:ext>
            </a:extLst>
          </p:cNvPr>
          <p:cNvSpPr/>
          <p:nvPr/>
        </p:nvSpPr>
        <p:spPr>
          <a:xfrm>
            <a:off x="3098276" y="6789394"/>
            <a:ext cx="2256817" cy="1512067"/>
          </a:xfrm>
          <a:prstGeom prst="flowChartMagneticDisk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C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36BFCC8A-27DA-4DBC-9EF4-2466B2862D4F}"/>
              </a:ext>
            </a:extLst>
          </p:cNvPr>
          <p:cNvSpPr/>
          <p:nvPr/>
        </p:nvSpPr>
        <p:spPr>
          <a:xfrm>
            <a:off x="5799318" y="2497117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F441C5-1F72-4862-9D14-9239EF3ABA03}"/>
              </a:ext>
            </a:extLst>
          </p:cNvPr>
          <p:cNvSpPr/>
          <p:nvPr/>
        </p:nvSpPr>
        <p:spPr>
          <a:xfrm>
            <a:off x="7684852" y="2218380"/>
            <a:ext cx="2529191" cy="131846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18B7FBB-5933-4358-9460-479C5C01A3DE}"/>
              </a:ext>
            </a:extLst>
          </p:cNvPr>
          <p:cNvSpPr/>
          <p:nvPr/>
        </p:nvSpPr>
        <p:spPr>
          <a:xfrm>
            <a:off x="5799318" y="4811010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D2C60B-F395-43C1-9583-05952343D0EF}"/>
              </a:ext>
            </a:extLst>
          </p:cNvPr>
          <p:cNvSpPr/>
          <p:nvPr/>
        </p:nvSpPr>
        <p:spPr>
          <a:xfrm>
            <a:off x="7684852" y="4532273"/>
            <a:ext cx="2529191" cy="1318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5FC27B51-7F43-4ECC-967A-1C5DD6D8935B}"/>
              </a:ext>
            </a:extLst>
          </p:cNvPr>
          <p:cNvSpPr/>
          <p:nvPr/>
        </p:nvSpPr>
        <p:spPr>
          <a:xfrm>
            <a:off x="5799318" y="7124903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8DE3E6-2382-420F-8B37-D4EC76541B3F}"/>
              </a:ext>
            </a:extLst>
          </p:cNvPr>
          <p:cNvSpPr/>
          <p:nvPr/>
        </p:nvSpPr>
        <p:spPr>
          <a:xfrm>
            <a:off x="7684852" y="6846166"/>
            <a:ext cx="2529191" cy="13184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493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2549EE30-AA48-4A8C-8C62-273DAF7273AE}"/>
              </a:ext>
            </a:extLst>
          </p:cNvPr>
          <p:cNvSpPr/>
          <p:nvPr/>
        </p:nvSpPr>
        <p:spPr>
          <a:xfrm>
            <a:off x="934858" y="6472576"/>
            <a:ext cx="8988358" cy="2140085"/>
          </a:xfrm>
          <a:prstGeom prst="rightArrowCallout">
            <a:avLst>
              <a:gd name="adj1" fmla="val 26818"/>
              <a:gd name="adj2" fmla="val 27727"/>
              <a:gd name="adj3" fmla="val 50454"/>
              <a:gd name="adj4" fmla="val 86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E9112D54-4214-435E-9628-1E898B5F9728}"/>
              </a:ext>
            </a:extLst>
          </p:cNvPr>
          <p:cNvSpPr/>
          <p:nvPr/>
        </p:nvSpPr>
        <p:spPr>
          <a:xfrm>
            <a:off x="934858" y="4121923"/>
            <a:ext cx="8988358" cy="2140085"/>
          </a:xfrm>
          <a:prstGeom prst="rightArrowCallout">
            <a:avLst>
              <a:gd name="adj1" fmla="val 26818"/>
              <a:gd name="adj2" fmla="val 27727"/>
              <a:gd name="adj3" fmla="val 50454"/>
              <a:gd name="adj4" fmla="val 86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26D4FACD-C375-44A1-B7D9-7197662CB79D}"/>
              </a:ext>
            </a:extLst>
          </p:cNvPr>
          <p:cNvSpPr/>
          <p:nvPr/>
        </p:nvSpPr>
        <p:spPr>
          <a:xfrm>
            <a:off x="934858" y="1741763"/>
            <a:ext cx="8988358" cy="2140085"/>
          </a:xfrm>
          <a:prstGeom prst="rightArrowCallout">
            <a:avLst>
              <a:gd name="adj1" fmla="val 26818"/>
              <a:gd name="adj2" fmla="val 27727"/>
              <a:gd name="adj3" fmla="val 50454"/>
              <a:gd name="adj4" fmla="val 86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461A6-947C-45CE-9675-997DAA6580E0}"/>
              </a:ext>
            </a:extLst>
          </p:cNvPr>
          <p:cNvSpPr txBox="1"/>
          <p:nvPr/>
        </p:nvSpPr>
        <p:spPr>
          <a:xfrm>
            <a:off x="3226851" y="424470"/>
            <a:ext cx="63479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Migration – Step 4</a:t>
            </a:r>
          </a:p>
          <a:p>
            <a:pPr algn="ctr"/>
            <a:r>
              <a:rPr lang="en-US" sz="3200" b="1" dirty="0"/>
              <a:t>CREATE OR REUSE USER INTERFACES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8583655-FD77-43C9-AB2E-441148C81F30}"/>
              </a:ext>
            </a:extLst>
          </p:cNvPr>
          <p:cNvSpPr/>
          <p:nvPr/>
        </p:nvSpPr>
        <p:spPr>
          <a:xfrm>
            <a:off x="1191656" y="2121580"/>
            <a:ext cx="2256817" cy="1512067"/>
          </a:xfrm>
          <a:prstGeom prst="flowChartMagneticDisk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C8DAC08-3DB8-49CE-B6DE-8E28304E42B4}"/>
              </a:ext>
            </a:extLst>
          </p:cNvPr>
          <p:cNvSpPr/>
          <p:nvPr/>
        </p:nvSpPr>
        <p:spPr>
          <a:xfrm>
            <a:off x="1191655" y="4455487"/>
            <a:ext cx="2256817" cy="1512067"/>
          </a:xfrm>
          <a:prstGeom prst="flowChartMagneticDisk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B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C24947B3-6B49-4F7C-8F3B-397BBF38C5A5}"/>
              </a:ext>
            </a:extLst>
          </p:cNvPr>
          <p:cNvSpPr/>
          <p:nvPr/>
        </p:nvSpPr>
        <p:spPr>
          <a:xfrm>
            <a:off x="1191655" y="6789394"/>
            <a:ext cx="2256817" cy="1512067"/>
          </a:xfrm>
          <a:prstGeom prst="flowChartMagneticDisk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DB C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36BFCC8A-27DA-4DBC-9EF4-2466B2862D4F}"/>
              </a:ext>
            </a:extLst>
          </p:cNvPr>
          <p:cNvSpPr/>
          <p:nvPr/>
        </p:nvSpPr>
        <p:spPr>
          <a:xfrm>
            <a:off x="3892697" y="2497117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F441C5-1F72-4862-9D14-9239EF3ABA03}"/>
              </a:ext>
            </a:extLst>
          </p:cNvPr>
          <p:cNvSpPr/>
          <p:nvPr/>
        </p:nvSpPr>
        <p:spPr>
          <a:xfrm>
            <a:off x="5778231" y="2218380"/>
            <a:ext cx="2529191" cy="131846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18B7FBB-5933-4358-9460-479C5C01A3DE}"/>
              </a:ext>
            </a:extLst>
          </p:cNvPr>
          <p:cNvSpPr/>
          <p:nvPr/>
        </p:nvSpPr>
        <p:spPr>
          <a:xfrm>
            <a:off x="3892697" y="4811010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D2C60B-F395-43C1-9583-05952343D0EF}"/>
              </a:ext>
            </a:extLst>
          </p:cNvPr>
          <p:cNvSpPr/>
          <p:nvPr/>
        </p:nvSpPr>
        <p:spPr>
          <a:xfrm>
            <a:off x="5778231" y="4532273"/>
            <a:ext cx="2529191" cy="1318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5FC27B51-7F43-4ECC-967A-1C5DD6D8935B}"/>
              </a:ext>
            </a:extLst>
          </p:cNvPr>
          <p:cNvSpPr/>
          <p:nvPr/>
        </p:nvSpPr>
        <p:spPr>
          <a:xfrm>
            <a:off x="3892697" y="7124903"/>
            <a:ext cx="1536340" cy="760991"/>
          </a:xfrm>
          <a:prstGeom prst="strip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8DE3E6-2382-420F-8B37-D4EC76541B3F}"/>
              </a:ext>
            </a:extLst>
          </p:cNvPr>
          <p:cNvSpPr/>
          <p:nvPr/>
        </p:nvSpPr>
        <p:spPr>
          <a:xfrm>
            <a:off x="5778231" y="6846166"/>
            <a:ext cx="2529191" cy="13184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1D6DD-3F0B-4702-929C-2D01FD7F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40" r="30142" b="68611"/>
          <a:stretch/>
        </p:blipFill>
        <p:spPr>
          <a:xfrm>
            <a:off x="10155676" y="3020206"/>
            <a:ext cx="1906622" cy="1512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E09084-1CF4-4F6D-A85D-6C903F83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67256" r="54813" b="16995"/>
          <a:stretch/>
        </p:blipFill>
        <p:spPr>
          <a:xfrm>
            <a:off x="10426429" y="5572001"/>
            <a:ext cx="1365115" cy="1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390</Words>
  <Application>Microsoft Office PowerPoint</Application>
  <PresentationFormat>A3 Paper (297x420 mm)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Arif Zakria</dc:creator>
  <cp:lastModifiedBy>Nasrul Arif Zakria</cp:lastModifiedBy>
  <cp:revision>23</cp:revision>
  <dcterms:created xsi:type="dcterms:W3CDTF">2023-12-18T06:09:22Z</dcterms:created>
  <dcterms:modified xsi:type="dcterms:W3CDTF">2023-12-18T10:16:39Z</dcterms:modified>
</cp:coreProperties>
</file>