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29" autoAdjust="0"/>
    <p:restoredTop sz="94660"/>
  </p:normalViewPr>
  <p:slideViewPr>
    <p:cSldViewPr snapToGrid="0">
      <p:cViewPr>
        <p:scale>
          <a:sx n="66" d="100"/>
          <a:sy n="66" d="100"/>
        </p:scale>
        <p:origin x="882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E2098-6A30-4441-864D-048304DAFBA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F709B-E4E4-4C0F-AC1E-EF70B3D1702B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</a:t>
          </a:r>
        </a:p>
      </dgm:t>
    </dgm:pt>
    <dgm:pt modelId="{2EF1EE13-2479-4C87-9DFC-A96D43F36332}" type="parTrans" cxnId="{086CA8FC-2B06-433F-97E0-BD31EF2A7496}">
      <dgm:prSet/>
      <dgm:spPr/>
      <dgm:t>
        <a:bodyPr/>
        <a:lstStyle/>
        <a:p>
          <a:endParaRPr lang="en-US"/>
        </a:p>
      </dgm:t>
    </dgm:pt>
    <dgm:pt modelId="{5CDD110E-62D3-4255-ADE7-CE5C2BC089CF}" type="sibTrans" cxnId="{086CA8FC-2B06-433F-97E0-BD31EF2A7496}">
      <dgm:prSet/>
      <dgm:spPr/>
      <dgm:t>
        <a:bodyPr/>
        <a:lstStyle/>
        <a:p>
          <a:endParaRPr lang="en-US"/>
        </a:p>
      </dgm:t>
    </dgm:pt>
    <dgm:pt modelId="{06877C9C-A1DE-4663-B556-B3BE225482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2CDC2F12-6102-46F9-8B5F-29875A1EE471}" type="parTrans" cxnId="{CCA4E1E2-3C62-4C3C-B6EF-5542365E5203}">
      <dgm:prSet/>
      <dgm:spPr/>
      <dgm:t>
        <a:bodyPr/>
        <a:lstStyle/>
        <a:p>
          <a:endParaRPr lang="en-US"/>
        </a:p>
      </dgm:t>
    </dgm:pt>
    <dgm:pt modelId="{9C9AFD01-C305-486A-ABF8-A6A3C09851C5}" type="sibTrans" cxnId="{CCA4E1E2-3C62-4C3C-B6EF-5542365E5203}">
      <dgm:prSet/>
      <dgm:spPr/>
      <dgm:t>
        <a:bodyPr/>
        <a:lstStyle/>
        <a:p>
          <a:endParaRPr lang="en-US"/>
        </a:p>
      </dgm:t>
    </dgm:pt>
    <dgm:pt modelId="{B335FA5D-3185-46A6-A002-96BC2EA4F4C2}">
      <dgm:prSet phldrT="[Text]"/>
      <dgm:spPr/>
      <dgm:t>
        <a:bodyPr/>
        <a:lstStyle/>
        <a:p>
          <a:r>
            <a:rPr lang="en-US" dirty="0"/>
            <a:t>DB A</a:t>
          </a:r>
        </a:p>
      </dgm:t>
    </dgm:pt>
    <dgm:pt modelId="{3B36D4C1-C6D1-45EF-8656-4E1151DAB82E}" type="parTrans" cxnId="{4529C617-3092-4D16-A39A-DBBCCB268BBE}">
      <dgm:prSet/>
      <dgm:spPr/>
      <dgm:t>
        <a:bodyPr/>
        <a:lstStyle/>
        <a:p>
          <a:endParaRPr lang="en-US"/>
        </a:p>
      </dgm:t>
    </dgm:pt>
    <dgm:pt modelId="{E70B6738-1A25-4CCB-975F-7861B1053301}" type="sibTrans" cxnId="{4529C617-3092-4D16-A39A-DBBCCB268BBE}">
      <dgm:prSet/>
      <dgm:spPr/>
      <dgm:t>
        <a:bodyPr/>
        <a:lstStyle/>
        <a:p>
          <a:endParaRPr lang="en-US"/>
        </a:p>
      </dgm:t>
    </dgm:pt>
    <dgm:pt modelId="{A8A7E56F-944D-4F29-8A15-C74506AC1BCD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B</a:t>
          </a:r>
        </a:p>
      </dgm:t>
    </dgm:pt>
    <dgm:pt modelId="{F6AD9624-E220-4AE2-8010-DBB0A2C3762F}" type="parTrans" cxnId="{A056C199-2CC5-45A7-8BD0-D38482BAAABB}">
      <dgm:prSet/>
      <dgm:spPr/>
      <dgm:t>
        <a:bodyPr/>
        <a:lstStyle/>
        <a:p>
          <a:endParaRPr lang="en-US"/>
        </a:p>
      </dgm:t>
    </dgm:pt>
    <dgm:pt modelId="{4684CAFA-9546-4C90-99B8-392651B09704}" type="sibTrans" cxnId="{A056C199-2CC5-45A7-8BD0-D38482BAAABB}">
      <dgm:prSet/>
      <dgm:spPr/>
      <dgm:t>
        <a:bodyPr/>
        <a:lstStyle/>
        <a:p>
          <a:endParaRPr lang="en-US"/>
        </a:p>
      </dgm:t>
    </dgm:pt>
    <dgm:pt modelId="{9F60F2A4-92A9-49CE-85FF-31280090E507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ACF35A2E-2378-447F-9458-6598281E750E}" type="parTrans" cxnId="{E0AD8CBF-24DF-4CE9-85CC-B4A95F0C470D}">
      <dgm:prSet/>
      <dgm:spPr/>
      <dgm:t>
        <a:bodyPr/>
        <a:lstStyle/>
        <a:p>
          <a:endParaRPr lang="en-US"/>
        </a:p>
      </dgm:t>
    </dgm:pt>
    <dgm:pt modelId="{A08586C8-2CCE-445E-AC60-D5F266AE7585}" type="sibTrans" cxnId="{E0AD8CBF-24DF-4CE9-85CC-B4A95F0C470D}">
      <dgm:prSet/>
      <dgm:spPr/>
      <dgm:t>
        <a:bodyPr/>
        <a:lstStyle/>
        <a:p>
          <a:endParaRPr lang="en-US"/>
        </a:p>
      </dgm:t>
    </dgm:pt>
    <dgm:pt modelId="{67CD095A-1F2E-4888-8882-D54AFF6C64A5}">
      <dgm:prSet phldrT="[Text]"/>
      <dgm:spPr/>
      <dgm:t>
        <a:bodyPr/>
        <a:lstStyle/>
        <a:p>
          <a:r>
            <a:rPr lang="en-US" dirty="0"/>
            <a:t>DB B</a:t>
          </a:r>
        </a:p>
      </dgm:t>
    </dgm:pt>
    <dgm:pt modelId="{E476491F-37CC-4411-BE26-3F8CD97EE33E}" type="parTrans" cxnId="{58540014-B84F-4577-B209-41426E9E69A6}">
      <dgm:prSet/>
      <dgm:spPr/>
      <dgm:t>
        <a:bodyPr/>
        <a:lstStyle/>
        <a:p>
          <a:endParaRPr lang="en-US"/>
        </a:p>
      </dgm:t>
    </dgm:pt>
    <dgm:pt modelId="{9C96A111-47B0-43BE-AB1A-17175DCBE313}" type="sibTrans" cxnId="{58540014-B84F-4577-B209-41426E9E69A6}">
      <dgm:prSet/>
      <dgm:spPr/>
      <dgm:t>
        <a:bodyPr/>
        <a:lstStyle/>
        <a:p>
          <a:endParaRPr lang="en-US"/>
        </a:p>
      </dgm:t>
    </dgm:pt>
    <dgm:pt modelId="{87E38706-33DB-44F5-9A9D-D21ECEFF3C60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C</a:t>
          </a:r>
        </a:p>
      </dgm:t>
    </dgm:pt>
    <dgm:pt modelId="{6385D8CB-D518-49F0-85D6-5D3DB4C9EC4D}" type="parTrans" cxnId="{720EBB76-44E2-45F7-A675-E14579C1D1D5}">
      <dgm:prSet/>
      <dgm:spPr/>
      <dgm:t>
        <a:bodyPr/>
        <a:lstStyle/>
        <a:p>
          <a:endParaRPr lang="en-US"/>
        </a:p>
      </dgm:t>
    </dgm:pt>
    <dgm:pt modelId="{FEEE528D-5F0D-403A-B059-A432819892E1}" type="sibTrans" cxnId="{720EBB76-44E2-45F7-A675-E14579C1D1D5}">
      <dgm:prSet/>
      <dgm:spPr/>
      <dgm:t>
        <a:bodyPr/>
        <a:lstStyle/>
        <a:p>
          <a:endParaRPr lang="en-US"/>
        </a:p>
      </dgm:t>
    </dgm:pt>
    <dgm:pt modelId="{AC392093-A190-4057-A5F8-0EC3B8E62A0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1320BEBB-5B81-4A9C-A825-002FB8E31D33}" type="parTrans" cxnId="{4926E026-391E-4C69-A420-F186323BFB3E}">
      <dgm:prSet/>
      <dgm:spPr/>
      <dgm:t>
        <a:bodyPr/>
        <a:lstStyle/>
        <a:p>
          <a:endParaRPr lang="en-US"/>
        </a:p>
      </dgm:t>
    </dgm:pt>
    <dgm:pt modelId="{C36B6061-A0C3-4AA6-BFD4-75C5BC498D74}" type="sibTrans" cxnId="{4926E026-391E-4C69-A420-F186323BFB3E}">
      <dgm:prSet/>
      <dgm:spPr/>
      <dgm:t>
        <a:bodyPr/>
        <a:lstStyle/>
        <a:p>
          <a:endParaRPr lang="en-US"/>
        </a:p>
      </dgm:t>
    </dgm:pt>
    <dgm:pt modelId="{F060585A-52F0-4933-9D26-5F4342241521}">
      <dgm:prSet phldrT="[Text]"/>
      <dgm:spPr/>
      <dgm:t>
        <a:bodyPr/>
        <a:lstStyle/>
        <a:p>
          <a:r>
            <a:rPr lang="en-US" dirty="0"/>
            <a:t>DB C</a:t>
          </a:r>
        </a:p>
      </dgm:t>
    </dgm:pt>
    <dgm:pt modelId="{4CA225C7-3407-4DDD-9587-ADA89363FFDA}" type="parTrans" cxnId="{09991D6A-9E0F-4A34-8F83-6EB1A36FAD7D}">
      <dgm:prSet/>
      <dgm:spPr/>
      <dgm:t>
        <a:bodyPr/>
        <a:lstStyle/>
        <a:p>
          <a:endParaRPr lang="en-US"/>
        </a:p>
      </dgm:t>
    </dgm:pt>
    <dgm:pt modelId="{C7BA0FB5-1858-4E3A-895E-594759AD46F7}" type="sibTrans" cxnId="{09991D6A-9E0F-4A34-8F83-6EB1A36FAD7D}">
      <dgm:prSet/>
      <dgm:spPr/>
      <dgm:t>
        <a:bodyPr/>
        <a:lstStyle/>
        <a:p>
          <a:endParaRPr lang="en-US"/>
        </a:p>
      </dgm:t>
    </dgm:pt>
    <dgm:pt modelId="{878D4F48-533F-406A-BED4-1E0285666845}" type="pres">
      <dgm:prSet presAssocID="{895E2098-6A30-4441-864D-048304DAFBA6}" presName="theList" presStyleCnt="0">
        <dgm:presLayoutVars>
          <dgm:dir/>
          <dgm:animLvl val="lvl"/>
          <dgm:resizeHandles val="exact"/>
        </dgm:presLayoutVars>
      </dgm:prSet>
      <dgm:spPr/>
    </dgm:pt>
    <dgm:pt modelId="{9FE32443-BD47-4BD4-A6A4-146577F65262}" type="pres">
      <dgm:prSet presAssocID="{9EEF709B-E4E4-4C0F-AC1E-EF70B3D1702B}" presName="compNode" presStyleCnt="0"/>
      <dgm:spPr/>
    </dgm:pt>
    <dgm:pt modelId="{251859A4-06B2-4E89-BECB-713AF44C0635}" type="pres">
      <dgm:prSet presAssocID="{9EEF709B-E4E4-4C0F-AC1E-EF70B3D1702B}" presName="aNode" presStyleLbl="bgShp" presStyleIdx="0" presStyleCnt="3"/>
      <dgm:spPr/>
    </dgm:pt>
    <dgm:pt modelId="{3CDC3BC7-E398-4220-8F86-44F6F88CFEC5}" type="pres">
      <dgm:prSet presAssocID="{9EEF709B-E4E4-4C0F-AC1E-EF70B3D1702B}" presName="textNode" presStyleLbl="bgShp" presStyleIdx="0" presStyleCnt="3"/>
      <dgm:spPr/>
    </dgm:pt>
    <dgm:pt modelId="{B5E121A1-2AD9-4813-93A7-FEEA291354A8}" type="pres">
      <dgm:prSet presAssocID="{9EEF709B-E4E4-4C0F-AC1E-EF70B3D1702B}" presName="compChildNode" presStyleCnt="0"/>
      <dgm:spPr/>
    </dgm:pt>
    <dgm:pt modelId="{1793F05D-46DB-4F67-838C-A3B437BD73F7}" type="pres">
      <dgm:prSet presAssocID="{9EEF709B-E4E4-4C0F-AC1E-EF70B3D1702B}" presName="theInnerList" presStyleCnt="0"/>
      <dgm:spPr/>
    </dgm:pt>
    <dgm:pt modelId="{F47FC9C3-F340-4BD8-90E8-B3D2CBE27EE3}" type="pres">
      <dgm:prSet presAssocID="{06877C9C-A1DE-4663-B556-B3BE22548228}" presName="childNode" presStyleLbl="node1" presStyleIdx="0" presStyleCnt="6">
        <dgm:presLayoutVars>
          <dgm:bulletEnabled val="1"/>
        </dgm:presLayoutVars>
      </dgm:prSet>
      <dgm:spPr/>
    </dgm:pt>
    <dgm:pt modelId="{183DD993-0805-41F8-8916-E8532884AA43}" type="pres">
      <dgm:prSet presAssocID="{06877C9C-A1DE-4663-B556-B3BE22548228}" presName="aSpace2" presStyleCnt="0"/>
      <dgm:spPr/>
    </dgm:pt>
    <dgm:pt modelId="{59CB769A-C6A8-4104-8732-233F32C8F9B5}" type="pres">
      <dgm:prSet presAssocID="{B335FA5D-3185-46A6-A002-96BC2EA4F4C2}" presName="childNode" presStyleLbl="node1" presStyleIdx="1" presStyleCnt="6">
        <dgm:presLayoutVars>
          <dgm:bulletEnabled val="1"/>
        </dgm:presLayoutVars>
      </dgm:prSet>
      <dgm:spPr/>
    </dgm:pt>
    <dgm:pt modelId="{347AB5A3-FD00-42E4-9340-86DFB784869C}" type="pres">
      <dgm:prSet presAssocID="{9EEF709B-E4E4-4C0F-AC1E-EF70B3D1702B}" presName="aSpace" presStyleCnt="0"/>
      <dgm:spPr/>
    </dgm:pt>
    <dgm:pt modelId="{110E5AEA-00A4-4338-8FA8-29C5302AD23D}" type="pres">
      <dgm:prSet presAssocID="{A8A7E56F-944D-4F29-8A15-C74506AC1BCD}" presName="compNode" presStyleCnt="0"/>
      <dgm:spPr/>
    </dgm:pt>
    <dgm:pt modelId="{A21DCFB4-DC80-40BE-BC39-1330CD7CD45A}" type="pres">
      <dgm:prSet presAssocID="{A8A7E56F-944D-4F29-8A15-C74506AC1BCD}" presName="aNode" presStyleLbl="bgShp" presStyleIdx="1" presStyleCnt="3"/>
      <dgm:spPr/>
    </dgm:pt>
    <dgm:pt modelId="{F6E3889F-CAE2-494A-8548-5785CF87CAA3}" type="pres">
      <dgm:prSet presAssocID="{A8A7E56F-944D-4F29-8A15-C74506AC1BCD}" presName="textNode" presStyleLbl="bgShp" presStyleIdx="1" presStyleCnt="3"/>
      <dgm:spPr/>
    </dgm:pt>
    <dgm:pt modelId="{8FE9B992-055F-45C3-84F1-A599FCA0A112}" type="pres">
      <dgm:prSet presAssocID="{A8A7E56F-944D-4F29-8A15-C74506AC1BCD}" presName="compChildNode" presStyleCnt="0"/>
      <dgm:spPr/>
    </dgm:pt>
    <dgm:pt modelId="{E16FB8B3-5659-4768-B5A4-3CD0E417CA09}" type="pres">
      <dgm:prSet presAssocID="{A8A7E56F-944D-4F29-8A15-C74506AC1BCD}" presName="theInnerList" presStyleCnt="0"/>
      <dgm:spPr/>
    </dgm:pt>
    <dgm:pt modelId="{073BBFA9-8BDA-446D-9C3A-E3C4C2723FDE}" type="pres">
      <dgm:prSet presAssocID="{9F60F2A4-92A9-49CE-85FF-31280090E507}" presName="childNode" presStyleLbl="node1" presStyleIdx="2" presStyleCnt="6">
        <dgm:presLayoutVars>
          <dgm:bulletEnabled val="1"/>
        </dgm:presLayoutVars>
      </dgm:prSet>
      <dgm:spPr/>
    </dgm:pt>
    <dgm:pt modelId="{076617D8-E0DD-421B-AC9E-390CF671FD94}" type="pres">
      <dgm:prSet presAssocID="{9F60F2A4-92A9-49CE-85FF-31280090E507}" presName="aSpace2" presStyleCnt="0"/>
      <dgm:spPr/>
    </dgm:pt>
    <dgm:pt modelId="{05EBAAF1-0BAF-49F6-80D9-583FEA448EB7}" type="pres">
      <dgm:prSet presAssocID="{67CD095A-1F2E-4888-8882-D54AFF6C64A5}" presName="childNode" presStyleLbl="node1" presStyleIdx="3" presStyleCnt="6">
        <dgm:presLayoutVars>
          <dgm:bulletEnabled val="1"/>
        </dgm:presLayoutVars>
      </dgm:prSet>
      <dgm:spPr/>
    </dgm:pt>
    <dgm:pt modelId="{D43A9B65-A1C3-4D64-8A78-C81F60983047}" type="pres">
      <dgm:prSet presAssocID="{A8A7E56F-944D-4F29-8A15-C74506AC1BCD}" presName="aSpace" presStyleCnt="0"/>
      <dgm:spPr/>
    </dgm:pt>
    <dgm:pt modelId="{A413BBE4-3760-4F81-A0A9-B8350B5119A1}" type="pres">
      <dgm:prSet presAssocID="{87E38706-33DB-44F5-9A9D-D21ECEFF3C60}" presName="compNode" presStyleCnt="0"/>
      <dgm:spPr/>
    </dgm:pt>
    <dgm:pt modelId="{1DF5CAC8-9B83-4071-96F3-1074952BF377}" type="pres">
      <dgm:prSet presAssocID="{87E38706-33DB-44F5-9A9D-D21ECEFF3C60}" presName="aNode" presStyleLbl="bgShp" presStyleIdx="2" presStyleCnt="3"/>
      <dgm:spPr/>
    </dgm:pt>
    <dgm:pt modelId="{69A4F91A-FA59-42F0-B2A9-A3D7E09F44C8}" type="pres">
      <dgm:prSet presAssocID="{87E38706-33DB-44F5-9A9D-D21ECEFF3C60}" presName="textNode" presStyleLbl="bgShp" presStyleIdx="2" presStyleCnt="3"/>
      <dgm:spPr/>
    </dgm:pt>
    <dgm:pt modelId="{8D235B0C-E68D-4BEA-9DD1-C6DF1702CE04}" type="pres">
      <dgm:prSet presAssocID="{87E38706-33DB-44F5-9A9D-D21ECEFF3C60}" presName="compChildNode" presStyleCnt="0"/>
      <dgm:spPr/>
    </dgm:pt>
    <dgm:pt modelId="{03A30FE6-36D1-4BEF-BF93-DE2E9A262755}" type="pres">
      <dgm:prSet presAssocID="{87E38706-33DB-44F5-9A9D-D21ECEFF3C60}" presName="theInnerList" presStyleCnt="0"/>
      <dgm:spPr/>
    </dgm:pt>
    <dgm:pt modelId="{08E3CACC-D908-421C-9D20-9A5D3C7D4E5A}" type="pres">
      <dgm:prSet presAssocID="{AC392093-A190-4057-A5F8-0EC3B8E62A08}" presName="childNode" presStyleLbl="node1" presStyleIdx="4" presStyleCnt="6">
        <dgm:presLayoutVars>
          <dgm:bulletEnabled val="1"/>
        </dgm:presLayoutVars>
      </dgm:prSet>
      <dgm:spPr/>
    </dgm:pt>
    <dgm:pt modelId="{56D0BC01-BA25-4513-9B99-2EF03304E63A}" type="pres">
      <dgm:prSet presAssocID="{AC392093-A190-4057-A5F8-0EC3B8E62A08}" presName="aSpace2" presStyleCnt="0"/>
      <dgm:spPr/>
    </dgm:pt>
    <dgm:pt modelId="{5FA1AF42-3A16-4B6C-AAC1-6AAF2B4A08EE}" type="pres">
      <dgm:prSet presAssocID="{F060585A-52F0-4933-9D26-5F434224152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CC232303-24B0-4EFB-A34E-2711919A873C}" type="presOf" srcId="{87E38706-33DB-44F5-9A9D-D21ECEFF3C60}" destId="{1DF5CAC8-9B83-4071-96F3-1074952BF377}" srcOrd="0" destOrd="0" presId="urn:microsoft.com/office/officeart/2005/8/layout/lProcess2"/>
    <dgm:cxn modelId="{EEA3570A-0881-4B07-AFF3-35290AD87AB0}" type="presOf" srcId="{A8A7E56F-944D-4F29-8A15-C74506AC1BCD}" destId="{F6E3889F-CAE2-494A-8548-5785CF87CAA3}" srcOrd="1" destOrd="0" presId="urn:microsoft.com/office/officeart/2005/8/layout/lProcess2"/>
    <dgm:cxn modelId="{58540014-B84F-4577-B209-41426E9E69A6}" srcId="{A8A7E56F-944D-4F29-8A15-C74506AC1BCD}" destId="{67CD095A-1F2E-4888-8882-D54AFF6C64A5}" srcOrd="1" destOrd="0" parTransId="{E476491F-37CC-4411-BE26-3F8CD97EE33E}" sibTransId="{9C96A111-47B0-43BE-AB1A-17175DCBE313}"/>
    <dgm:cxn modelId="{4529C617-3092-4D16-A39A-DBBCCB268BBE}" srcId="{9EEF709B-E4E4-4C0F-AC1E-EF70B3D1702B}" destId="{B335FA5D-3185-46A6-A002-96BC2EA4F4C2}" srcOrd="1" destOrd="0" parTransId="{3B36D4C1-C6D1-45EF-8656-4E1151DAB82E}" sibTransId="{E70B6738-1A25-4CCB-975F-7861B1053301}"/>
    <dgm:cxn modelId="{4926E026-391E-4C69-A420-F186323BFB3E}" srcId="{87E38706-33DB-44F5-9A9D-D21ECEFF3C60}" destId="{AC392093-A190-4057-A5F8-0EC3B8E62A08}" srcOrd="0" destOrd="0" parTransId="{1320BEBB-5B81-4A9C-A825-002FB8E31D33}" sibTransId="{C36B6061-A0C3-4AA6-BFD4-75C5BC498D74}"/>
    <dgm:cxn modelId="{47949B33-E5ED-4640-A1B9-53E0076CEA38}" type="presOf" srcId="{895E2098-6A30-4441-864D-048304DAFBA6}" destId="{878D4F48-533F-406A-BED4-1E0285666845}" srcOrd="0" destOrd="0" presId="urn:microsoft.com/office/officeart/2005/8/layout/lProcess2"/>
    <dgm:cxn modelId="{8B4A633B-6807-4576-81E2-F19702760467}" type="presOf" srcId="{67CD095A-1F2E-4888-8882-D54AFF6C64A5}" destId="{05EBAAF1-0BAF-49F6-80D9-583FEA448EB7}" srcOrd="0" destOrd="0" presId="urn:microsoft.com/office/officeart/2005/8/layout/lProcess2"/>
    <dgm:cxn modelId="{6CE87440-C02F-4D9D-BBFA-FD67333CECEA}" type="presOf" srcId="{A8A7E56F-944D-4F29-8A15-C74506AC1BCD}" destId="{A21DCFB4-DC80-40BE-BC39-1330CD7CD45A}" srcOrd="0" destOrd="0" presId="urn:microsoft.com/office/officeart/2005/8/layout/lProcess2"/>
    <dgm:cxn modelId="{03739D40-A8C1-4CC0-98DC-56286755A425}" type="presOf" srcId="{87E38706-33DB-44F5-9A9D-D21ECEFF3C60}" destId="{69A4F91A-FA59-42F0-B2A9-A3D7E09F44C8}" srcOrd="1" destOrd="0" presId="urn:microsoft.com/office/officeart/2005/8/layout/lProcess2"/>
    <dgm:cxn modelId="{09991D6A-9E0F-4A34-8F83-6EB1A36FAD7D}" srcId="{87E38706-33DB-44F5-9A9D-D21ECEFF3C60}" destId="{F060585A-52F0-4933-9D26-5F4342241521}" srcOrd="1" destOrd="0" parTransId="{4CA225C7-3407-4DDD-9587-ADA89363FFDA}" sibTransId="{C7BA0FB5-1858-4E3A-895E-594759AD46F7}"/>
    <dgm:cxn modelId="{720EBB76-44E2-45F7-A675-E14579C1D1D5}" srcId="{895E2098-6A30-4441-864D-048304DAFBA6}" destId="{87E38706-33DB-44F5-9A9D-D21ECEFF3C60}" srcOrd="2" destOrd="0" parTransId="{6385D8CB-D518-49F0-85D6-5D3DB4C9EC4D}" sibTransId="{FEEE528D-5F0D-403A-B059-A432819892E1}"/>
    <dgm:cxn modelId="{28498483-A3A9-4108-A7D4-DD33492DEFE5}" type="presOf" srcId="{9F60F2A4-92A9-49CE-85FF-31280090E507}" destId="{073BBFA9-8BDA-446D-9C3A-E3C4C2723FDE}" srcOrd="0" destOrd="0" presId="urn:microsoft.com/office/officeart/2005/8/layout/lProcess2"/>
    <dgm:cxn modelId="{A056C199-2CC5-45A7-8BD0-D38482BAAABB}" srcId="{895E2098-6A30-4441-864D-048304DAFBA6}" destId="{A8A7E56F-944D-4F29-8A15-C74506AC1BCD}" srcOrd="1" destOrd="0" parTransId="{F6AD9624-E220-4AE2-8010-DBB0A2C3762F}" sibTransId="{4684CAFA-9546-4C90-99B8-392651B09704}"/>
    <dgm:cxn modelId="{C5F9D69D-0115-4F16-B37B-264251ED0BA9}" type="presOf" srcId="{AC392093-A190-4057-A5F8-0EC3B8E62A08}" destId="{08E3CACC-D908-421C-9D20-9A5D3C7D4E5A}" srcOrd="0" destOrd="0" presId="urn:microsoft.com/office/officeart/2005/8/layout/lProcess2"/>
    <dgm:cxn modelId="{23ACD7A4-9B9F-4CFB-B224-5FC69B17134C}" type="presOf" srcId="{9EEF709B-E4E4-4C0F-AC1E-EF70B3D1702B}" destId="{3CDC3BC7-E398-4220-8F86-44F6F88CFEC5}" srcOrd="1" destOrd="0" presId="urn:microsoft.com/office/officeart/2005/8/layout/lProcess2"/>
    <dgm:cxn modelId="{4ACFDDAE-0F76-4D23-9083-F0CBDB8994D0}" type="presOf" srcId="{F060585A-52F0-4933-9D26-5F4342241521}" destId="{5FA1AF42-3A16-4B6C-AAC1-6AAF2B4A08EE}" srcOrd="0" destOrd="0" presId="urn:microsoft.com/office/officeart/2005/8/layout/lProcess2"/>
    <dgm:cxn modelId="{E0AD8CBF-24DF-4CE9-85CC-B4A95F0C470D}" srcId="{A8A7E56F-944D-4F29-8A15-C74506AC1BCD}" destId="{9F60F2A4-92A9-49CE-85FF-31280090E507}" srcOrd="0" destOrd="0" parTransId="{ACF35A2E-2378-447F-9458-6598281E750E}" sibTransId="{A08586C8-2CCE-445E-AC60-D5F266AE7585}"/>
    <dgm:cxn modelId="{1BB3B1C3-EF08-4410-806D-A7A706B41214}" type="presOf" srcId="{9EEF709B-E4E4-4C0F-AC1E-EF70B3D1702B}" destId="{251859A4-06B2-4E89-BECB-713AF44C0635}" srcOrd="0" destOrd="0" presId="urn:microsoft.com/office/officeart/2005/8/layout/lProcess2"/>
    <dgm:cxn modelId="{FFFCE9D5-1C63-4A25-AC3B-9878C9EB369B}" type="presOf" srcId="{B335FA5D-3185-46A6-A002-96BC2EA4F4C2}" destId="{59CB769A-C6A8-4104-8732-233F32C8F9B5}" srcOrd="0" destOrd="0" presId="urn:microsoft.com/office/officeart/2005/8/layout/lProcess2"/>
    <dgm:cxn modelId="{CCA4E1E2-3C62-4C3C-B6EF-5542365E5203}" srcId="{9EEF709B-E4E4-4C0F-AC1E-EF70B3D1702B}" destId="{06877C9C-A1DE-4663-B556-B3BE22548228}" srcOrd="0" destOrd="0" parTransId="{2CDC2F12-6102-46F9-8B5F-29875A1EE471}" sibTransId="{9C9AFD01-C305-486A-ABF8-A6A3C09851C5}"/>
    <dgm:cxn modelId="{405AE1F2-B723-411A-A221-68CE2DA1D7E8}" type="presOf" srcId="{06877C9C-A1DE-4663-B556-B3BE22548228}" destId="{F47FC9C3-F340-4BD8-90E8-B3D2CBE27EE3}" srcOrd="0" destOrd="0" presId="urn:microsoft.com/office/officeart/2005/8/layout/lProcess2"/>
    <dgm:cxn modelId="{086CA8FC-2B06-433F-97E0-BD31EF2A7496}" srcId="{895E2098-6A30-4441-864D-048304DAFBA6}" destId="{9EEF709B-E4E4-4C0F-AC1E-EF70B3D1702B}" srcOrd="0" destOrd="0" parTransId="{2EF1EE13-2479-4C87-9DFC-A96D43F36332}" sibTransId="{5CDD110E-62D3-4255-ADE7-CE5C2BC089CF}"/>
    <dgm:cxn modelId="{3938ECE3-76DA-4DF5-BA7C-AFB6ED4C5997}" type="presParOf" srcId="{878D4F48-533F-406A-BED4-1E0285666845}" destId="{9FE32443-BD47-4BD4-A6A4-146577F65262}" srcOrd="0" destOrd="0" presId="urn:microsoft.com/office/officeart/2005/8/layout/lProcess2"/>
    <dgm:cxn modelId="{CB393B6D-5531-45CF-BAA1-CB90ACA25BB1}" type="presParOf" srcId="{9FE32443-BD47-4BD4-A6A4-146577F65262}" destId="{251859A4-06B2-4E89-BECB-713AF44C0635}" srcOrd="0" destOrd="0" presId="urn:microsoft.com/office/officeart/2005/8/layout/lProcess2"/>
    <dgm:cxn modelId="{05309709-159A-440C-87FB-43F47B89CB45}" type="presParOf" srcId="{9FE32443-BD47-4BD4-A6A4-146577F65262}" destId="{3CDC3BC7-E398-4220-8F86-44F6F88CFEC5}" srcOrd="1" destOrd="0" presId="urn:microsoft.com/office/officeart/2005/8/layout/lProcess2"/>
    <dgm:cxn modelId="{6BE4042F-F5AF-4852-9C8D-4834970A054A}" type="presParOf" srcId="{9FE32443-BD47-4BD4-A6A4-146577F65262}" destId="{B5E121A1-2AD9-4813-93A7-FEEA291354A8}" srcOrd="2" destOrd="0" presId="urn:microsoft.com/office/officeart/2005/8/layout/lProcess2"/>
    <dgm:cxn modelId="{5E0D38E4-A17D-4DD9-9D34-51EF2A5298DB}" type="presParOf" srcId="{B5E121A1-2AD9-4813-93A7-FEEA291354A8}" destId="{1793F05D-46DB-4F67-838C-A3B437BD73F7}" srcOrd="0" destOrd="0" presId="urn:microsoft.com/office/officeart/2005/8/layout/lProcess2"/>
    <dgm:cxn modelId="{8BA989ED-E6B6-4036-B9AB-3318FB683AC2}" type="presParOf" srcId="{1793F05D-46DB-4F67-838C-A3B437BD73F7}" destId="{F47FC9C3-F340-4BD8-90E8-B3D2CBE27EE3}" srcOrd="0" destOrd="0" presId="urn:microsoft.com/office/officeart/2005/8/layout/lProcess2"/>
    <dgm:cxn modelId="{CCF0AE21-6330-4A0F-B269-3025999EDD93}" type="presParOf" srcId="{1793F05D-46DB-4F67-838C-A3B437BD73F7}" destId="{183DD993-0805-41F8-8916-E8532884AA43}" srcOrd="1" destOrd="0" presId="urn:microsoft.com/office/officeart/2005/8/layout/lProcess2"/>
    <dgm:cxn modelId="{B261D29F-49B0-4FF6-B9A4-43C7F9625CEB}" type="presParOf" srcId="{1793F05D-46DB-4F67-838C-A3B437BD73F7}" destId="{59CB769A-C6A8-4104-8732-233F32C8F9B5}" srcOrd="2" destOrd="0" presId="urn:microsoft.com/office/officeart/2005/8/layout/lProcess2"/>
    <dgm:cxn modelId="{6C1F9D7E-5F7B-4EF0-8EE1-47ABC2345036}" type="presParOf" srcId="{878D4F48-533F-406A-BED4-1E0285666845}" destId="{347AB5A3-FD00-42E4-9340-86DFB784869C}" srcOrd="1" destOrd="0" presId="urn:microsoft.com/office/officeart/2005/8/layout/lProcess2"/>
    <dgm:cxn modelId="{416D0EA6-59C0-4B85-B6D1-810E83BC883F}" type="presParOf" srcId="{878D4F48-533F-406A-BED4-1E0285666845}" destId="{110E5AEA-00A4-4338-8FA8-29C5302AD23D}" srcOrd="2" destOrd="0" presId="urn:microsoft.com/office/officeart/2005/8/layout/lProcess2"/>
    <dgm:cxn modelId="{CAFD27E6-898D-4D71-9481-0FA93775BF90}" type="presParOf" srcId="{110E5AEA-00A4-4338-8FA8-29C5302AD23D}" destId="{A21DCFB4-DC80-40BE-BC39-1330CD7CD45A}" srcOrd="0" destOrd="0" presId="urn:microsoft.com/office/officeart/2005/8/layout/lProcess2"/>
    <dgm:cxn modelId="{C5614F3E-9A9B-4E61-A083-C1197C3C6A54}" type="presParOf" srcId="{110E5AEA-00A4-4338-8FA8-29C5302AD23D}" destId="{F6E3889F-CAE2-494A-8548-5785CF87CAA3}" srcOrd="1" destOrd="0" presId="urn:microsoft.com/office/officeart/2005/8/layout/lProcess2"/>
    <dgm:cxn modelId="{607CED76-3CA5-48F8-9DD1-0AF54641D93A}" type="presParOf" srcId="{110E5AEA-00A4-4338-8FA8-29C5302AD23D}" destId="{8FE9B992-055F-45C3-84F1-A599FCA0A112}" srcOrd="2" destOrd="0" presId="urn:microsoft.com/office/officeart/2005/8/layout/lProcess2"/>
    <dgm:cxn modelId="{1035F560-C252-4BB5-ABCE-B9CD9A6FC07F}" type="presParOf" srcId="{8FE9B992-055F-45C3-84F1-A599FCA0A112}" destId="{E16FB8B3-5659-4768-B5A4-3CD0E417CA09}" srcOrd="0" destOrd="0" presId="urn:microsoft.com/office/officeart/2005/8/layout/lProcess2"/>
    <dgm:cxn modelId="{FE0CE27B-353B-4971-B407-EC51597B21D6}" type="presParOf" srcId="{E16FB8B3-5659-4768-B5A4-3CD0E417CA09}" destId="{073BBFA9-8BDA-446D-9C3A-E3C4C2723FDE}" srcOrd="0" destOrd="0" presId="urn:microsoft.com/office/officeart/2005/8/layout/lProcess2"/>
    <dgm:cxn modelId="{389DA57B-C15D-451F-9914-92A95075B960}" type="presParOf" srcId="{E16FB8B3-5659-4768-B5A4-3CD0E417CA09}" destId="{076617D8-E0DD-421B-AC9E-390CF671FD94}" srcOrd="1" destOrd="0" presId="urn:microsoft.com/office/officeart/2005/8/layout/lProcess2"/>
    <dgm:cxn modelId="{81C645AA-2E10-4A05-864E-6A71DDA8CBC6}" type="presParOf" srcId="{E16FB8B3-5659-4768-B5A4-3CD0E417CA09}" destId="{05EBAAF1-0BAF-49F6-80D9-583FEA448EB7}" srcOrd="2" destOrd="0" presId="urn:microsoft.com/office/officeart/2005/8/layout/lProcess2"/>
    <dgm:cxn modelId="{7F0553A1-D5BD-43ED-B01D-BEB3DFCAB03B}" type="presParOf" srcId="{878D4F48-533F-406A-BED4-1E0285666845}" destId="{D43A9B65-A1C3-4D64-8A78-C81F60983047}" srcOrd="3" destOrd="0" presId="urn:microsoft.com/office/officeart/2005/8/layout/lProcess2"/>
    <dgm:cxn modelId="{8BE4C423-4E11-41C0-B75A-32341B20163C}" type="presParOf" srcId="{878D4F48-533F-406A-BED4-1E0285666845}" destId="{A413BBE4-3760-4F81-A0A9-B8350B5119A1}" srcOrd="4" destOrd="0" presId="urn:microsoft.com/office/officeart/2005/8/layout/lProcess2"/>
    <dgm:cxn modelId="{339F42F2-F578-43EC-9D41-A66E384CB886}" type="presParOf" srcId="{A413BBE4-3760-4F81-A0A9-B8350B5119A1}" destId="{1DF5CAC8-9B83-4071-96F3-1074952BF377}" srcOrd="0" destOrd="0" presId="urn:microsoft.com/office/officeart/2005/8/layout/lProcess2"/>
    <dgm:cxn modelId="{DF04CCB4-05D2-42EF-A89A-185512917E81}" type="presParOf" srcId="{A413BBE4-3760-4F81-A0A9-B8350B5119A1}" destId="{69A4F91A-FA59-42F0-B2A9-A3D7E09F44C8}" srcOrd="1" destOrd="0" presId="urn:microsoft.com/office/officeart/2005/8/layout/lProcess2"/>
    <dgm:cxn modelId="{C1C9C928-6E9A-480F-8CBB-C2DD0050B552}" type="presParOf" srcId="{A413BBE4-3760-4F81-A0A9-B8350B5119A1}" destId="{8D235B0C-E68D-4BEA-9DD1-C6DF1702CE04}" srcOrd="2" destOrd="0" presId="urn:microsoft.com/office/officeart/2005/8/layout/lProcess2"/>
    <dgm:cxn modelId="{7EC1D87B-6BA0-4CCD-BF4A-771E07855899}" type="presParOf" srcId="{8D235B0C-E68D-4BEA-9DD1-C6DF1702CE04}" destId="{03A30FE6-36D1-4BEF-BF93-DE2E9A262755}" srcOrd="0" destOrd="0" presId="urn:microsoft.com/office/officeart/2005/8/layout/lProcess2"/>
    <dgm:cxn modelId="{9A8204EE-12E4-4197-BBBE-E03A056760BF}" type="presParOf" srcId="{03A30FE6-36D1-4BEF-BF93-DE2E9A262755}" destId="{08E3CACC-D908-421C-9D20-9A5D3C7D4E5A}" srcOrd="0" destOrd="0" presId="urn:microsoft.com/office/officeart/2005/8/layout/lProcess2"/>
    <dgm:cxn modelId="{DE608095-AFE0-4E50-BA01-4146947D547B}" type="presParOf" srcId="{03A30FE6-36D1-4BEF-BF93-DE2E9A262755}" destId="{56D0BC01-BA25-4513-9B99-2EF03304E63A}" srcOrd="1" destOrd="0" presId="urn:microsoft.com/office/officeart/2005/8/layout/lProcess2"/>
    <dgm:cxn modelId="{4FBFD6B5-19BD-437E-80F4-792BCE70E332}" type="presParOf" srcId="{03A30FE6-36D1-4BEF-BF93-DE2E9A262755}" destId="{5FA1AF42-3A16-4B6C-AAC1-6AAF2B4A08E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72BB7-1C24-4D0B-B81D-7AB8A43732EE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A70D78D-E1B2-4DF0-8634-62AE7265227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C11ECCF9-4DC7-489A-B5A6-B98D1B2E3DA7}" type="parTrans" cxnId="{D6A29B52-1471-49EF-8FAF-2FD5F0980A1D}">
      <dgm:prSet/>
      <dgm:spPr/>
      <dgm:t>
        <a:bodyPr/>
        <a:lstStyle/>
        <a:p>
          <a:endParaRPr lang="en-US"/>
        </a:p>
      </dgm:t>
    </dgm:pt>
    <dgm:pt modelId="{41CE9332-17E3-478B-A36A-1A487B191DF9}" type="sibTrans" cxnId="{D6A29B52-1471-49EF-8FAF-2FD5F0980A1D}">
      <dgm:prSet/>
      <dgm:spPr/>
      <dgm:t>
        <a:bodyPr/>
        <a:lstStyle/>
        <a:p>
          <a:endParaRPr lang="en-US"/>
        </a:p>
      </dgm:t>
    </dgm:pt>
    <dgm:pt modelId="{7406908B-EC97-4321-B1A2-CD858D5EEEA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51F3DB-515A-44C6-B918-3CCA892D09FB}" type="parTrans" cxnId="{3F970899-7981-45CF-B3CF-8E02C7D24623}">
      <dgm:prSet/>
      <dgm:spPr/>
      <dgm:t>
        <a:bodyPr/>
        <a:lstStyle/>
        <a:p>
          <a:endParaRPr lang="en-US"/>
        </a:p>
      </dgm:t>
    </dgm:pt>
    <dgm:pt modelId="{FA6E7E3F-820B-4CF9-853B-8848DA442B18}" type="sibTrans" cxnId="{3F970899-7981-45CF-B3CF-8E02C7D24623}">
      <dgm:prSet/>
      <dgm:spPr/>
      <dgm:t>
        <a:bodyPr/>
        <a:lstStyle/>
        <a:p>
          <a:endParaRPr lang="en-US"/>
        </a:p>
      </dgm:t>
    </dgm:pt>
    <dgm:pt modelId="{BE34CABC-061C-4FF3-ADC3-FC8810417E07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C8389D6E-0F6D-4E3D-8487-F9C31188E2D2}" type="parTrans" cxnId="{71BA9D07-AEF9-4B95-855D-8F4530B6C9FE}">
      <dgm:prSet/>
      <dgm:spPr/>
      <dgm:t>
        <a:bodyPr/>
        <a:lstStyle/>
        <a:p>
          <a:endParaRPr lang="en-US"/>
        </a:p>
      </dgm:t>
    </dgm:pt>
    <dgm:pt modelId="{420E7F5A-FE6E-4B2E-9EB1-463F6F230DBA}" type="sibTrans" cxnId="{71BA9D07-AEF9-4B95-855D-8F4530B6C9FE}">
      <dgm:prSet/>
      <dgm:spPr/>
      <dgm:t>
        <a:bodyPr/>
        <a:lstStyle/>
        <a:p>
          <a:endParaRPr lang="en-US"/>
        </a:p>
      </dgm:t>
    </dgm:pt>
    <dgm:pt modelId="{10A54DCD-7E46-4DA3-A115-473E4645AA8B}">
      <dgm:prSet phldrT="[Text]"/>
      <dgm:spPr/>
      <dgm:t>
        <a:bodyPr/>
        <a:lstStyle/>
        <a:p>
          <a:r>
            <a:rPr lang="en-US" dirty="0"/>
            <a:t>A, B, C</a:t>
          </a:r>
        </a:p>
      </dgm:t>
    </dgm:pt>
    <dgm:pt modelId="{F0931201-A783-4EE7-A467-F27619DBB525}" type="parTrans" cxnId="{6AC51269-CB7D-4764-94C7-E0F53D6D8E2E}">
      <dgm:prSet/>
      <dgm:spPr/>
      <dgm:t>
        <a:bodyPr/>
        <a:lstStyle/>
        <a:p>
          <a:endParaRPr lang="en-US"/>
        </a:p>
      </dgm:t>
    </dgm:pt>
    <dgm:pt modelId="{2A8E072E-B2A4-41B1-97BA-15D7B40ABD01}" type="sibTrans" cxnId="{6AC51269-CB7D-4764-94C7-E0F53D6D8E2E}">
      <dgm:prSet/>
      <dgm:spPr/>
      <dgm:t>
        <a:bodyPr/>
        <a:lstStyle/>
        <a:p>
          <a:endParaRPr lang="en-US"/>
        </a:p>
      </dgm:t>
    </dgm:pt>
    <dgm:pt modelId="{23CCF6B8-E049-4F2B-B671-2E233BBEDD54}" type="pres">
      <dgm:prSet presAssocID="{DC272BB7-1C24-4D0B-B81D-7AB8A43732EE}" presName="Name0" presStyleCnt="0">
        <dgm:presLayoutVars>
          <dgm:resizeHandles/>
        </dgm:presLayoutVars>
      </dgm:prSet>
      <dgm:spPr/>
    </dgm:pt>
    <dgm:pt modelId="{137E918E-102F-436F-B9F0-58D02B399787}" type="pres">
      <dgm:prSet presAssocID="{BA70D78D-E1B2-4DF0-8634-62AE7265227C}" presName="text" presStyleLbl="node1" presStyleIdx="0" presStyleCnt="4">
        <dgm:presLayoutVars>
          <dgm:bulletEnabled val="1"/>
        </dgm:presLayoutVars>
      </dgm:prSet>
      <dgm:spPr/>
    </dgm:pt>
    <dgm:pt modelId="{3C38C8AB-4169-4754-B0FF-9873754343FC}" type="pres">
      <dgm:prSet presAssocID="{41CE9332-17E3-478B-A36A-1A487B191DF9}" presName="space" presStyleCnt="0"/>
      <dgm:spPr/>
    </dgm:pt>
    <dgm:pt modelId="{C5F5EDCF-3A7E-45EF-9FDA-D1FCCFA56577}" type="pres">
      <dgm:prSet presAssocID="{7406908B-EC97-4321-B1A2-CD858D5EEEA5}" presName="text" presStyleLbl="node1" presStyleIdx="1" presStyleCnt="4" custScaleX="250093">
        <dgm:presLayoutVars>
          <dgm:bulletEnabled val="1"/>
        </dgm:presLayoutVars>
      </dgm:prSet>
      <dgm:spPr/>
    </dgm:pt>
    <dgm:pt modelId="{F0F1EFBC-5BFF-4DCD-8825-8264B3A60A72}" type="pres">
      <dgm:prSet presAssocID="{FA6E7E3F-820B-4CF9-853B-8848DA442B18}" presName="space" presStyleCnt="0"/>
      <dgm:spPr/>
    </dgm:pt>
    <dgm:pt modelId="{7303B236-C28C-4C71-B4D2-7C3FE7934A12}" type="pres">
      <dgm:prSet presAssocID="{10A54DCD-7E46-4DA3-A115-473E4645AA8B}" presName="text" presStyleLbl="node1" presStyleIdx="2" presStyleCnt="4" custScaleX="147642">
        <dgm:presLayoutVars>
          <dgm:bulletEnabled val="1"/>
        </dgm:presLayoutVars>
      </dgm:prSet>
      <dgm:spPr/>
    </dgm:pt>
    <dgm:pt modelId="{D69A432C-8933-4A55-83B5-68DD8B2320AC}" type="pres">
      <dgm:prSet presAssocID="{2A8E072E-B2A4-41B1-97BA-15D7B40ABD01}" presName="space" presStyleCnt="0"/>
      <dgm:spPr/>
    </dgm:pt>
    <dgm:pt modelId="{5BB6C684-DF52-4EFF-8A76-DF9CA5243931}" type="pres">
      <dgm:prSet presAssocID="{BE34CABC-061C-4FF3-ADC3-FC8810417E07}" presName="text" presStyleLbl="node1" presStyleIdx="3" presStyleCnt="4" custScaleX="279516">
        <dgm:presLayoutVars>
          <dgm:bulletEnabled val="1"/>
        </dgm:presLayoutVars>
      </dgm:prSet>
      <dgm:spPr/>
    </dgm:pt>
  </dgm:ptLst>
  <dgm:cxnLst>
    <dgm:cxn modelId="{71BA9D07-AEF9-4B95-855D-8F4530B6C9FE}" srcId="{DC272BB7-1C24-4D0B-B81D-7AB8A43732EE}" destId="{BE34CABC-061C-4FF3-ADC3-FC8810417E07}" srcOrd="3" destOrd="0" parTransId="{C8389D6E-0F6D-4E3D-8487-F9C31188E2D2}" sibTransId="{420E7F5A-FE6E-4B2E-9EB1-463F6F230DBA}"/>
    <dgm:cxn modelId="{9CE12065-BC36-4C7B-BBDF-A92BF97AD4A1}" type="presOf" srcId="{DC272BB7-1C24-4D0B-B81D-7AB8A43732EE}" destId="{23CCF6B8-E049-4F2B-B671-2E233BBEDD54}" srcOrd="0" destOrd="0" presId="urn:diagrams.loki3.com/VaryingWidthList"/>
    <dgm:cxn modelId="{6AC51269-CB7D-4764-94C7-E0F53D6D8E2E}" srcId="{DC272BB7-1C24-4D0B-B81D-7AB8A43732EE}" destId="{10A54DCD-7E46-4DA3-A115-473E4645AA8B}" srcOrd="2" destOrd="0" parTransId="{F0931201-A783-4EE7-A467-F27619DBB525}" sibTransId="{2A8E072E-B2A4-41B1-97BA-15D7B40ABD01}"/>
    <dgm:cxn modelId="{D6A29B52-1471-49EF-8FAF-2FD5F0980A1D}" srcId="{DC272BB7-1C24-4D0B-B81D-7AB8A43732EE}" destId="{BA70D78D-E1B2-4DF0-8634-62AE7265227C}" srcOrd="0" destOrd="0" parTransId="{C11ECCF9-4DC7-489A-B5A6-B98D1B2E3DA7}" sibTransId="{41CE9332-17E3-478B-A36A-1A487B191DF9}"/>
    <dgm:cxn modelId="{AE62CB58-0520-493D-923A-B765239BD82A}" type="presOf" srcId="{BA70D78D-E1B2-4DF0-8634-62AE7265227C}" destId="{137E918E-102F-436F-B9F0-58D02B399787}" srcOrd="0" destOrd="0" presId="urn:diagrams.loki3.com/VaryingWidthList"/>
    <dgm:cxn modelId="{F21A845A-38B7-4613-82AB-0C3EF360EC0D}" type="presOf" srcId="{7406908B-EC97-4321-B1A2-CD858D5EEEA5}" destId="{C5F5EDCF-3A7E-45EF-9FDA-D1FCCFA56577}" srcOrd="0" destOrd="0" presId="urn:diagrams.loki3.com/VaryingWidthList"/>
    <dgm:cxn modelId="{3919F381-9EB0-4D57-92A0-10DA07B42821}" type="presOf" srcId="{BE34CABC-061C-4FF3-ADC3-FC8810417E07}" destId="{5BB6C684-DF52-4EFF-8A76-DF9CA5243931}" srcOrd="0" destOrd="0" presId="urn:diagrams.loki3.com/VaryingWidthList"/>
    <dgm:cxn modelId="{3F970899-7981-45CF-B3CF-8E02C7D24623}" srcId="{DC272BB7-1C24-4D0B-B81D-7AB8A43732EE}" destId="{7406908B-EC97-4321-B1A2-CD858D5EEEA5}" srcOrd="1" destOrd="0" parTransId="{6E51F3DB-515A-44C6-B918-3CCA892D09FB}" sibTransId="{FA6E7E3F-820B-4CF9-853B-8848DA442B18}"/>
    <dgm:cxn modelId="{C6CD69A7-DBEA-4F38-B966-33FF9FDF0E42}" type="presOf" srcId="{10A54DCD-7E46-4DA3-A115-473E4645AA8B}" destId="{7303B236-C28C-4C71-B4D2-7C3FE7934A12}" srcOrd="0" destOrd="0" presId="urn:diagrams.loki3.com/VaryingWidthList"/>
    <dgm:cxn modelId="{84E8082B-EE54-4721-BFA7-94C70CF0A1D5}" type="presParOf" srcId="{23CCF6B8-E049-4F2B-B671-2E233BBEDD54}" destId="{137E918E-102F-436F-B9F0-58D02B399787}" srcOrd="0" destOrd="0" presId="urn:diagrams.loki3.com/VaryingWidthList"/>
    <dgm:cxn modelId="{0076D70A-2254-4DC8-87F5-4CCAB509E320}" type="presParOf" srcId="{23CCF6B8-E049-4F2B-B671-2E233BBEDD54}" destId="{3C38C8AB-4169-4754-B0FF-9873754343FC}" srcOrd="1" destOrd="0" presId="urn:diagrams.loki3.com/VaryingWidthList"/>
    <dgm:cxn modelId="{97E9307B-039D-49E1-AC92-D78751D0F501}" type="presParOf" srcId="{23CCF6B8-E049-4F2B-B671-2E233BBEDD54}" destId="{C5F5EDCF-3A7E-45EF-9FDA-D1FCCFA56577}" srcOrd="2" destOrd="0" presId="urn:diagrams.loki3.com/VaryingWidthList"/>
    <dgm:cxn modelId="{BE22BCD7-8E57-498B-8DAE-7C1A5C87805F}" type="presParOf" srcId="{23CCF6B8-E049-4F2B-B671-2E233BBEDD54}" destId="{F0F1EFBC-5BFF-4DCD-8825-8264B3A60A72}" srcOrd="3" destOrd="0" presId="urn:diagrams.loki3.com/VaryingWidthList"/>
    <dgm:cxn modelId="{6C2D9E58-A7CB-4115-9DBE-52916EE0D7B8}" type="presParOf" srcId="{23CCF6B8-E049-4F2B-B671-2E233BBEDD54}" destId="{7303B236-C28C-4C71-B4D2-7C3FE7934A12}" srcOrd="4" destOrd="0" presId="urn:diagrams.loki3.com/VaryingWidthList"/>
    <dgm:cxn modelId="{DE3C45EC-663D-42AF-8877-CC65471AB096}" type="presParOf" srcId="{23CCF6B8-E049-4F2B-B671-2E233BBEDD54}" destId="{D69A432C-8933-4A55-83B5-68DD8B2320AC}" srcOrd="5" destOrd="0" presId="urn:diagrams.loki3.com/VaryingWidthList"/>
    <dgm:cxn modelId="{EF17D136-E340-4F71-92D5-7F8AEEDA2898}" type="presParOf" srcId="{23CCF6B8-E049-4F2B-B671-2E233BBEDD54}" destId="{5BB6C684-DF52-4EFF-8A76-DF9CA524393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72BB7-1C24-4D0B-B81D-7AB8A43732EE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A70D78D-E1B2-4DF0-8634-62AE7265227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C11ECCF9-4DC7-489A-B5A6-B98D1B2E3DA7}" type="parTrans" cxnId="{D6A29B52-1471-49EF-8FAF-2FD5F0980A1D}">
      <dgm:prSet/>
      <dgm:spPr/>
      <dgm:t>
        <a:bodyPr/>
        <a:lstStyle/>
        <a:p>
          <a:endParaRPr lang="en-US"/>
        </a:p>
      </dgm:t>
    </dgm:pt>
    <dgm:pt modelId="{41CE9332-17E3-478B-A36A-1A487B191DF9}" type="sibTrans" cxnId="{D6A29B52-1471-49EF-8FAF-2FD5F0980A1D}">
      <dgm:prSet/>
      <dgm:spPr/>
      <dgm:t>
        <a:bodyPr/>
        <a:lstStyle/>
        <a:p>
          <a:endParaRPr lang="en-US"/>
        </a:p>
      </dgm:t>
    </dgm:pt>
    <dgm:pt modelId="{7406908B-EC97-4321-B1A2-CD858D5EEEA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51F3DB-515A-44C6-B918-3CCA892D09FB}" type="parTrans" cxnId="{3F970899-7981-45CF-B3CF-8E02C7D24623}">
      <dgm:prSet/>
      <dgm:spPr/>
      <dgm:t>
        <a:bodyPr/>
        <a:lstStyle/>
        <a:p>
          <a:endParaRPr lang="en-US"/>
        </a:p>
      </dgm:t>
    </dgm:pt>
    <dgm:pt modelId="{FA6E7E3F-820B-4CF9-853B-8848DA442B18}" type="sibTrans" cxnId="{3F970899-7981-45CF-B3CF-8E02C7D24623}">
      <dgm:prSet/>
      <dgm:spPr/>
      <dgm:t>
        <a:bodyPr/>
        <a:lstStyle/>
        <a:p>
          <a:endParaRPr lang="en-US"/>
        </a:p>
      </dgm:t>
    </dgm:pt>
    <dgm:pt modelId="{BE34CABC-061C-4FF3-ADC3-FC8810417E07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C8389D6E-0F6D-4E3D-8487-F9C31188E2D2}" type="parTrans" cxnId="{71BA9D07-AEF9-4B95-855D-8F4530B6C9FE}">
      <dgm:prSet/>
      <dgm:spPr/>
      <dgm:t>
        <a:bodyPr/>
        <a:lstStyle/>
        <a:p>
          <a:endParaRPr lang="en-US"/>
        </a:p>
      </dgm:t>
    </dgm:pt>
    <dgm:pt modelId="{420E7F5A-FE6E-4B2E-9EB1-463F6F230DBA}" type="sibTrans" cxnId="{71BA9D07-AEF9-4B95-855D-8F4530B6C9FE}">
      <dgm:prSet/>
      <dgm:spPr/>
      <dgm:t>
        <a:bodyPr/>
        <a:lstStyle/>
        <a:p>
          <a:endParaRPr lang="en-US"/>
        </a:p>
      </dgm:t>
    </dgm:pt>
    <dgm:pt modelId="{10A54DCD-7E46-4DA3-A115-473E4645AA8B}">
      <dgm:prSet phldrT="[Text]"/>
      <dgm:spPr/>
      <dgm:t>
        <a:bodyPr/>
        <a:lstStyle/>
        <a:p>
          <a:r>
            <a:rPr lang="en-US" dirty="0"/>
            <a:t>A, B, C</a:t>
          </a:r>
        </a:p>
      </dgm:t>
    </dgm:pt>
    <dgm:pt modelId="{F0931201-A783-4EE7-A467-F27619DBB525}" type="parTrans" cxnId="{6AC51269-CB7D-4764-94C7-E0F53D6D8E2E}">
      <dgm:prSet/>
      <dgm:spPr/>
      <dgm:t>
        <a:bodyPr/>
        <a:lstStyle/>
        <a:p>
          <a:endParaRPr lang="en-US"/>
        </a:p>
      </dgm:t>
    </dgm:pt>
    <dgm:pt modelId="{2A8E072E-B2A4-41B1-97BA-15D7B40ABD01}" type="sibTrans" cxnId="{6AC51269-CB7D-4764-94C7-E0F53D6D8E2E}">
      <dgm:prSet/>
      <dgm:spPr/>
      <dgm:t>
        <a:bodyPr/>
        <a:lstStyle/>
        <a:p>
          <a:endParaRPr lang="en-US"/>
        </a:p>
      </dgm:t>
    </dgm:pt>
    <dgm:pt modelId="{23CCF6B8-E049-4F2B-B671-2E233BBEDD54}" type="pres">
      <dgm:prSet presAssocID="{DC272BB7-1C24-4D0B-B81D-7AB8A43732EE}" presName="Name0" presStyleCnt="0">
        <dgm:presLayoutVars>
          <dgm:resizeHandles/>
        </dgm:presLayoutVars>
      </dgm:prSet>
      <dgm:spPr/>
    </dgm:pt>
    <dgm:pt modelId="{137E918E-102F-436F-B9F0-58D02B399787}" type="pres">
      <dgm:prSet presAssocID="{BA70D78D-E1B2-4DF0-8634-62AE7265227C}" presName="text" presStyleLbl="node1" presStyleIdx="0" presStyleCnt="4">
        <dgm:presLayoutVars>
          <dgm:bulletEnabled val="1"/>
        </dgm:presLayoutVars>
      </dgm:prSet>
      <dgm:spPr/>
    </dgm:pt>
    <dgm:pt modelId="{3C38C8AB-4169-4754-B0FF-9873754343FC}" type="pres">
      <dgm:prSet presAssocID="{41CE9332-17E3-478B-A36A-1A487B191DF9}" presName="space" presStyleCnt="0"/>
      <dgm:spPr/>
    </dgm:pt>
    <dgm:pt modelId="{C5F5EDCF-3A7E-45EF-9FDA-D1FCCFA56577}" type="pres">
      <dgm:prSet presAssocID="{7406908B-EC97-4321-B1A2-CD858D5EEEA5}" presName="text" presStyleLbl="node1" presStyleIdx="1" presStyleCnt="4" custScaleX="250093">
        <dgm:presLayoutVars>
          <dgm:bulletEnabled val="1"/>
        </dgm:presLayoutVars>
      </dgm:prSet>
      <dgm:spPr/>
    </dgm:pt>
    <dgm:pt modelId="{F0F1EFBC-5BFF-4DCD-8825-8264B3A60A72}" type="pres">
      <dgm:prSet presAssocID="{FA6E7E3F-820B-4CF9-853B-8848DA442B18}" presName="space" presStyleCnt="0"/>
      <dgm:spPr/>
    </dgm:pt>
    <dgm:pt modelId="{7303B236-C28C-4C71-B4D2-7C3FE7934A12}" type="pres">
      <dgm:prSet presAssocID="{10A54DCD-7E46-4DA3-A115-473E4645AA8B}" presName="text" presStyleLbl="node1" presStyleIdx="2" presStyleCnt="4" custScaleX="147642">
        <dgm:presLayoutVars>
          <dgm:bulletEnabled val="1"/>
        </dgm:presLayoutVars>
      </dgm:prSet>
      <dgm:spPr/>
    </dgm:pt>
    <dgm:pt modelId="{D69A432C-8933-4A55-83B5-68DD8B2320AC}" type="pres">
      <dgm:prSet presAssocID="{2A8E072E-B2A4-41B1-97BA-15D7B40ABD01}" presName="space" presStyleCnt="0"/>
      <dgm:spPr/>
    </dgm:pt>
    <dgm:pt modelId="{5BB6C684-DF52-4EFF-8A76-DF9CA5243931}" type="pres">
      <dgm:prSet presAssocID="{BE34CABC-061C-4FF3-ADC3-FC8810417E07}" presName="text" presStyleLbl="node1" presStyleIdx="3" presStyleCnt="4" custScaleX="279516">
        <dgm:presLayoutVars>
          <dgm:bulletEnabled val="1"/>
        </dgm:presLayoutVars>
      </dgm:prSet>
      <dgm:spPr/>
    </dgm:pt>
  </dgm:ptLst>
  <dgm:cxnLst>
    <dgm:cxn modelId="{71BA9D07-AEF9-4B95-855D-8F4530B6C9FE}" srcId="{DC272BB7-1C24-4D0B-B81D-7AB8A43732EE}" destId="{BE34CABC-061C-4FF3-ADC3-FC8810417E07}" srcOrd="3" destOrd="0" parTransId="{C8389D6E-0F6D-4E3D-8487-F9C31188E2D2}" sibTransId="{420E7F5A-FE6E-4B2E-9EB1-463F6F230DBA}"/>
    <dgm:cxn modelId="{9CE12065-BC36-4C7B-BBDF-A92BF97AD4A1}" type="presOf" srcId="{DC272BB7-1C24-4D0B-B81D-7AB8A43732EE}" destId="{23CCF6B8-E049-4F2B-B671-2E233BBEDD54}" srcOrd="0" destOrd="0" presId="urn:diagrams.loki3.com/VaryingWidthList"/>
    <dgm:cxn modelId="{6AC51269-CB7D-4764-94C7-E0F53D6D8E2E}" srcId="{DC272BB7-1C24-4D0B-B81D-7AB8A43732EE}" destId="{10A54DCD-7E46-4DA3-A115-473E4645AA8B}" srcOrd="2" destOrd="0" parTransId="{F0931201-A783-4EE7-A467-F27619DBB525}" sibTransId="{2A8E072E-B2A4-41B1-97BA-15D7B40ABD01}"/>
    <dgm:cxn modelId="{D6A29B52-1471-49EF-8FAF-2FD5F0980A1D}" srcId="{DC272BB7-1C24-4D0B-B81D-7AB8A43732EE}" destId="{BA70D78D-E1B2-4DF0-8634-62AE7265227C}" srcOrd="0" destOrd="0" parTransId="{C11ECCF9-4DC7-489A-B5A6-B98D1B2E3DA7}" sibTransId="{41CE9332-17E3-478B-A36A-1A487B191DF9}"/>
    <dgm:cxn modelId="{AE62CB58-0520-493D-923A-B765239BD82A}" type="presOf" srcId="{BA70D78D-E1B2-4DF0-8634-62AE7265227C}" destId="{137E918E-102F-436F-B9F0-58D02B399787}" srcOrd="0" destOrd="0" presId="urn:diagrams.loki3.com/VaryingWidthList"/>
    <dgm:cxn modelId="{F21A845A-38B7-4613-82AB-0C3EF360EC0D}" type="presOf" srcId="{7406908B-EC97-4321-B1A2-CD858D5EEEA5}" destId="{C5F5EDCF-3A7E-45EF-9FDA-D1FCCFA56577}" srcOrd="0" destOrd="0" presId="urn:diagrams.loki3.com/VaryingWidthList"/>
    <dgm:cxn modelId="{3919F381-9EB0-4D57-92A0-10DA07B42821}" type="presOf" srcId="{BE34CABC-061C-4FF3-ADC3-FC8810417E07}" destId="{5BB6C684-DF52-4EFF-8A76-DF9CA5243931}" srcOrd="0" destOrd="0" presId="urn:diagrams.loki3.com/VaryingWidthList"/>
    <dgm:cxn modelId="{3F970899-7981-45CF-B3CF-8E02C7D24623}" srcId="{DC272BB7-1C24-4D0B-B81D-7AB8A43732EE}" destId="{7406908B-EC97-4321-B1A2-CD858D5EEEA5}" srcOrd="1" destOrd="0" parTransId="{6E51F3DB-515A-44C6-B918-3CCA892D09FB}" sibTransId="{FA6E7E3F-820B-4CF9-853B-8848DA442B18}"/>
    <dgm:cxn modelId="{C6CD69A7-DBEA-4F38-B966-33FF9FDF0E42}" type="presOf" srcId="{10A54DCD-7E46-4DA3-A115-473E4645AA8B}" destId="{7303B236-C28C-4C71-B4D2-7C3FE7934A12}" srcOrd="0" destOrd="0" presId="urn:diagrams.loki3.com/VaryingWidthList"/>
    <dgm:cxn modelId="{84E8082B-EE54-4721-BFA7-94C70CF0A1D5}" type="presParOf" srcId="{23CCF6B8-E049-4F2B-B671-2E233BBEDD54}" destId="{137E918E-102F-436F-B9F0-58D02B399787}" srcOrd="0" destOrd="0" presId="urn:diagrams.loki3.com/VaryingWidthList"/>
    <dgm:cxn modelId="{0076D70A-2254-4DC8-87F5-4CCAB509E320}" type="presParOf" srcId="{23CCF6B8-E049-4F2B-B671-2E233BBEDD54}" destId="{3C38C8AB-4169-4754-B0FF-9873754343FC}" srcOrd="1" destOrd="0" presId="urn:diagrams.loki3.com/VaryingWidthList"/>
    <dgm:cxn modelId="{97E9307B-039D-49E1-AC92-D78751D0F501}" type="presParOf" srcId="{23CCF6B8-E049-4F2B-B671-2E233BBEDD54}" destId="{C5F5EDCF-3A7E-45EF-9FDA-D1FCCFA56577}" srcOrd="2" destOrd="0" presId="urn:diagrams.loki3.com/VaryingWidthList"/>
    <dgm:cxn modelId="{BE22BCD7-8E57-498B-8DAE-7C1A5C87805F}" type="presParOf" srcId="{23CCF6B8-E049-4F2B-B671-2E233BBEDD54}" destId="{F0F1EFBC-5BFF-4DCD-8825-8264B3A60A72}" srcOrd="3" destOrd="0" presId="urn:diagrams.loki3.com/VaryingWidthList"/>
    <dgm:cxn modelId="{6C2D9E58-A7CB-4115-9DBE-52916EE0D7B8}" type="presParOf" srcId="{23CCF6B8-E049-4F2B-B671-2E233BBEDD54}" destId="{7303B236-C28C-4C71-B4D2-7C3FE7934A12}" srcOrd="4" destOrd="0" presId="urn:diagrams.loki3.com/VaryingWidthList"/>
    <dgm:cxn modelId="{DE3C45EC-663D-42AF-8877-CC65471AB096}" type="presParOf" srcId="{23CCF6B8-E049-4F2B-B671-2E233BBEDD54}" destId="{D69A432C-8933-4A55-83B5-68DD8B2320AC}" srcOrd="5" destOrd="0" presId="urn:diagrams.loki3.com/VaryingWidthList"/>
    <dgm:cxn modelId="{EF17D136-E340-4F71-92D5-7F8AEEDA2898}" type="presParOf" srcId="{23CCF6B8-E049-4F2B-B671-2E233BBEDD54}" destId="{5BB6C684-DF52-4EFF-8A76-DF9CA524393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0941C8-3001-4686-BBFE-63F7FAECE9BE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7BEA2BE7-1D73-4D14-A7B7-8065ED8EF694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300" dirty="0"/>
            <a:t>Service A</a:t>
          </a:r>
        </a:p>
      </dgm:t>
    </dgm:pt>
    <dgm:pt modelId="{DFC3C416-B7CC-4B91-A533-C0B27826CB76}" type="parTrans" cxnId="{418B39A5-94C0-4380-847F-50E4E50E11F6}">
      <dgm:prSet/>
      <dgm:spPr/>
      <dgm:t>
        <a:bodyPr/>
        <a:lstStyle/>
        <a:p>
          <a:endParaRPr lang="en-US" sz="1300"/>
        </a:p>
      </dgm:t>
    </dgm:pt>
    <dgm:pt modelId="{C8735589-06FE-4BAD-A7F5-B595FA0FAF44}" type="sibTrans" cxnId="{418B39A5-94C0-4380-847F-50E4E50E11F6}">
      <dgm:prSet/>
      <dgm:spPr/>
      <dgm:t>
        <a:bodyPr/>
        <a:lstStyle/>
        <a:p>
          <a:endParaRPr lang="en-US" sz="1300"/>
        </a:p>
      </dgm:t>
    </dgm:pt>
    <dgm:pt modelId="{C3A1F104-815C-4DB1-923C-9B4ECCC9B6D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300" dirty="0"/>
            <a:t>Service B</a:t>
          </a:r>
        </a:p>
      </dgm:t>
    </dgm:pt>
    <dgm:pt modelId="{DFFA5B16-CEA6-4866-BE15-45AA468229FE}" type="parTrans" cxnId="{9A52C82A-C869-46A6-9C89-CC639E2AC639}">
      <dgm:prSet/>
      <dgm:spPr/>
      <dgm:t>
        <a:bodyPr/>
        <a:lstStyle/>
        <a:p>
          <a:endParaRPr lang="en-US" sz="1300"/>
        </a:p>
      </dgm:t>
    </dgm:pt>
    <dgm:pt modelId="{4A888977-80A4-405B-801C-1B6DD0E5FA8C}" type="sibTrans" cxnId="{9A52C82A-C869-46A6-9C89-CC639E2AC639}">
      <dgm:prSet/>
      <dgm:spPr/>
      <dgm:t>
        <a:bodyPr/>
        <a:lstStyle/>
        <a:p>
          <a:endParaRPr lang="en-US" sz="1300"/>
        </a:p>
      </dgm:t>
    </dgm:pt>
    <dgm:pt modelId="{EC98C15B-5D63-4DC9-AE8C-3F3C2B26FBA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300" dirty="0"/>
            <a:t>Service C</a:t>
          </a:r>
        </a:p>
      </dgm:t>
    </dgm:pt>
    <dgm:pt modelId="{93BB807F-B5B9-4E9F-9A5F-4EB6A5B7B0BF}" type="parTrans" cxnId="{80EF7A26-FD27-481F-B651-1EB417E360C4}">
      <dgm:prSet/>
      <dgm:spPr/>
      <dgm:t>
        <a:bodyPr/>
        <a:lstStyle/>
        <a:p>
          <a:endParaRPr lang="en-US" sz="1300"/>
        </a:p>
      </dgm:t>
    </dgm:pt>
    <dgm:pt modelId="{08CF3239-68E4-451F-8B89-78BEDB5FDC87}" type="sibTrans" cxnId="{80EF7A26-FD27-481F-B651-1EB417E360C4}">
      <dgm:prSet/>
      <dgm:spPr/>
      <dgm:t>
        <a:bodyPr/>
        <a:lstStyle/>
        <a:p>
          <a:endParaRPr lang="en-US" sz="1300"/>
        </a:p>
      </dgm:t>
    </dgm:pt>
    <dgm:pt modelId="{AFECD806-223D-4AC3-9B8D-C7CEE006AA0E}" type="pres">
      <dgm:prSet presAssocID="{4A0941C8-3001-4686-BBFE-63F7FAECE9BE}" presName="Name0" presStyleCnt="0">
        <dgm:presLayoutVars>
          <dgm:resizeHandles/>
        </dgm:presLayoutVars>
      </dgm:prSet>
      <dgm:spPr/>
    </dgm:pt>
    <dgm:pt modelId="{98D16125-CE50-4429-9278-BF12BC59E34E}" type="pres">
      <dgm:prSet presAssocID="{7BEA2BE7-1D73-4D14-A7B7-8065ED8EF694}" presName="text" presStyleLbl="node1" presStyleIdx="0" presStyleCnt="3">
        <dgm:presLayoutVars>
          <dgm:bulletEnabled val="1"/>
        </dgm:presLayoutVars>
      </dgm:prSet>
      <dgm:spPr/>
    </dgm:pt>
    <dgm:pt modelId="{EFD368FE-C5B0-4FA8-96AE-1DF26DC6DB1D}" type="pres">
      <dgm:prSet presAssocID="{C8735589-06FE-4BAD-A7F5-B595FA0FAF44}" presName="space" presStyleCnt="0"/>
      <dgm:spPr/>
    </dgm:pt>
    <dgm:pt modelId="{4E962C8A-5CD8-4C05-BAD4-3CFA6CA1AC3D}" type="pres">
      <dgm:prSet presAssocID="{C3A1F104-815C-4DB1-923C-9B4ECCC9B6D8}" presName="text" presStyleLbl="node1" presStyleIdx="1" presStyleCnt="3">
        <dgm:presLayoutVars>
          <dgm:bulletEnabled val="1"/>
        </dgm:presLayoutVars>
      </dgm:prSet>
      <dgm:spPr/>
    </dgm:pt>
    <dgm:pt modelId="{1BA6F91F-6213-4E3E-B790-8A5449276870}" type="pres">
      <dgm:prSet presAssocID="{4A888977-80A4-405B-801C-1B6DD0E5FA8C}" presName="space" presStyleCnt="0"/>
      <dgm:spPr/>
    </dgm:pt>
    <dgm:pt modelId="{4450072B-F4B0-4C17-A0E5-5915FCF8EE9C}" type="pres">
      <dgm:prSet presAssocID="{EC98C15B-5D63-4DC9-AE8C-3F3C2B26FBAA}" presName="text" presStyleLbl="node1" presStyleIdx="2" presStyleCnt="3">
        <dgm:presLayoutVars>
          <dgm:bulletEnabled val="1"/>
        </dgm:presLayoutVars>
      </dgm:prSet>
      <dgm:spPr/>
    </dgm:pt>
  </dgm:ptLst>
  <dgm:cxnLst>
    <dgm:cxn modelId="{80EF7A26-FD27-481F-B651-1EB417E360C4}" srcId="{4A0941C8-3001-4686-BBFE-63F7FAECE9BE}" destId="{EC98C15B-5D63-4DC9-AE8C-3F3C2B26FBAA}" srcOrd="2" destOrd="0" parTransId="{93BB807F-B5B9-4E9F-9A5F-4EB6A5B7B0BF}" sibTransId="{08CF3239-68E4-451F-8B89-78BEDB5FDC87}"/>
    <dgm:cxn modelId="{9A52C82A-C869-46A6-9C89-CC639E2AC639}" srcId="{4A0941C8-3001-4686-BBFE-63F7FAECE9BE}" destId="{C3A1F104-815C-4DB1-923C-9B4ECCC9B6D8}" srcOrd="1" destOrd="0" parTransId="{DFFA5B16-CEA6-4866-BE15-45AA468229FE}" sibTransId="{4A888977-80A4-405B-801C-1B6DD0E5FA8C}"/>
    <dgm:cxn modelId="{418B39A5-94C0-4380-847F-50E4E50E11F6}" srcId="{4A0941C8-3001-4686-BBFE-63F7FAECE9BE}" destId="{7BEA2BE7-1D73-4D14-A7B7-8065ED8EF694}" srcOrd="0" destOrd="0" parTransId="{DFC3C416-B7CC-4B91-A533-C0B27826CB76}" sibTransId="{C8735589-06FE-4BAD-A7F5-B595FA0FAF44}"/>
    <dgm:cxn modelId="{645C58BF-9D65-4FA1-A2F0-8C2E765C2AFB}" type="presOf" srcId="{4A0941C8-3001-4686-BBFE-63F7FAECE9BE}" destId="{AFECD806-223D-4AC3-9B8D-C7CEE006AA0E}" srcOrd="0" destOrd="0" presId="urn:diagrams.loki3.com/VaryingWidthList"/>
    <dgm:cxn modelId="{2A18B9CD-911E-460B-A2F2-3EEB10B66889}" type="presOf" srcId="{7BEA2BE7-1D73-4D14-A7B7-8065ED8EF694}" destId="{98D16125-CE50-4429-9278-BF12BC59E34E}" srcOrd="0" destOrd="0" presId="urn:diagrams.loki3.com/VaryingWidthList"/>
    <dgm:cxn modelId="{B98E03D5-5E4B-44AC-90E8-5AAB3EEA8402}" type="presOf" srcId="{C3A1F104-815C-4DB1-923C-9B4ECCC9B6D8}" destId="{4E962C8A-5CD8-4C05-BAD4-3CFA6CA1AC3D}" srcOrd="0" destOrd="0" presId="urn:diagrams.loki3.com/VaryingWidthList"/>
    <dgm:cxn modelId="{E4755DE2-E424-4828-A5C5-5DD0190FADC6}" type="presOf" srcId="{EC98C15B-5D63-4DC9-AE8C-3F3C2B26FBAA}" destId="{4450072B-F4B0-4C17-A0E5-5915FCF8EE9C}" srcOrd="0" destOrd="0" presId="urn:diagrams.loki3.com/VaryingWidthList"/>
    <dgm:cxn modelId="{33A134F3-F439-4A98-B21F-A5953AA34BEC}" type="presParOf" srcId="{AFECD806-223D-4AC3-9B8D-C7CEE006AA0E}" destId="{98D16125-CE50-4429-9278-BF12BC59E34E}" srcOrd="0" destOrd="0" presId="urn:diagrams.loki3.com/VaryingWidthList"/>
    <dgm:cxn modelId="{C97F3F63-E6E9-4F5B-A876-5558AD8553F7}" type="presParOf" srcId="{AFECD806-223D-4AC3-9B8D-C7CEE006AA0E}" destId="{EFD368FE-C5B0-4FA8-96AE-1DF26DC6DB1D}" srcOrd="1" destOrd="0" presId="urn:diagrams.loki3.com/VaryingWidthList"/>
    <dgm:cxn modelId="{D390F16B-51FD-40D8-B76E-C8757A7B1729}" type="presParOf" srcId="{AFECD806-223D-4AC3-9B8D-C7CEE006AA0E}" destId="{4E962C8A-5CD8-4C05-BAD4-3CFA6CA1AC3D}" srcOrd="2" destOrd="0" presId="urn:diagrams.loki3.com/VaryingWidthList"/>
    <dgm:cxn modelId="{F79639C4-97EB-4B2E-BBF4-AA604EC47878}" type="presParOf" srcId="{AFECD806-223D-4AC3-9B8D-C7CEE006AA0E}" destId="{1BA6F91F-6213-4E3E-B790-8A5449276870}" srcOrd="3" destOrd="0" presId="urn:diagrams.loki3.com/VaryingWidthList"/>
    <dgm:cxn modelId="{303BB213-8542-41B9-AB54-E4A5361A5F29}" type="presParOf" srcId="{AFECD806-223D-4AC3-9B8D-C7CEE006AA0E}" destId="{4450072B-F4B0-4C17-A0E5-5915FCF8EE9C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003F00-9819-4FDA-9228-91DAB491B19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E6006-77C6-40E3-95DE-5E1DE4568654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Service A</a:t>
          </a:r>
        </a:p>
      </dgm:t>
    </dgm:pt>
    <dgm:pt modelId="{F148529E-383A-4BF6-AA82-02AF96108B72}" type="parTrans" cxnId="{E127AC58-5D23-463E-A6A5-79274C4E457A}">
      <dgm:prSet/>
      <dgm:spPr/>
      <dgm:t>
        <a:bodyPr/>
        <a:lstStyle/>
        <a:p>
          <a:endParaRPr lang="en-US"/>
        </a:p>
      </dgm:t>
    </dgm:pt>
    <dgm:pt modelId="{6C1E34C5-ECD6-4424-8F1F-F27F7C298255}" type="sibTrans" cxnId="{E127AC58-5D23-463E-A6A5-79274C4E457A}">
      <dgm:prSet/>
      <dgm:spPr/>
      <dgm:t>
        <a:bodyPr/>
        <a:lstStyle/>
        <a:p>
          <a:endParaRPr lang="en-US"/>
        </a:p>
      </dgm:t>
    </dgm:pt>
    <dgm:pt modelId="{160EFD2C-0021-4585-9284-BDAF04E9568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Service B</a:t>
          </a:r>
        </a:p>
      </dgm:t>
    </dgm:pt>
    <dgm:pt modelId="{C8692673-19C5-44F7-B95A-89554AD6E79F}" type="parTrans" cxnId="{83580718-420A-4F51-A1CE-914310643303}">
      <dgm:prSet/>
      <dgm:spPr/>
      <dgm:t>
        <a:bodyPr/>
        <a:lstStyle/>
        <a:p>
          <a:endParaRPr lang="en-US"/>
        </a:p>
      </dgm:t>
    </dgm:pt>
    <dgm:pt modelId="{85FE383F-4805-4ED7-823E-271185D6BE44}" type="sibTrans" cxnId="{83580718-420A-4F51-A1CE-914310643303}">
      <dgm:prSet/>
      <dgm:spPr/>
      <dgm:t>
        <a:bodyPr/>
        <a:lstStyle/>
        <a:p>
          <a:endParaRPr lang="en-US"/>
        </a:p>
      </dgm:t>
    </dgm:pt>
    <dgm:pt modelId="{636714D7-BD20-4760-AAA6-1B825B2BC13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Service C</a:t>
          </a:r>
        </a:p>
      </dgm:t>
    </dgm:pt>
    <dgm:pt modelId="{1E543A75-93FC-4217-8803-74F73AB12E6D}" type="parTrans" cxnId="{7FF23CE6-5DDD-4593-B311-DFAD484233E4}">
      <dgm:prSet/>
      <dgm:spPr/>
      <dgm:t>
        <a:bodyPr/>
        <a:lstStyle/>
        <a:p>
          <a:endParaRPr lang="en-US"/>
        </a:p>
      </dgm:t>
    </dgm:pt>
    <dgm:pt modelId="{7C74BAA7-DD2C-4F98-B1FE-9F5FF7F9997E}" type="sibTrans" cxnId="{7FF23CE6-5DDD-4593-B311-DFAD484233E4}">
      <dgm:prSet/>
      <dgm:spPr/>
      <dgm:t>
        <a:bodyPr/>
        <a:lstStyle/>
        <a:p>
          <a:endParaRPr lang="en-US"/>
        </a:p>
      </dgm:t>
    </dgm:pt>
    <dgm:pt modelId="{BB592FCB-8D09-4CF9-BB2A-65700A0E51B4}" type="pres">
      <dgm:prSet presAssocID="{2B003F00-9819-4FDA-9228-91DAB491B19D}" presName="Name0" presStyleCnt="0">
        <dgm:presLayoutVars>
          <dgm:dir/>
          <dgm:resizeHandles val="exact"/>
        </dgm:presLayoutVars>
      </dgm:prSet>
      <dgm:spPr/>
    </dgm:pt>
    <dgm:pt modelId="{B52257CB-49D8-4F7B-B16F-CBC03DDC88DD}" type="pres">
      <dgm:prSet presAssocID="{BB2E6006-77C6-40E3-95DE-5E1DE4568654}" presName="node" presStyleLbl="node1" presStyleIdx="0" presStyleCnt="3" custAng="0" custScaleX="133100" custRadScaleRad="100000" custRadScaleInc="0">
        <dgm:presLayoutVars>
          <dgm:bulletEnabled val="1"/>
        </dgm:presLayoutVars>
      </dgm:prSet>
      <dgm:spPr/>
    </dgm:pt>
    <dgm:pt modelId="{3D250FA7-70FB-4BE2-B989-924474D174FE}" type="pres">
      <dgm:prSet presAssocID="{6C1E34C5-ECD6-4424-8F1F-F27F7C298255}" presName="sibTrans" presStyleLbl="sibTrans2D1" presStyleIdx="0" presStyleCnt="3"/>
      <dgm:spPr/>
    </dgm:pt>
    <dgm:pt modelId="{791F7D84-5782-4A31-95B8-E0883BEA0038}" type="pres">
      <dgm:prSet presAssocID="{6C1E34C5-ECD6-4424-8F1F-F27F7C298255}" presName="connectorText" presStyleLbl="sibTrans2D1" presStyleIdx="0" presStyleCnt="3"/>
      <dgm:spPr/>
    </dgm:pt>
    <dgm:pt modelId="{AEA7E235-3260-4743-86F7-CF47B2FEFCF9}" type="pres">
      <dgm:prSet presAssocID="{160EFD2C-0021-4585-9284-BDAF04E95680}" presName="node" presStyleLbl="node1" presStyleIdx="1" presStyleCnt="3" custAng="0" custScaleX="133100" custRadScaleRad="115193" custRadScaleInc="-7125">
        <dgm:presLayoutVars>
          <dgm:bulletEnabled val="1"/>
        </dgm:presLayoutVars>
      </dgm:prSet>
      <dgm:spPr/>
    </dgm:pt>
    <dgm:pt modelId="{9DDD176C-3107-4787-ACF3-6BCED43ADF5B}" type="pres">
      <dgm:prSet presAssocID="{85FE383F-4805-4ED7-823E-271185D6BE44}" presName="sibTrans" presStyleLbl="sibTrans2D1" presStyleIdx="1" presStyleCnt="3"/>
      <dgm:spPr/>
    </dgm:pt>
    <dgm:pt modelId="{83488938-C4C9-46D8-A094-34E21EB925C0}" type="pres">
      <dgm:prSet presAssocID="{85FE383F-4805-4ED7-823E-271185D6BE44}" presName="connectorText" presStyleLbl="sibTrans2D1" presStyleIdx="1" presStyleCnt="3"/>
      <dgm:spPr/>
    </dgm:pt>
    <dgm:pt modelId="{B69AB75B-A10A-4DCB-B1C3-30F8D3AC2F49}" type="pres">
      <dgm:prSet presAssocID="{636714D7-BD20-4760-AAA6-1B825B2BC13A}" presName="node" presStyleLbl="node1" presStyleIdx="2" presStyleCnt="3" custAng="0" custScaleX="133100" custRadScaleRad="124646" custRadScaleInc="10585">
        <dgm:presLayoutVars>
          <dgm:bulletEnabled val="1"/>
        </dgm:presLayoutVars>
      </dgm:prSet>
      <dgm:spPr/>
    </dgm:pt>
    <dgm:pt modelId="{08E398C6-C2C7-4143-9423-EF767B8398DD}" type="pres">
      <dgm:prSet presAssocID="{7C74BAA7-DD2C-4F98-B1FE-9F5FF7F9997E}" presName="sibTrans" presStyleLbl="sibTrans2D1" presStyleIdx="2" presStyleCnt="3"/>
      <dgm:spPr/>
    </dgm:pt>
    <dgm:pt modelId="{A4B99AF7-95B0-496E-A179-D56B6D1C3E51}" type="pres">
      <dgm:prSet presAssocID="{7C74BAA7-DD2C-4F98-B1FE-9F5FF7F9997E}" presName="connectorText" presStyleLbl="sibTrans2D1" presStyleIdx="2" presStyleCnt="3"/>
      <dgm:spPr/>
    </dgm:pt>
  </dgm:ptLst>
  <dgm:cxnLst>
    <dgm:cxn modelId="{83580718-420A-4F51-A1CE-914310643303}" srcId="{2B003F00-9819-4FDA-9228-91DAB491B19D}" destId="{160EFD2C-0021-4585-9284-BDAF04E95680}" srcOrd="1" destOrd="0" parTransId="{C8692673-19C5-44F7-B95A-89554AD6E79F}" sibTransId="{85FE383F-4805-4ED7-823E-271185D6BE44}"/>
    <dgm:cxn modelId="{E43C2B5C-91B3-47AA-8822-9A6D6C1AE208}" type="presOf" srcId="{BB2E6006-77C6-40E3-95DE-5E1DE4568654}" destId="{B52257CB-49D8-4F7B-B16F-CBC03DDC88DD}" srcOrd="0" destOrd="0" presId="urn:microsoft.com/office/officeart/2005/8/layout/cycle7"/>
    <dgm:cxn modelId="{656B1960-3964-45B5-8DD3-98C75E00F889}" type="presOf" srcId="{160EFD2C-0021-4585-9284-BDAF04E95680}" destId="{AEA7E235-3260-4743-86F7-CF47B2FEFCF9}" srcOrd="0" destOrd="0" presId="urn:microsoft.com/office/officeart/2005/8/layout/cycle7"/>
    <dgm:cxn modelId="{E127AC58-5D23-463E-A6A5-79274C4E457A}" srcId="{2B003F00-9819-4FDA-9228-91DAB491B19D}" destId="{BB2E6006-77C6-40E3-95DE-5E1DE4568654}" srcOrd="0" destOrd="0" parTransId="{F148529E-383A-4BF6-AA82-02AF96108B72}" sibTransId="{6C1E34C5-ECD6-4424-8F1F-F27F7C298255}"/>
    <dgm:cxn modelId="{93B7E686-11C8-4617-83FD-D232E3DE7270}" type="presOf" srcId="{85FE383F-4805-4ED7-823E-271185D6BE44}" destId="{9DDD176C-3107-4787-ACF3-6BCED43ADF5B}" srcOrd="0" destOrd="0" presId="urn:microsoft.com/office/officeart/2005/8/layout/cycle7"/>
    <dgm:cxn modelId="{AC3B4194-D059-437A-A62C-315275D97F3C}" type="presOf" srcId="{6C1E34C5-ECD6-4424-8F1F-F27F7C298255}" destId="{791F7D84-5782-4A31-95B8-E0883BEA0038}" srcOrd="1" destOrd="0" presId="urn:microsoft.com/office/officeart/2005/8/layout/cycle7"/>
    <dgm:cxn modelId="{4ADBF694-99BF-4856-814B-4C706A1B437F}" type="presOf" srcId="{636714D7-BD20-4760-AAA6-1B825B2BC13A}" destId="{B69AB75B-A10A-4DCB-B1C3-30F8D3AC2F49}" srcOrd="0" destOrd="0" presId="urn:microsoft.com/office/officeart/2005/8/layout/cycle7"/>
    <dgm:cxn modelId="{6F604EB3-8240-4A8E-8823-8AFD483DC3DD}" type="presOf" srcId="{7C74BAA7-DD2C-4F98-B1FE-9F5FF7F9997E}" destId="{A4B99AF7-95B0-496E-A179-D56B6D1C3E51}" srcOrd="1" destOrd="0" presId="urn:microsoft.com/office/officeart/2005/8/layout/cycle7"/>
    <dgm:cxn modelId="{1E3978B5-0A98-45AE-AEF2-02B001AA6B16}" type="presOf" srcId="{7C74BAA7-DD2C-4F98-B1FE-9F5FF7F9997E}" destId="{08E398C6-C2C7-4143-9423-EF767B8398DD}" srcOrd="0" destOrd="0" presId="urn:microsoft.com/office/officeart/2005/8/layout/cycle7"/>
    <dgm:cxn modelId="{0B6F93CB-9E83-4C02-A12E-9E04D78F222A}" type="presOf" srcId="{85FE383F-4805-4ED7-823E-271185D6BE44}" destId="{83488938-C4C9-46D8-A094-34E21EB925C0}" srcOrd="1" destOrd="0" presId="urn:microsoft.com/office/officeart/2005/8/layout/cycle7"/>
    <dgm:cxn modelId="{7FF23CE6-5DDD-4593-B311-DFAD484233E4}" srcId="{2B003F00-9819-4FDA-9228-91DAB491B19D}" destId="{636714D7-BD20-4760-AAA6-1B825B2BC13A}" srcOrd="2" destOrd="0" parTransId="{1E543A75-93FC-4217-8803-74F73AB12E6D}" sibTransId="{7C74BAA7-DD2C-4F98-B1FE-9F5FF7F9997E}"/>
    <dgm:cxn modelId="{C56D1BEF-29D2-417E-8EC1-7B3E848236A8}" type="presOf" srcId="{2B003F00-9819-4FDA-9228-91DAB491B19D}" destId="{BB592FCB-8D09-4CF9-BB2A-65700A0E51B4}" srcOrd="0" destOrd="0" presId="urn:microsoft.com/office/officeart/2005/8/layout/cycle7"/>
    <dgm:cxn modelId="{83F546F5-8BB9-44A0-8BEF-0F0EC222BB9A}" type="presOf" srcId="{6C1E34C5-ECD6-4424-8F1F-F27F7C298255}" destId="{3D250FA7-70FB-4BE2-B989-924474D174FE}" srcOrd="0" destOrd="0" presId="urn:microsoft.com/office/officeart/2005/8/layout/cycle7"/>
    <dgm:cxn modelId="{5F405DF8-6484-449F-96FB-B6B4BD961AC3}" type="presParOf" srcId="{BB592FCB-8D09-4CF9-BB2A-65700A0E51B4}" destId="{B52257CB-49D8-4F7B-B16F-CBC03DDC88DD}" srcOrd="0" destOrd="0" presId="urn:microsoft.com/office/officeart/2005/8/layout/cycle7"/>
    <dgm:cxn modelId="{FC579154-B0A5-4734-9FD6-A00E6FAC31C0}" type="presParOf" srcId="{BB592FCB-8D09-4CF9-BB2A-65700A0E51B4}" destId="{3D250FA7-70FB-4BE2-B989-924474D174FE}" srcOrd="1" destOrd="0" presId="urn:microsoft.com/office/officeart/2005/8/layout/cycle7"/>
    <dgm:cxn modelId="{6A3F906E-BD29-438A-8631-D10E941C7DCC}" type="presParOf" srcId="{3D250FA7-70FB-4BE2-B989-924474D174FE}" destId="{791F7D84-5782-4A31-95B8-E0883BEA0038}" srcOrd="0" destOrd="0" presId="urn:microsoft.com/office/officeart/2005/8/layout/cycle7"/>
    <dgm:cxn modelId="{0EE26090-491F-4F83-B270-62EEA3A76A7E}" type="presParOf" srcId="{BB592FCB-8D09-4CF9-BB2A-65700A0E51B4}" destId="{AEA7E235-3260-4743-86F7-CF47B2FEFCF9}" srcOrd="2" destOrd="0" presId="urn:microsoft.com/office/officeart/2005/8/layout/cycle7"/>
    <dgm:cxn modelId="{E3608234-BE01-461F-8D61-79EF45B6881E}" type="presParOf" srcId="{BB592FCB-8D09-4CF9-BB2A-65700A0E51B4}" destId="{9DDD176C-3107-4787-ACF3-6BCED43ADF5B}" srcOrd="3" destOrd="0" presId="urn:microsoft.com/office/officeart/2005/8/layout/cycle7"/>
    <dgm:cxn modelId="{1388EC01-7BE1-4B2A-A802-BE72A01CF4E8}" type="presParOf" srcId="{9DDD176C-3107-4787-ACF3-6BCED43ADF5B}" destId="{83488938-C4C9-46D8-A094-34E21EB925C0}" srcOrd="0" destOrd="0" presId="urn:microsoft.com/office/officeart/2005/8/layout/cycle7"/>
    <dgm:cxn modelId="{0AFB897D-EDE3-4DB0-927D-BE7DD8DA9306}" type="presParOf" srcId="{BB592FCB-8D09-4CF9-BB2A-65700A0E51B4}" destId="{B69AB75B-A10A-4DCB-B1C3-30F8D3AC2F49}" srcOrd="4" destOrd="0" presId="urn:microsoft.com/office/officeart/2005/8/layout/cycle7"/>
    <dgm:cxn modelId="{2899FB51-7869-4D07-8F22-828818520197}" type="presParOf" srcId="{BB592FCB-8D09-4CF9-BB2A-65700A0E51B4}" destId="{08E398C6-C2C7-4143-9423-EF767B8398DD}" srcOrd="5" destOrd="0" presId="urn:microsoft.com/office/officeart/2005/8/layout/cycle7"/>
    <dgm:cxn modelId="{B8AE597B-64E6-4053-88AD-80344FEC804A}" type="presParOf" srcId="{08E398C6-C2C7-4143-9423-EF767B8398DD}" destId="{A4B99AF7-95B0-496E-A179-D56B6D1C3E5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859A4-06B2-4E89-BECB-713AF44C0635}">
      <dsp:nvSpPr>
        <dsp:cNvPr id="0" name=""/>
        <dsp:cNvSpPr/>
      </dsp:nvSpPr>
      <dsp:spPr>
        <a:xfrm>
          <a:off x="287" y="0"/>
          <a:ext cx="746302" cy="10364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A</a:t>
          </a:r>
        </a:p>
      </dsp:txBody>
      <dsp:txXfrm>
        <a:off x="287" y="0"/>
        <a:ext cx="746302" cy="310932"/>
      </dsp:txXfrm>
    </dsp:sp>
    <dsp:sp modelId="{F47FC9C3-F340-4BD8-90E8-B3D2CBE27EE3}">
      <dsp:nvSpPr>
        <dsp:cNvPr id="0" name=""/>
        <dsp:cNvSpPr/>
      </dsp:nvSpPr>
      <dsp:spPr>
        <a:xfrm>
          <a:off x="74917" y="311236"/>
          <a:ext cx="597042" cy="312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</a:t>
          </a:r>
        </a:p>
      </dsp:txBody>
      <dsp:txXfrm>
        <a:off x="84070" y="320389"/>
        <a:ext cx="578736" cy="294195"/>
      </dsp:txXfrm>
    </dsp:sp>
    <dsp:sp modelId="{59CB769A-C6A8-4104-8732-233F32C8F9B5}">
      <dsp:nvSpPr>
        <dsp:cNvPr id="0" name=""/>
        <dsp:cNvSpPr/>
      </dsp:nvSpPr>
      <dsp:spPr>
        <a:xfrm>
          <a:off x="74917" y="671814"/>
          <a:ext cx="597042" cy="312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DB A</a:t>
          </a:r>
        </a:p>
      </dsp:txBody>
      <dsp:txXfrm>
        <a:off x="84070" y="680967"/>
        <a:ext cx="578736" cy="294195"/>
      </dsp:txXfrm>
    </dsp:sp>
    <dsp:sp modelId="{A21DCFB4-DC80-40BE-BC39-1330CD7CD45A}">
      <dsp:nvSpPr>
        <dsp:cNvPr id="0" name=""/>
        <dsp:cNvSpPr/>
      </dsp:nvSpPr>
      <dsp:spPr>
        <a:xfrm>
          <a:off x="802562" y="0"/>
          <a:ext cx="746302" cy="10364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B</a:t>
          </a:r>
        </a:p>
      </dsp:txBody>
      <dsp:txXfrm>
        <a:off x="802562" y="0"/>
        <a:ext cx="746302" cy="310932"/>
      </dsp:txXfrm>
    </dsp:sp>
    <dsp:sp modelId="{073BBFA9-8BDA-446D-9C3A-E3C4C2723FDE}">
      <dsp:nvSpPr>
        <dsp:cNvPr id="0" name=""/>
        <dsp:cNvSpPr/>
      </dsp:nvSpPr>
      <dsp:spPr>
        <a:xfrm>
          <a:off x="877192" y="311236"/>
          <a:ext cx="597042" cy="312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</a:t>
          </a:r>
        </a:p>
      </dsp:txBody>
      <dsp:txXfrm>
        <a:off x="886345" y="320389"/>
        <a:ext cx="578736" cy="294195"/>
      </dsp:txXfrm>
    </dsp:sp>
    <dsp:sp modelId="{05EBAAF1-0BAF-49F6-80D9-583FEA448EB7}">
      <dsp:nvSpPr>
        <dsp:cNvPr id="0" name=""/>
        <dsp:cNvSpPr/>
      </dsp:nvSpPr>
      <dsp:spPr>
        <a:xfrm>
          <a:off x="877192" y="671814"/>
          <a:ext cx="597042" cy="312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DB B</a:t>
          </a:r>
        </a:p>
      </dsp:txBody>
      <dsp:txXfrm>
        <a:off x="886345" y="680967"/>
        <a:ext cx="578736" cy="294195"/>
      </dsp:txXfrm>
    </dsp:sp>
    <dsp:sp modelId="{1DF5CAC8-9B83-4071-96F3-1074952BF377}">
      <dsp:nvSpPr>
        <dsp:cNvPr id="0" name=""/>
        <dsp:cNvSpPr/>
      </dsp:nvSpPr>
      <dsp:spPr>
        <a:xfrm>
          <a:off x="1604837" y="0"/>
          <a:ext cx="746302" cy="10364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7030A0"/>
              </a:solidFill>
            </a:rPr>
            <a:t>C</a:t>
          </a:r>
        </a:p>
      </dsp:txBody>
      <dsp:txXfrm>
        <a:off x="1604837" y="0"/>
        <a:ext cx="746302" cy="310932"/>
      </dsp:txXfrm>
    </dsp:sp>
    <dsp:sp modelId="{08E3CACC-D908-421C-9D20-9A5D3C7D4E5A}">
      <dsp:nvSpPr>
        <dsp:cNvPr id="0" name=""/>
        <dsp:cNvSpPr/>
      </dsp:nvSpPr>
      <dsp:spPr>
        <a:xfrm>
          <a:off x="1679467" y="311236"/>
          <a:ext cx="597042" cy="312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</a:t>
          </a:r>
        </a:p>
      </dsp:txBody>
      <dsp:txXfrm>
        <a:off x="1688620" y="320389"/>
        <a:ext cx="578736" cy="294195"/>
      </dsp:txXfrm>
    </dsp:sp>
    <dsp:sp modelId="{5FA1AF42-3A16-4B6C-AAC1-6AAF2B4A08EE}">
      <dsp:nvSpPr>
        <dsp:cNvPr id="0" name=""/>
        <dsp:cNvSpPr/>
      </dsp:nvSpPr>
      <dsp:spPr>
        <a:xfrm>
          <a:off x="1679467" y="671814"/>
          <a:ext cx="597042" cy="312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DB C</a:t>
          </a:r>
        </a:p>
      </dsp:txBody>
      <dsp:txXfrm>
        <a:off x="1688620" y="680967"/>
        <a:ext cx="578736" cy="294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918E-102F-436F-B9F0-58D02B399787}">
      <dsp:nvSpPr>
        <dsp:cNvPr id="0" name=""/>
        <dsp:cNvSpPr/>
      </dsp:nvSpPr>
      <dsp:spPr>
        <a:xfrm>
          <a:off x="4338" y="711"/>
          <a:ext cx="922500" cy="34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</a:t>
          </a:r>
        </a:p>
      </dsp:txBody>
      <dsp:txXfrm>
        <a:off x="4338" y="711"/>
        <a:ext cx="922500" cy="342081"/>
      </dsp:txXfrm>
    </dsp:sp>
    <dsp:sp modelId="{C5F5EDCF-3A7E-45EF-9FDA-D1FCCFA56577}">
      <dsp:nvSpPr>
        <dsp:cNvPr id="0" name=""/>
        <dsp:cNvSpPr/>
      </dsp:nvSpPr>
      <dsp:spPr>
        <a:xfrm>
          <a:off x="0" y="359896"/>
          <a:ext cx="931178" cy="34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API</a:t>
          </a:r>
        </a:p>
      </dsp:txBody>
      <dsp:txXfrm>
        <a:off x="0" y="359896"/>
        <a:ext cx="931178" cy="342081"/>
      </dsp:txXfrm>
    </dsp:sp>
    <dsp:sp modelId="{7303B236-C28C-4C71-B4D2-7C3FE7934A12}">
      <dsp:nvSpPr>
        <dsp:cNvPr id="0" name=""/>
        <dsp:cNvSpPr/>
      </dsp:nvSpPr>
      <dsp:spPr>
        <a:xfrm>
          <a:off x="0" y="719082"/>
          <a:ext cx="931178" cy="34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A, B, C</a:t>
          </a:r>
        </a:p>
      </dsp:txBody>
      <dsp:txXfrm>
        <a:off x="0" y="719082"/>
        <a:ext cx="931178" cy="342081"/>
      </dsp:txXfrm>
    </dsp:sp>
    <dsp:sp modelId="{5BB6C684-DF52-4EFF-8A76-DF9CA5243931}">
      <dsp:nvSpPr>
        <dsp:cNvPr id="0" name=""/>
        <dsp:cNvSpPr/>
      </dsp:nvSpPr>
      <dsp:spPr>
        <a:xfrm>
          <a:off x="0" y="1078267"/>
          <a:ext cx="931178" cy="34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DB</a:t>
          </a:r>
        </a:p>
      </dsp:txBody>
      <dsp:txXfrm>
        <a:off x="0" y="1078267"/>
        <a:ext cx="931178" cy="342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918E-102F-436F-B9F0-58D02B399787}">
      <dsp:nvSpPr>
        <dsp:cNvPr id="0" name=""/>
        <dsp:cNvSpPr/>
      </dsp:nvSpPr>
      <dsp:spPr>
        <a:xfrm>
          <a:off x="20217" y="653"/>
          <a:ext cx="742500" cy="3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INTERFACE</a:t>
          </a:r>
        </a:p>
      </dsp:txBody>
      <dsp:txXfrm>
        <a:off x="20217" y="653"/>
        <a:ext cx="742500" cy="314131"/>
      </dsp:txXfrm>
    </dsp:sp>
    <dsp:sp modelId="{C5F5EDCF-3A7E-45EF-9FDA-D1FCCFA56577}">
      <dsp:nvSpPr>
        <dsp:cNvPr id="0" name=""/>
        <dsp:cNvSpPr/>
      </dsp:nvSpPr>
      <dsp:spPr>
        <a:xfrm>
          <a:off x="0" y="330490"/>
          <a:ext cx="782935" cy="3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API</a:t>
          </a:r>
        </a:p>
      </dsp:txBody>
      <dsp:txXfrm>
        <a:off x="0" y="330490"/>
        <a:ext cx="782935" cy="314131"/>
      </dsp:txXfrm>
    </dsp:sp>
    <dsp:sp modelId="{7303B236-C28C-4C71-B4D2-7C3FE7934A12}">
      <dsp:nvSpPr>
        <dsp:cNvPr id="0" name=""/>
        <dsp:cNvSpPr/>
      </dsp:nvSpPr>
      <dsp:spPr>
        <a:xfrm>
          <a:off x="0" y="660328"/>
          <a:ext cx="782935" cy="3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A, B, C</a:t>
          </a:r>
        </a:p>
      </dsp:txBody>
      <dsp:txXfrm>
        <a:off x="0" y="660328"/>
        <a:ext cx="782935" cy="314131"/>
      </dsp:txXfrm>
    </dsp:sp>
    <dsp:sp modelId="{5BB6C684-DF52-4EFF-8A76-DF9CA5243931}">
      <dsp:nvSpPr>
        <dsp:cNvPr id="0" name=""/>
        <dsp:cNvSpPr/>
      </dsp:nvSpPr>
      <dsp:spPr>
        <a:xfrm>
          <a:off x="0" y="990166"/>
          <a:ext cx="782935" cy="3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DB</a:t>
          </a:r>
        </a:p>
      </dsp:txBody>
      <dsp:txXfrm>
        <a:off x="0" y="990166"/>
        <a:ext cx="782935" cy="314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6125-CE50-4429-9278-BF12BC59E34E}">
      <dsp:nvSpPr>
        <dsp:cNvPr id="0" name=""/>
        <dsp:cNvSpPr/>
      </dsp:nvSpPr>
      <dsp:spPr>
        <a:xfrm>
          <a:off x="558209" y="619"/>
          <a:ext cx="720000" cy="409179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A</a:t>
          </a:r>
        </a:p>
      </dsp:txBody>
      <dsp:txXfrm>
        <a:off x="558209" y="619"/>
        <a:ext cx="720000" cy="409179"/>
      </dsp:txXfrm>
    </dsp:sp>
    <dsp:sp modelId="{4E962C8A-5CD8-4C05-BAD4-3CFA6CA1AC3D}">
      <dsp:nvSpPr>
        <dsp:cNvPr id="0" name=""/>
        <dsp:cNvSpPr/>
      </dsp:nvSpPr>
      <dsp:spPr>
        <a:xfrm>
          <a:off x="558209" y="430258"/>
          <a:ext cx="720000" cy="40917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B</a:t>
          </a:r>
        </a:p>
      </dsp:txBody>
      <dsp:txXfrm>
        <a:off x="558209" y="430258"/>
        <a:ext cx="720000" cy="409179"/>
      </dsp:txXfrm>
    </dsp:sp>
    <dsp:sp modelId="{4450072B-F4B0-4C17-A0E5-5915FCF8EE9C}">
      <dsp:nvSpPr>
        <dsp:cNvPr id="0" name=""/>
        <dsp:cNvSpPr/>
      </dsp:nvSpPr>
      <dsp:spPr>
        <a:xfrm>
          <a:off x="558209" y="859897"/>
          <a:ext cx="720000" cy="409179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C</a:t>
          </a:r>
        </a:p>
      </dsp:txBody>
      <dsp:txXfrm>
        <a:off x="558209" y="859897"/>
        <a:ext cx="720000" cy="409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257CB-49D8-4F7B-B16F-CBC03DDC88DD}">
      <dsp:nvSpPr>
        <dsp:cNvPr id="0" name=""/>
        <dsp:cNvSpPr/>
      </dsp:nvSpPr>
      <dsp:spPr>
        <a:xfrm>
          <a:off x="466312" y="332"/>
          <a:ext cx="859603" cy="32291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A</a:t>
          </a:r>
        </a:p>
      </dsp:txBody>
      <dsp:txXfrm>
        <a:off x="475770" y="9790"/>
        <a:ext cx="840687" cy="304000"/>
      </dsp:txXfrm>
    </dsp:sp>
    <dsp:sp modelId="{3D250FA7-70FB-4BE2-B989-924474D174FE}">
      <dsp:nvSpPr>
        <dsp:cNvPr id="0" name=""/>
        <dsp:cNvSpPr/>
      </dsp:nvSpPr>
      <dsp:spPr>
        <a:xfrm rot="3599998">
          <a:off x="1080017" y="566981"/>
          <a:ext cx="165320" cy="1130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3923" y="589585"/>
        <a:ext cx="97508" cy="67812"/>
      </dsp:txXfrm>
    </dsp:sp>
    <dsp:sp modelId="{AEA7E235-3260-4743-86F7-CF47B2FEFCF9}">
      <dsp:nvSpPr>
        <dsp:cNvPr id="0" name=""/>
        <dsp:cNvSpPr/>
      </dsp:nvSpPr>
      <dsp:spPr>
        <a:xfrm>
          <a:off x="999439" y="923734"/>
          <a:ext cx="859603" cy="3229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B</a:t>
          </a:r>
        </a:p>
      </dsp:txBody>
      <dsp:txXfrm>
        <a:off x="1008897" y="933192"/>
        <a:ext cx="840687" cy="304000"/>
      </dsp:txXfrm>
    </dsp:sp>
    <dsp:sp modelId="{9DDD176C-3107-4787-ACF3-6BCED43ADF5B}">
      <dsp:nvSpPr>
        <dsp:cNvPr id="0" name=""/>
        <dsp:cNvSpPr/>
      </dsp:nvSpPr>
      <dsp:spPr>
        <a:xfrm rot="10800004">
          <a:off x="813454" y="1028681"/>
          <a:ext cx="165320" cy="1130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847360" y="1051285"/>
        <a:ext cx="97508" cy="67812"/>
      </dsp:txXfrm>
    </dsp:sp>
    <dsp:sp modelId="{B69AB75B-A10A-4DCB-B1C3-30F8D3AC2F49}">
      <dsp:nvSpPr>
        <dsp:cNvPr id="0" name=""/>
        <dsp:cNvSpPr/>
      </dsp:nvSpPr>
      <dsp:spPr>
        <a:xfrm>
          <a:off x="-66814" y="923733"/>
          <a:ext cx="859603" cy="32291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C</a:t>
          </a:r>
        </a:p>
      </dsp:txBody>
      <dsp:txXfrm>
        <a:off x="-57356" y="933191"/>
        <a:ext cx="840687" cy="304000"/>
      </dsp:txXfrm>
    </dsp:sp>
    <dsp:sp modelId="{08E398C6-C2C7-4143-9423-EF767B8398DD}">
      <dsp:nvSpPr>
        <dsp:cNvPr id="0" name=""/>
        <dsp:cNvSpPr/>
      </dsp:nvSpPr>
      <dsp:spPr>
        <a:xfrm rot="18000004">
          <a:off x="546890" y="566980"/>
          <a:ext cx="165320" cy="1130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796" y="589584"/>
        <a:ext cx="97508" cy="6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60E5D-F4E1-4563-BC3D-EBED34E8F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DC0F-3F44-4597-8A2D-EEB5B4C3B0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260D0-849A-4929-84D5-3C9AAB51EEE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7A8A5-274D-4756-A25A-5E0ACB76E8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7472D-CD72-408C-8258-BAD1E7AC1F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4A83-74E9-4342-8BDF-98776D3B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78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E9857-B11D-4C38-9933-1D42B7690C7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63FD-8900-40BD-94A1-856AEDC8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9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DB3-62BE-42C5-87DD-9EAC7B0B722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420-6AD2-4EB8-90D7-89B6CDAE77C8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8A7C-CDA7-49C1-B291-12F247761B0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811D-683D-4D50-B393-A99D05890228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6029-B900-4DE6-A3AA-930D7E2F06A7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D81-D2D4-49B2-AEA3-728A58B73E75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479-F2EE-4031-9DC7-F2E0C45A22F1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5D1C-881A-4908-B423-D486B9C26C5F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A2D7-AC37-4691-B4ED-D0505AA48F92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5ACB-9EB3-45DC-B2B2-799C3483D86E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1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DDF6-2461-4372-A4F6-F81C966AFC9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AE9F-E337-4F06-A2EF-ECC0FF8348C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6A31-85EC-47C9-B51E-CCC3433F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A7540-8A47-4CFD-BB89-E01BF6FA8F91}"/>
              </a:ext>
            </a:extLst>
          </p:cNvPr>
          <p:cNvSpPr txBox="1"/>
          <p:nvPr/>
        </p:nvSpPr>
        <p:spPr>
          <a:xfrm>
            <a:off x="858539" y="641168"/>
            <a:ext cx="806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MIGRATION: MONOLITHIC TO MICROSERVICES -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5BF9-EED3-4C0F-9919-F863245B75E6}"/>
              </a:ext>
            </a:extLst>
          </p:cNvPr>
          <p:cNvSpPr txBox="1"/>
          <p:nvPr/>
        </p:nvSpPr>
        <p:spPr>
          <a:xfrm>
            <a:off x="858540" y="1215873"/>
            <a:ext cx="808225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Monolithic architecture </a:t>
            </a:r>
            <a:r>
              <a:rPr lang="en-US" sz="1600" dirty="0"/>
              <a:t>as we can imagine, a monolith which is build in a single block structure. As in software engineering term, monolithic architecture is where a system is build in a single block structure as depicted in </a:t>
            </a:r>
            <a:r>
              <a:rPr lang="en-US" sz="1600" b="1" i="1" dirty="0"/>
              <a:t>Figure 1.0</a:t>
            </a:r>
            <a:r>
              <a:rPr lang="en-US" sz="1600" dirty="0"/>
              <a:t>. Everything from user interface, APIs and database of multiple services are bounded together. In a good side, development phase may be faster. However, it will bring a lot of complication as the system started to grow bigger along with huge amount of concurrent and active users. Maintaining a large scale monolithic system can be very costly due to the fact that services are bound together and will require a lot of testing against services that shared same data.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	In solving the issues, </a:t>
            </a:r>
            <a:r>
              <a:rPr lang="en-US" sz="1600" b="1" dirty="0"/>
              <a:t>Microservices architecture </a:t>
            </a:r>
            <a:r>
              <a:rPr lang="en-US" sz="1600" dirty="0"/>
              <a:t>will be more efficient and provide better scalability to handle more users. </a:t>
            </a:r>
            <a:r>
              <a:rPr lang="en-US" sz="1600" b="1" i="1" dirty="0"/>
              <a:t>Table 1.0</a:t>
            </a:r>
            <a:r>
              <a:rPr lang="en-US" sz="1600" dirty="0"/>
              <a:t> below shows some of the differences between </a:t>
            </a:r>
            <a:r>
              <a:rPr lang="en-US" sz="1600" b="1" dirty="0"/>
              <a:t>Monolithic architecture </a:t>
            </a:r>
            <a:r>
              <a:rPr lang="en-US" sz="1600" dirty="0"/>
              <a:t>and </a:t>
            </a:r>
            <a:r>
              <a:rPr lang="en-US" sz="1600" b="1" dirty="0"/>
              <a:t>Microservices architecture</a:t>
            </a:r>
            <a:r>
              <a:rPr lang="en-US" sz="1600" dirty="0"/>
              <a:t>.</a:t>
            </a:r>
            <a:endParaRPr lang="en-US" sz="16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318105-FB5E-4E43-AF6C-D4A353D5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51231"/>
              </p:ext>
            </p:extLst>
          </p:nvPr>
        </p:nvGraphicFramePr>
        <p:xfrm>
          <a:off x="841829" y="7195044"/>
          <a:ext cx="8082258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6614">
                  <a:extLst>
                    <a:ext uri="{9D8B030D-6E8A-4147-A177-3AD203B41FA5}">
                      <a16:colId xmlns:a16="http://schemas.microsoft.com/office/drawing/2014/main" val="295557441"/>
                    </a:ext>
                  </a:extLst>
                </a:gridCol>
                <a:gridCol w="3537874">
                  <a:extLst>
                    <a:ext uri="{9D8B030D-6E8A-4147-A177-3AD203B41FA5}">
                      <a16:colId xmlns:a16="http://schemas.microsoft.com/office/drawing/2014/main" val="2907494272"/>
                    </a:ext>
                  </a:extLst>
                </a:gridCol>
                <a:gridCol w="2997770">
                  <a:extLst>
                    <a:ext uri="{9D8B030D-6E8A-4147-A177-3AD203B41FA5}">
                      <a16:colId xmlns:a16="http://schemas.microsoft.com/office/drawing/2014/main" val="1976415612"/>
                    </a:ext>
                  </a:extLst>
                </a:gridCol>
              </a:tblGrid>
              <a:tr h="181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MONOLITHIC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02060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Development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Faster development time but most likely not systematic.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Slower but systematic development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63817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Harder to maintain as the system grow in scale.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Easier to maintain even when the system grow in scale.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09938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Bugs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Bugs may appear more frequently and takes time to track and be fixed.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Tracking bugs can sometimes be difficult.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1746"/>
                  </a:ext>
                </a:extLst>
              </a:tr>
              <a:tr h="4360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Tasks delegation may be a bit messy especially during development phase due to sharing database and dependencies issue.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Tasks delegation among teams can be easily managed for each service.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44715"/>
                  </a:ext>
                </a:extLst>
              </a:tr>
              <a:tr h="4360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Downtime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If the system receive a fatal error, most likely the whole system will be at downtime.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If any of the services receive fatal error, other services may still working as usual.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1035"/>
                  </a:ext>
                </a:extLst>
              </a:tr>
              <a:tr h="4360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Bottleneck Risk for Huge Active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 possibility of bottleneck to occur if concurrent users are not properly handled.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Bottleneck will not be a risk since different users may only subscribe to some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835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9AE295-7192-409C-91AC-2F9781D8DA71}"/>
              </a:ext>
            </a:extLst>
          </p:cNvPr>
          <p:cNvSpPr txBox="1"/>
          <p:nvPr/>
        </p:nvSpPr>
        <p:spPr>
          <a:xfrm>
            <a:off x="1805764" y="11308498"/>
            <a:ext cx="598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Table 1.0 – Differences between Monolithic and Microservices</a:t>
            </a:r>
            <a:r>
              <a:rPr lang="en-US" sz="1600" dirty="0"/>
              <a:t>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3E039F-E9D5-4D7D-B0D2-B5FD5992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540" y="11865189"/>
            <a:ext cx="5562263" cy="681567"/>
          </a:xfrm>
        </p:spPr>
        <p:txBody>
          <a:bodyPr anchor="ctr"/>
          <a:lstStyle/>
          <a:p>
            <a:pPr algn="l"/>
            <a:r>
              <a:rPr lang="en-US" dirty="0" err="1"/>
              <a:t>ViMiGo</a:t>
            </a:r>
            <a:r>
              <a:rPr lang="en-US" dirty="0"/>
              <a:t> Writing Assessment – NASRUL ARIF BIN ZAKRIA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8230E9-9215-40DE-A976-99A22CDE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E2F09-67E6-47BF-8861-A8BAEB02FCFD}"/>
              </a:ext>
            </a:extLst>
          </p:cNvPr>
          <p:cNvGrpSpPr/>
          <p:nvPr/>
        </p:nvGrpSpPr>
        <p:grpSpPr>
          <a:xfrm>
            <a:off x="2673158" y="3323773"/>
            <a:ext cx="4254884" cy="1949544"/>
            <a:chOff x="2895809" y="3652086"/>
            <a:chExt cx="4254884" cy="2129229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934A50AF-876F-4B85-8DC4-8F5E41A7F632}"/>
                </a:ext>
              </a:extLst>
            </p:cNvPr>
            <p:cNvSpPr/>
            <p:nvPr/>
          </p:nvSpPr>
          <p:spPr>
            <a:xfrm rot="16200000">
              <a:off x="2370869" y="4211295"/>
              <a:ext cx="2094960" cy="1045079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F2DA271B-9560-4CAC-B862-CD5F338D9F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0355732"/>
                </p:ext>
              </p:extLst>
            </p:nvPr>
          </p:nvGraphicFramePr>
          <p:xfrm>
            <a:off x="4799266" y="4628964"/>
            <a:ext cx="2351427" cy="11319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072FD5-4222-47B2-89A9-F54A35D4B19C}"/>
                </a:ext>
              </a:extLst>
            </p:cNvPr>
            <p:cNvSpPr/>
            <p:nvPr/>
          </p:nvSpPr>
          <p:spPr>
            <a:xfrm>
              <a:off x="5468173" y="3652086"/>
              <a:ext cx="1013613" cy="3919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INTERFACE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44D0F8-FED9-4420-8C72-86AB9C9552CF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5184046" y="4043991"/>
              <a:ext cx="790933" cy="5849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2DBA6D-E17B-41BB-B9C0-F2FE4FCB995B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5974979" y="4043991"/>
              <a:ext cx="1" cy="5849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F9072C-7A94-488C-B2F2-3D791404E89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974979" y="4043991"/>
              <a:ext cx="790933" cy="5849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BCAC207C-8322-4082-A031-51131B8F330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3367262"/>
                </p:ext>
              </p:extLst>
            </p:nvPr>
          </p:nvGraphicFramePr>
          <p:xfrm>
            <a:off x="2931670" y="4208895"/>
            <a:ext cx="931178" cy="15520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614DE9-5FB9-4D6A-A59B-5C01837E039B}"/>
              </a:ext>
            </a:extLst>
          </p:cNvPr>
          <p:cNvSpPr txBox="1"/>
          <p:nvPr/>
        </p:nvSpPr>
        <p:spPr>
          <a:xfrm>
            <a:off x="1197407" y="5382897"/>
            <a:ext cx="7206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Figure 1.0 – Monolithic Architecture (Left) </a:t>
            </a:r>
            <a:r>
              <a:rPr lang="en-US" sz="1600" dirty="0"/>
              <a:t>and</a:t>
            </a:r>
            <a:r>
              <a:rPr lang="en-US" sz="1600" b="1" dirty="0"/>
              <a:t> Microservices Architecture (Right)</a:t>
            </a:r>
          </a:p>
        </p:txBody>
      </p:sp>
    </p:spTree>
    <p:extLst>
      <p:ext uri="{BB962C8B-B14F-4D97-AF65-F5344CB8AC3E}">
        <p14:creationId xmlns:p14="http://schemas.microsoft.com/office/powerpoint/2010/main" val="10645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A7540-8A47-4CFD-BB89-E01BF6FA8F91}"/>
              </a:ext>
            </a:extLst>
          </p:cNvPr>
          <p:cNvSpPr txBox="1"/>
          <p:nvPr/>
        </p:nvSpPr>
        <p:spPr>
          <a:xfrm>
            <a:off x="858539" y="641168"/>
            <a:ext cx="808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MIGRATION: MONOLITHIC TO MICROSERVICES – POSSIBLE PROBLEMS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5BF9-EED3-4C0F-9919-F863245B75E6}"/>
              </a:ext>
            </a:extLst>
          </p:cNvPr>
          <p:cNvSpPr txBox="1"/>
          <p:nvPr/>
        </p:nvSpPr>
        <p:spPr>
          <a:xfrm>
            <a:off x="858540" y="1215873"/>
            <a:ext cx="808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When comparing monolithic architecture with microservices architecture, microservices obviously provide more advantages for large scale system with many users. However, we cannot deny that nothing is perfect, so does Microservices. </a:t>
            </a:r>
            <a:r>
              <a:rPr lang="en-US" sz="1600" b="1" i="1" dirty="0"/>
              <a:t>Table 1.1</a:t>
            </a:r>
            <a:r>
              <a:rPr lang="en-US" sz="1600" dirty="0"/>
              <a:t> below shows the cons for microservices-based system.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3E039F-E9D5-4D7D-B0D2-B5FD5992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540" y="11865189"/>
            <a:ext cx="5562263" cy="681567"/>
          </a:xfrm>
        </p:spPr>
        <p:txBody>
          <a:bodyPr anchor="ctr"/>
          <a:lstStyle/>
          <a:p>
            <a:pPr algn="l"/>
            <a:r>
              <a:rPr lang="en-US" dirty="0" err="1"/>
              <a:t>ViMiGo</a:t>
            </a:r>
            <a:r>
              <a:rPr lang="en-US" dirty="0"/>
              <a:t> Writing Assessment – NASRUL ARIF BIN ZAKRIA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8230E9-9215-40DE-A976-99A22CDE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B739CE9E-071B-4123-8212-56291450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62460"/>
              </p:ext>
            </p:extLst>
          </p:nvPr>
        </p:nvGraphicFramePr>
        <p:xfrm>
          <a:off x="858539" y="2467686"/>
          <a:ext cx="8082258" cy="21681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561">
                  <a:extLst>
                    <a:ext uri="{9D8B030D-6E8A-4147-A177-3AD203B41FA5}">
                      <a16:colId xmlns:a16="http://schemas.microsoft.com/office/drawing/2014/main" val="295557441"/>
                    </a:ext>
                  </a:extLst>
                </a:gridCol>
                <a:gridCol w="6108697">
                  <a:extLst>
                    <a:ext uri="{9D8B030D-6E8A-4147-A177-3AD203B41FA5}">
                      <a16:colId xmlns:a16="http://schemas.microsoft.com/office/drawing/2014/main" val="2907494272"/>
                    </a:ext>
                  </a:extLst>
                </a:gridCol>
              </a:tblGrid>
              <a:tr h="181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 / DISADVANTAGE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02060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Higher Development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Since microservices-based system will be divided into many micro services, thus require multiple development team to lead each services which eventually will increase the development cost.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63817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Longer 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time required to achieve the objectives will be longer since every services need to be constructed without any communication problem with each other service.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68510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Higher Deployment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 large scale microservices-based system might require more servers to host each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09938"/>
                  </a:ext>
                </a:extLst>
              </a:tr>
              <a:tr h="3088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Network Bandwidth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service will communicate with another service by request and this will increase the network bandwidth usage.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17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9FD520-7919-4544-AE1A-1E6690BB1E07}"/>
              </a:ext>
            </a:extLst>
          </p:cNvPr>
          <p:cNvSpPr txBox="1"/>
          <p:nvPr/>
        </p:nvSpPr>
        <p:spPr>
          <a:xfrm>
            <a:off x="1805764" y="4810399"/>
            <a:ext cx="598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Table 1.1 – Cons / Disadvantages of Microservices-Based System</a:t>
            </a:r>
            <a:endParaRPr lang="en-US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8249CB-524B-4687-A630-EE3618512CF2}"/>
              </a:ext>
            </a:extLst>
          </p:cNvPr>
          <p:cNvCxnSpPr>
            <a:cxnSpLocks/>
          </p:cNvCxnSpPr>
          <p:nvPr/>
        </p:nvCxnSpPr>
        <p:spPr>
          <a:xfrm>
            <a:off x="438150" y="5384800"/>
            <a:ext cx="8724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B3ED97-7E3D-4824-A36D-16C53A35A239}"/>
              </a:ext>
            </a:extLst>
          </p:cNvPr>
          <p:cNvSpPr txBox="1"/>
          <p:nvPr/>
        </p:nvSpPr>
        <p:spPr>
          <a:xfrm>
            <a:off x="858539" y="5620648"/>
            <a:ext cx="808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MIGRATION: MONOLITHIC TO MICROSERVICES – THE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B33A4-3479-4A78-93B5-E6FBD31662AE}"/>
              </a:ext>
            </a:extLst>
          </p:cNvPr>
          <p:cNvSpPr txBox="1"/>
          <p:nvPr/>
        </p:nvSpPr>
        <p:spPr>
          <a:xfrm>
            <a:off x="858539" y="6160835"/>
            <a:ext cx="808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 order to migrate a monolithic system to microservices system, software engineers must know where to start and what to be conducted.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FF8616-116E-4F20-A958-45FC8626B8FC}"/>
              </a:ext>
            </a:extLst>
          </p:cNvPr>
          <p:cNvGrpSpPr/>
          <p:nvPr/>
        </p:nvGrpSpPr>
        <p:grpSpPr>
          <a:xfrm>
            <a:off x="2990779" y="7607300"/>
            <a:ext cx="878702" cy="1761441"/>
            <a:chOff x="1684493" y="7029892"/>
            <a:chExt cx="1122396" cy="2249949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9F2F9EFA-FD8D-4907-A327-578100283476}"/>
                </a:ext>
              </a:extLst>
            </p:cNvPr>
            <p:cNvSpPr/>
            <p:nvPr/>
          </p:nvSpPr>
          <p:spPr>
            <a:xfrm rot="16200000">
              <a:off x="1120716" y="7593669"/>
              <a:ext cx="2249949" cy="112239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13C7123D-1D36-4B0F-853D-AED5520BBB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121966"/>
                </p:ext>
              </p:extLst>
            </p:nvPr>
          </p:nvGraphicFramePr>
          <p:xfrm>
            <a:off x="1744804" y="7561376"/>
            <a:ext cx="1000069" cy="16668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FDD2113-BCA1-4C72-A181-44701E9BCB1C}"/>
              </a:ext>
            </a:extLst>
          </p:cNvPr>
          <p:cNvSpPr/>
          <p:nvPr/>
        </p:nvSpPr>
        <p:spPr>
          <a:xfrm>
            <a:off x="4376346" y="8185112"/>
            <a:ext cx="1006640" cy="929500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78B22BF-EE62-45F7-909F-75F644B9C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160715"/>
              </p:ext>
            </p:extLst>
          </p:nvPr>
        </p:nvGraphicFramePr>
        <p:xfrm>
          <a:off x="5334769" y="8015013"/>
          <a:ext cx="1836420" cy="126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B5869E-32CE-4E19-956A-02A0D2153C4D}"/>
              </a:ext>
            </a:extLst>
          </p:cNvPr>
          <p:cNvSpPr txBox="1"/>
          <p:nvPr/>
        </p:nvSpPr>
        <p:spPr>
          <a:xfrm>
            <a:off x="858538" y="6842366"/>
            <a:ext cx="83045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800" b="1" dirty="0"/>
              <a:t>Disintegrate services into individual services.</a:t>
            </a:r>
            <a:br>
              <a:rPr lang="en-US" sz="1800" b="1" dirty="0"/>
            </a:br>
            <a:r>
              <a:rPr lang="en-US" sz="1800" dirty="0"/>
              <a:t>Existing monolithic system must be first identified and disintegrated into individual services.</a:t>
            </a:r>
            <a:endParaRPr lang="en-US" b="1" dirty="0"/>
          </a:p>
          <a:p>
            <a:pPr marL="342900" indent="-342900">
              <a:buFont typeface="+mj-lt"/>
              <a:buAutoNum type="alphaLcParenR"/>
            </a:pPr>
            <a:endParaRPr lang="en-US" sz="1800" b="1" dirty="0"/>
          </a:p>
          <a:p>
            <a:pPr marL="342900" indent="-342900">
              <a:buFont typeface="+mj-lt"/>
              <a:buAutoNum type="alphaLcParenR"/>
            </a:pPr>
            <a:endParaRPr lang="en-US" b="1" dirty="0"/>
          </a:p>
          <a:p>
            <a:pPr marL="342900" indent="-342900">
              <a:buFont typeface="+mj-lt"/>
              <a:buAutoNum type="alphaLcParenR"/>
            </a:pPr>
            <a:endParaRPr lang="en-US" sz="1800" b="1" dirty="0"/>
          </a:p>
          <a:p>
            <a:pPr marL="342900" indent="-342900">
              <a:buFont typeface="+mj-lt"/>
              <a:buAutoNum type="alphaLcParenR"/>
            </a:pPr>
            <a:endParaRPr lang="en-US" b="1" dirty="0"/>
          </a:p>
          <a:p>
            <a:pPr marL="342900" indent="-342900">
              <a:buFont typeface="+mj-lt"/>
              <a:buAutoNum type="alphaLcParenR"/>
            </a:pPr>
            <a:endParaRPr lang="en-US" sz="1800" b="1" dirty="0"/>
          </a:p>
          <a:p>
            <a:pPr marL="342900" indent="-342900">
              <a:buFont typeface="+mj-lt"/>
              <a:buAutoNum type="alphaLcParenR"/>
            </a:pPr>
            <a:endParaRPr lang="en-US" b="1" dirty="0"/>
          </a:p>
          <a:p>
            <a:pPr marL="342900" indent="-342900">
              <a:buFont typeface="+mj-lt"/>
              <a:buAutoNum type="alphaLcParenR"/>
            </a:pPr>
            <a:endParaRPr lang="en-US" sz="1800" b="1" dirty="0"/>
          </a:p>
          <a:p>
            <a:pPr marL="342900" indent="-342900">
              <a:buFont typeface="+mj-lt"/>
              <a:buAutoNum type="alphaLcParenR"/>
            </a:pPr>
            <a:r>
              <a:rPr lang="en-US" sz="1800" b="1" dirty="0"/>
              <a:t>Identify each services data flows and relationships.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98801A-E968-48DE-AB71-E09DE72A614F}"/>
              </a:ext>
            </a:extLst>
          </p:cNvPr>
          <p:cNvGrpSpPr/>
          <p:nvPr/>
        </p:nvGrpSpPr>
        <p:grpSpPr>
          <a:xfrm>
            <a:off x="2914903" y="10201566"/>
            <a:ext cx="2922886" cy="1472243"/>
            <a:chOff x="246434" y="2334249"/>
            <a:chExt cx="11718588" cy="5902595"/>
          </a:xfrm>
        </p:grpSpPr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7B238ADF-F4E6-4D03-ACB7-8A400D18B0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3831014"/>
                </p:ext>
              </p:extLst>
            </p:nvPr>
          </p:nvGraphicFramePr>
          <p:xfrm>
            <a:off x="246434" y="2345034"/>
            <a:ext cx="7185499" cy="49994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478471-DE7F-4375-B1F0-3505A60A9B5B}"/>
                </a:ext>
              </a:extLst>
            </p:cNvPr>
            <p:cNvSpPr txBox="1"/>
            <p:nvPr/>
          </p:nvSpPr>
          <p:spPr>
            <a:xfrm>
              <a:off x="705554" y="4344373"/>
              <a:ext cx="2189681" cy="92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BBAFAB-4DD9-42FE-9C3D-46F616694E5A}"/>
                </a:ext>
              </a:extLst>
            </p:cNvPr>
            <p:cNvSpPr txBox="1"/>
            <p:nvPr/>
          </p:nvSpPr>
          <p:spPr>
            <a:xfrm>
              <a:off x="2744339" y="7311380"/>
              <a:ext cx="2189681" cy="92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B313BF-7EF7-4D08-B168-BBC7CB944AE3}"/>
                </a:ext>
              </a:extLst>
            </p:cNvPr>
            <p:cNvSpPr txBox="1"/>
            <p:nvPr/>
          </p:nvSpPr>
          <p:spPr>
            <a:xfrm>
              <a:off x="4644295" y="4344373"/>
              <a:ext cx="2189681" cy="92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</a:t>
              </a:r>
            </a:p>
          </p:txBody>
        </p:sp>
        <p:sp>
          <p:nvSpPr>
            <p:cNvPr id="27" name="Arrow: Striped Right 26">
              <a:extLst>
                <a:ext uri="{FF2B5EF4-FFF2-40B4-BE49-F238E27FC236}">
                  <a16:creationId xmlns:a16="http://schemas.microsoft.com/office/drawing/2014/main" id="{9288026D-8AA7-4E35-A000-60FB79B9FA43}"/>
                </a:ext>
              </a:extLst>
            </p:cNvPr>
            <p:cNvSpPr/>
            <p:nvPr/>
          </p:nvSpPr>
          <p:spPr>
            <a:xfrm>
              <a:off x="7141734" y="4253539"/>
              <a:ext cx="1536340" cy="760991"/>
            </a:xfrm>
            <a:prstGeom prst="strip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BB01AE49-0C85-4AB8-97B7-50D7105044AF}"/>
                </a:ext>
              </a:extLst>
            </p:cNvPr>
            <p:cNvSpPr/>
            <p:nvPr/>
          </p:nvSpPr>
          <p:spPr>
            <a:xfrm>
              <a:off x="9708206" y="2334249"/>
              <a:ext cx="2256816" cy="1512066"/>
            </a:xfrm>
            <a:prstGeom prst="flowChartMagneticDisk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DB A</a:t>
              </a: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50DBE1D4-E77A-451A-8F0C-675A51412FFC}"/>
                </a:ext>
              </a:extLst>
            </p:cNvPr>
            <p:cNvSpPr/>
            <p:nvPr/>
          </p:nvSpPr>
          <p:spPr>
            <a:xfrm>
              <a:off x="9708206" y="4111796"/>
              <a:ext cx="2256816" cy="1512066"/>
            </a:xfrm>
            <a:prstGeom prst="flowChartMagneticDisk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DB B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135F6BE0-04F8-43DF-8FBA-72767D0E7908}"/>
                </a:ext>
              </a:extLst>
            </p:cNvPr>
            <p:cNvSpPr/>
            <p:nvPr/>
          </p:nvSpPr>
          <p:spPr>
            <a:xfrm>
              <a:off x="9708206" y="5844298"/>
              <a:ext cx="2256816" cy="1512066"/>
            </a:xfrm>
            <a:prstGeom prst="flowChartMagneticDisk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DB C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E96172-00DD-461F-A7A1-947DF68B5DDB}"/>
              </a:ext>
            </a:extLst>
          </p:cNvPr>
          <p:cNvSpPr txBox="1"/>
          <p:nvPr/>
        </p:nvSpPr>
        <p:spPr>
          <a:xfrm>
            <a:off x="6890302" y="8260364"/>
            <a:ext cx="1941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Figure 1.1 – Disintegration of Services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2504E-FB15-45E6-9F9F-AEF9CF1346DA}"/>
              </a:ext>
            </a:extLst>
          </p:cNvPr>
          <p:cNvSpPr txBox="1"/>
          <p:nvPr/>
        </p:nvSpPr>
        <p:spPr>
          <a:xfrm>
            <a:off x="7091518" y="10359686"/>
            <a:ext cx="1538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Figure 1.2 – Data Flows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7782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3E039F-E9D5-4D7D-B0D2-B5FD5992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540" y="11865189"/>
            <a:ext cx="5562263" cy="681567"/>
          </a:xfrm>
        </p:spPr>
        <p:txBody>
          <a:bodyPr anchor="ctr"/>
          <a:lstStyle/>
          <a:p>
            <a:pPr algn="l"/>
            <a:r>
              <a:rPr lang="en-US" dirty="0" err="1"/>
              <a:t>ViMiGo</a:t>
            </a:r>
            <a:r>
              <a:rPr lang="en-US" dirty="0"/>
              <a:t> Writing Assessment – NASRUL ARIF BIN ZAKRIA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8230E9-9215-40DE-A976-99A22CDE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A31-85EC-47C9-B51E-CCC3433F84DA}" type="slidenum">
              <a:rPr lang="en-US" smtClean="0"/>
              <a:t>3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B5869E-32CE-4E19-956A-02A0D2153C4D}"/>
              </a:ext>
            </a:extLst>
          </p:cNvPr>
          <p:cNvSpPr txBox="1"/>
          <p:nvPr/>
        </p:nvSpPr>
        <p:spPr>
          <a:xfrm>
            <a:off x="858538" y="254844"/>
            <a:ext cx="83045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800" b="1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b="1" dirty="0"/>
              <a:t>Create API end points for each database.</a:t>
            </a: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  <a:p>
            <a:pPr marL="342900" indent="-342900">
              <a:buFont typeface="+mj-lt"/>
              <a:buAutoNum type="alphaLcParenR"/>
            </a:pPr>
            <a:r>
              <a:rPr lang="en-US" sz="1800" b="1" dirty="0"/>
              <a:t>Create or reuse user interfaces.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4686DE5-0E8D-40F1-BC53-54656D46B9F6}"/>
              </a:ext>
            </a:extLst>
          </p:cNvPr>
          <p:cNvSpPr/>
          <p:nvPr/>
        </p:nvSpPr>
        <p:spPr>
          <a:xfrm>
            <a:off x="3098277" y="1315130"/>
            <a:ext cx="1002694" cy="671805"/>
          </a:xfrm>
          <a:prstGeom prst="flowChartMagneticDisk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DB A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E66CB009-475D-4BBD-A1AB-65D5D5C5B75F}"/>
              </a:ext>
            </a:extLst>
          </p:cNvPr>
          <p:cNvSpPr/>
          <p:nvPr/>
        </p:nvSpPr>
        <p:spPr>
          <a:xfrm>
            <a:off x="3098277" y="2140013"/>
            <a:ext cx="1002694" cy="671805"/>
          </a:xfrm>
          <a:prstGeom prst="flowChartMagneticDisk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DB B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FB3CD25-28B5-4925-A7C4-B8733FDB93CB}"/>
              </a:ext>
            </a:extLst>
          </p:cNvPr>
          <p:cNvSpPr/>
          <p:nvPr/>
        </p:nvSpPr>
        <p:spPr>
          <a:xfrm>
            <a:off x="3098277" y="2971585"/>
            <a:ext cx="1002694" cy="671805"/>
          </a:xfrm>
          <a:prstGeom prst="flowChartMagneticDisk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DB C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CAC61167-D756-4AF4-8780-C432AF421D73}"/>
              </a:ext>
            </a:extLst>
          </p:cNvPr>
          <p:cNvSpPr/>
          <p:nvPr/>
        </p:nvSpPr>
        <p:spPr>
          <a:xfrm>
            <a:off x="4298338" y="1481980"/>
            <a:ext cx="682589" cy="338105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F5DDC8-412F-426A-9B36-3063369907D8}"/>
              </a:ext>
            </a:extLst>
          </p:cNvPr>
          <p:cNvSpPr/>
          <p:nvPr/>
        </p:nvSpPr>
        <p:spPr>
          <a:xfrm>
            <a:off x="5136073" y="1358138"/>
            <a:ext cx="1123709" cy="5857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D5AB0F49-D7D6-4139-AB8A-CB4403FE8242}"/>
              </a:ext>
            </a:extLst>
          </p:cNvPr>
          <p:cNvSpPr/>
          <p:nvPr/>
        </p:nvSpPr>
        <p:spPr>
          <a:xfrm>
            <a:off x="4298338" y="2297970"/>
            <a:ext cx="682589" cy="338105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F8E337-8815-4A02-8E50-B186E53AAE11}"/>
              </a:ext>
            </a:extLst>
          </p:cNvPr>
          <p:cNvSpPr/>
          <p:nvPr/>
        </p:nvSpPr>
        <p:spPr>
          <a:xfrm>
            <a:off x="5136073" y="2174129"/>
            <a:ext cx="1123709" cy="5857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CED5875F-20B2-4A47-B2E2-2666EAE7C980}"/>
              </a:ext>
            </a:extLst>
          </p:cNvPr>
          <p:cNvSpPr/>
          <p:nvPr/>
        </p:nvSpPr>
        <p:spPr>
          <a:xfrm>
            <a:off x="4298338" y="3120650"/>
            <a:ext cx="682589" cy="338105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AE0CA4-3B76-4377-BDCA-E15ABCE4348A}"/>
              </a:ext>
            </a:extLst>
          </p:cNvPr>
          <p:cNvSpPr/>
          <p:nvPr/>
        </p:nvSpPr>
        <p:spPr>
          <a:xfrm>
            <a:off x="5136073" y="2996809"/>
            <a:ext cx="1123709" cy="5857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13E23-363F-4D5F-A366-A27815CE6949}"/>
              </a:ext>
            </a:extLst>
          </p:cNvPr>
          <p:cNvSpPr txBox="1"/>
          <p:nvPr/>
        </p:nvSpPr>
        <p:spPr>
          <a:xfrm>
            <a:off x="7098326" y="2051523"/>
            <a:ext cx="1428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Figure 1.3 – API End Points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767860-0AFD-4DE0-B226-17457AE0571A}"/>
              </a:ext>
            </a:extLst>
          </p:cNvPr>
          <p:cNvGrpSpPr/>
          <p:nvPr/>
        </p:nvGrpSpPr>
        <p:grpSpPr>
          <a:xfrm>
            <a:off x="2286711" y="4384929"/>
            <a:ext cx="5388431" cy="3327213"/>
            <a:chOff x="934858" y="1741763"/>
            <a:chExt cx="11127440" cy="6870898"/>
          </a:xfrm>
        </p:grpSpPr>
        <p:sp>
          <p:nvSpPr>
            <p:cNvPr id="30" name="Callout: Right Arrow 29">
              <a:extLst>
                <a:ext uri="{FF2B5EF4-FFF2-40B4-BE49-F238E27FC236}">
                  <a16:creationId xmlns:a16="http://schemas.microsoft.com/office/drawing/2014/main" id="{4316ABCD-913E-4F87-93D1-C6796199F0C4}"/>
                </a:ext>
              </a:extLst>
            </p:cNvPr>
            <p:cNvSpPr/>
            <p:nvPr/>
          </p:nvSpPr>
          <p:spPr>
            <a:xfrm>
              <a:off x="934858" y="6472576"/>
              <a:ext cx="8988358" cy="2140085"/>
            </a:xfrm>
            <a:prstGeom prst="rightArrowCallout">
              <a:avLst>
                <a:gd name="adj1" fmla="val 26818"/>
                <a:gd name="adj2" fmla="val 27727"/>
                <a:gd name="adj3" fmla="val 50454"/>
                <a:gd name="adj4" fmla="val 865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Callout: Right Arrow 30">
              <a:extLst>
                <a:ext uri="{FF2B5EF4-FFF2-40B4-BE49-F238E27FC236}">
                  <a16:creationId xmlns:a16="http://schemas.microsoft.com/office/drawing/2014/main" id="{125516D6-0699-4B9B-B663-718142B3E671}"/>
                </a:ext>
              </a:extLst>
            </p:cNvPr>
            <p:cNvSpPr/>
            <p:nvPr/>
          </p:nvSpPr>
          <p:spPr>
            <a:xfrm>
              <a:off x="934858" y="4121923"/>
              <a:ext cx="8988358" cy="2140085"/>
            </a:xfrm>
            <a:prstGeom prst="rightArrowCallout">
              <a:avLst>
                <a:gd name="adj1" fmla="val 26818"/>
                <a:gd name="adj2" fmla="val 27727"/>
                <a:gd name="adj3" fmla="val 50454"/>
                <a:gd name="adj4" fmla="val 865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Callout: Right Arrow 31">
              <a:extLst>
                <a:ext uri="{FF2B5EF4-FFF2-40B4-BE49-F238E27FC236}">
                  <a16:creationId xmlns:a16="http://schemas.microsoft.com/office/drawing/2014/main" id="{D68DEECE-D15B-4D69-BED2-544E48B5D50A}"/>
                </a:ext>
              </a:extLst>
            </p:cNvPr>
            <p:cNvSpPr/>
            <p:nvPr/>
          </p:nvSpPr>
          <p:spPr>
            <a:xfrm>
              <a:off x="934858" y="1741763"/>
              <a:ext cx="8988358" cy="2140085"/>
            </a:xfrm>
            <a:prstGeom prst="rightArrowCallout">
              <a:avLst>
                <a:gd name="adj1" fmla="val 26818"/>
                <a:gd name="adj2" fmla="val 27727"/>
                <a:gd name="adj3" fmla="val 50454"/>
                <a:gd name="adj4" fmla="val 865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Flowchart: Magnetic Disk 32">
              <a:extLst>
                <a:ext uri="{FF2B5EF4-FFF2-40B4-BE49-F238E27FC236}">
                  <a16:creationId xmlns:a16="http://schemas.microsoft.com/office/drawing/2014/main" id="{EA60537E-35B3-4588-ABAA-6398AD27F69D}"/>
                </a:ext>
              </a:extLst>
            </p:cNvPr>
            <p:cNvSpPr/>
            <p:nvPr/>
          </p:nvSpPr>
          <p:spPr>
            <a:xfrm>
              <a:off x="1191656" y="2121580"/>
              <a:ext cx="2256817" cy="1512067"/>
            </a:xfrm>
            <a:prstGeom prst="flowChartMagneticDisk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DB A</a:t>
              </a:r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0A6569F4-8CD0-46C7-A01B-84DF7D1D916D}"/>
                </a:ext>
              </a:extLst>
            </p:cNvPr>
            <p:cNvSpPr/>
            <p:nvPr/>
          </p:nvSpPr>
          <p:spPr>
            <a:xfrm>
              <a:off x="1191655" y="4455487"/>
              <a:ext cx="2256817" cy="1512067"/>
            </a:xfrm>
            <a:prstGeom prst="flowChartMagneticDisk">
              <a:avLst/>
            </a:pr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DB B</a:t>
              </a:r>
            </a:p>
          </p:txBody>
        </p: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98E2BBC6-A2AC-4625-B3BB-211660CF4979}"/>
                </a:ext>
              </a:extLst>
            </p:cNvPr>
            <p:cNvSpPr/>
            <p:nvPr/>
          </p:nvSpPr>
          <p:spPr>
            <a:xfrm>
              <a:off x="1191655" y="6789394"/>
              <a:ext cx="2256817" cy="1512067"/>
            </a:xfrm>
            <a:prstGeom prst="flowChartMagneticDisk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DB C</a:t>
              </a:r>
            </a:p>
          </p:txBody>
        </p:sp>
        <p:sp>
          <p:nvSpPr>
            <p:cNvPr id="36" name="Arrow: Striped Right 35">
              <a:extLst>
                <a:ext uri="{FF2B5EF4-FFF2-40B4-BE49-F238E27FC236}">
                  <a16:creationId xmlns:a16="http://schemas.microsoft.com/office/drawing/2014/main" id="{3BE8BC73-0410-434E-8A5D-7790450FF83E}"/>
                </a:ext>
              </a:extLst>
            </p:cNvPr>
            <p:cNvSpPr/>
            <p:nvPr/>
          </p:nvSpPr>
          <p:spPr>
            <a:xfrm>
              <a:off x="3892697" y="2497117"/>
              <a:ext cx="1536340" cy="760991"/>
            </a:xfrm>
            <a:prstGeom prst="strip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9B0EB-5457-459C-80C2-D639B287D7ED}"/>
                </a:ext>
              </a:extLst>
            </p:cNvPr>
            <p:cNvSpPr/>
            <p:nvPr/>
          </p:nvSpPr>
          <p:spPr>
            <a:xfrm>
              <a:off x="5778231" y="2218380"/>
              <a:ext cx="2529191" cy="131846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</a:rPr>
                <a:t>API</a:t>
              </a:r>
            </a:p>
          </p:txBody>
        </p:sp>
        <p:sp>
          <p:nvSpPr>
            <p:cNvPr id="38" name="Arrow: Striped Right 37">
              <a:extLst>
                <a:ext uri="{FF2B5EF4-FFF2-40B4-BE49-F238E27FC236}">
                  <a16:creationId xmlns:a16="http://schemas.microsoft.com/office/drawing/2014/main" id="{33FC5272-1662-4669-A656-8FD1E745DDE1}"/>
                </a:ext>
              </a:extLst>
            </p:cNvPr>
            <p:cNvSpPr/>
            <p:nvPr/>
          </p:nvSpPr>
          <p:spPr>
            <a:xfrm>
              <a:off x="3892697" y="4811010"/>
              <a:ext cx="1536340" cy="760991"/>
            </a:xfrm>
            <a:prstGeom prst="strip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FD01898-246E-483D-9A47-78429B5A1293}"/>
                </a:ext>
              </a:extLst>
            </p:cNvPr>
            <p:cNvSpPr/>
            <p:nvPr/>
          </p:nvSpPr>
          <p:spPr>
            <a:xfrm>
              <a:off x="5778231" y="4532273"/>
              <a:ext cx="2529191" cy="1318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</a:rPr>
                <a:t>API</a:t>
              </a:r>
            </a:p>
          </p:txBody>
        </p:sp>
        <p:sp>
          <p:nvSpPr>
            <p:cNvPr id="40" name="Arrow: Striped Right 39">
              <a:extLst>
                <a:ext uri="{FF2B5EF4-FFF2-40B4-BE49-F238E27FC236}">
                  <a16:creationId xmlns:a16="http://schemas.microsoft.com/office/drawing/2014/main" id="{D6AEECAD-CA56-4248-8B81-034375E272B4}"/>
                </a:ext>
              </a:extLst>
            </p:cNvPr>
            <p:cNvSpPr/>
            <p:nvPr/>
          </p:nvSpPr>
          <p:spPr>
            <a:xfrm>
              <a:off x="3892697" y="7124903"/>
              <a:ext cx="1536340" cy="760991"/>
            </a:xfrm>
            <a:prstGeom prst="strip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FB38FC-1ABE-474C-A874-7813D4666918}"/>
                </a:ext>
              </a:extLst>
            </p:cNvPr>
            <p:cNvSpPr/>
            <p:nvPr/>
          </p:nvSpPr>
          <p:spPr>
            <a:xfrm>
              <a:off x="5778231" y="6846166"/>
              <a:ext cx="2529191" cy="13184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</a:rPr>
                <a:t>API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1B53322-B486-4224-ABAC-BB9E4E8DF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40" r="30142" b="68611"/>
            <a:stretch/>
          </p:blipFill>
          <p:spPr>
            <a:xfrm>
              <a:off x="10155676" y="3020206"/>
              <a:ext cx="1906622" cy="151206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5906D4-DF58-433E-A065-310EB4ED8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9" t="67256" r="54813" b="16995"/>
            <a:stretch/>
          </p:blipFill>
          <p:spPr>
            <a:xfrm>
              <a:off x="10426429" y="5572001"/>
              <a:ext cx="1365115" cy="151206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CB8EF19-27D4-4A62-A945-BDAC4F0F981D}"/>
              </a:ext>
            </a:extLst>
          </p:cNvPr>
          <p:cNvSpPr txBox="1"/>
          <p:nvPr/>
        </p:nvSpPr>
        <p:spPr>
          <a:xfrm>
            <a:off x="1684798" y="7866436"/>
            <a:ext cx="6231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Figure 1.4 – Creating or Reusing Existing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60007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738</Words>
  <Application>Microsoft Office PowerPoint</Application>
  <PresentationFormat>A3 Paper (297x420 mm)</PresentationFormat>
  <Paragraphs>118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Arif Zakria</dc:creator>
  <cp:lastModifiedBy>Nasrul Arif Zakria</cp:lastModifiedBy>
  <cp:revision>38</cp:revision>
  <dcterms:created xsi:type="dcterms:W3CDTF">2023-12-19T04:13:26Z</dcterms:created>
  <dcterms:modified xsi:type="dcterms:W3CDTF">2023-12-19T09:44:40Z</dcterms:modified>
</cp:coreProperties>
</file>