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06" y="-2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2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2567D-A753-49C3-B212-A4E05277FA2E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A9EF6-49FB-4AA3-AA69-39884672E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5D1629-7A3C-45E1-86C1-149C97BBBE16}"/>
              </a:ext>
            </a:extLst>
          </p:cNvPr>
          <p:cNvSpPr/>
          <p:nvPr/>
        </p:nvSpPr>
        <p:spPr>
          <a:xfrm>
            <a:off x="4926564" y="2901042"/>
            <a:ext cx="3097763" cy="179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A</a:t>
            </a:r>
          </a:p>
          <a:p>
            <a:pPr algn="ctr"/>
            <a:r>
              <a:rPr lang="en-US" sz="2400" b="1" dirty="0"/>
              <a:t>USER PROFILE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99F5E7-BC20-4A95-B8E5-14446079EED5}"/>
              </a:ext>
            </a:extLst>
          </p:cNvPr>
          <p:cNvSpPr/>
          <p:nvPr/>
        </p:nvSpPr>
        <p:spPr>
          <a:xfrm>
            <a:off x="1828801" y="5947487"/>
            <a:ext cx="3892679" cy="179147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B</a:t>
            </a:r>
          </a:p>
          <a:p>
            <a:pPr algn="ctr"/>
            <a:r>
              <a:rPr lang="en-US" sz="2400" b="1" dirty="0"/>
              <a:t>PLAYLIST RECOMMENDATION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F737F4-0A39-4C86-B152-AB3650D4974A}"/>
              </a:ext>
            </a:extLst>
          </p:cNvPr>
          <p:cNvSpPr/>
          <p:nvPr/>
        </p:nvSpPr>
        <p:spPr>
          <a:xfrm>
            <a:off x="7677282" y="5453742"/>
            <a:ext cx="3097763" cy="17914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C</a:t>
            </a:r>
          </a:p>
          <a:p>
            <a:pPr algn="ctr"/>
            <a:r>
              <a:rPr lang="en-US" sz="2400" b="1" dirty="0"/>
              <a:t>SUBSCRIPTION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D6EDEA-30CA-40A9-84EF-77E29E049385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775141" y="4430164"/>
            <a:ext cx="1605080" cy="15173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DE637F-E8E0-4C80-844C-39555316F3E1}"/>
              </a:ext>
            </a:extLst>
          </p:cNvPr>
          <p:cNvSpPr txBox="1"/>
          <p:nvPr/>
        </p:nvSpPr>
        <p:spPr>
          <a:xfrm rot="19163816">
            <a:off x="3497208" y="4459953"/>
            <a:ext cx="1470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Music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1E33E-D66E-442D-B6B0-B5FFA38E943C}"/>
              </a:ext>
            </a:extLst>
          </p:cNvPr>
          <p:cNvSpPr txBox="1"/>
          <p:nvPr/>
        </p:nvSpPr>
        <p:spPr>
          <a:xfrm rot="1855509">
            <a:off x="7774318" y="4598087"/>
            <a:ext cx="142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 Info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DC95D7-96B8-4686-B06F-60DEE58A3460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7570670" y="4430164"/>
            <a:ext cx="1655494" cy="10235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8A0975-6B97-4AEB-B957-DED1D0451679}"/>
              </a:ext>
            </a:extLst>
          </p:cNvPr>
          <p:cNvSpPr txBox="1"/>
          <p:nvPr/>
        </p:nvSpPr>
        <p:spPr>
          <a:xfrm>
            <a:off x="223935" y="164034"/>
            <a:ext cx="569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TECHNICAL ASSESSMENT PART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55D4A-D405-40EE-955B-A9978BF5F5CE}"/>
              </a:ext>
            </a:extLst>
          </p:cNvPr>
          <p:cNvSpPr txBox="1"/>
          <p:nvPr/>
        </p:nvSpPr>
        <p:spPr>
          <a:xfrm>
            <a:off x="4520606" y="1957039"/>
            <a:ext cx="3760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 Study Overview</a:t>
            </a:r>
          </a:p>
        </p:txBody>
      </p:sp>
    </p:spTree>
    <p:extLst>
      <p:ext uri="{BB962C8B-B14F-4D97-AF65-F5344CB8AC3E}">
        <p14:creationId xmlns:p14="http://schemas.microsoft.com/office/powerpoint/2010/main" val="33364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678677-492B-4645-B105-A6590D724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6924"/>
              </p:ext>
            </p:extLst>
          </p:nvPr>
        </p:nvGraphicFramePr>
        <p:xfrm>
          <a:off x="463550" y="2188029"/>
          <a:ext cx="11874501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167">
                  <a:extLst>
                    <a:ext uri="{9D8B030D-6E8A-4147-A177-3AD203B41FA5}">
                      <a16:colId xmlns:a16="http://schemas.microsoft.com/office/drawing/2014/main" val="212322158"/>
                    </a:ext>
                  </a:extLst>
                </a:gridCol>
                <a:gridCol w="3958167">
                  <a:extLst>
                    <a:ext uri="{9D8B030D-6E8A-4147-A177-3AD203B41FA5}">
                      <a16:colId xmlns:a16="http://schemas.microsoft.com/office/drawing/2014/main" val="127018271"/>
                    </a:ext>
                  </a:extLst>
                </a:gridCol>
                <a:gridCol w="3958167">
                  <a:extLst>
                    <a:ext uri="{9D8B030D-6E8A-4147-A177-3AD203B41FA5}">
                      <a16:colId xmlns:a16="http://schemas.microsoft.com/office/drawing/2014/main" val="292706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A</a:t>
                      </a:r>
                    </a:p>
                    <a:p>
                      <a:pPr algn="ctr"/>
                      <a:r>
                        <a:rPr lang="en-US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B</a:t>
                      </a:r>
                    </a:p>
                    <a:p>
                      <a:pPr algn="ctr"/>
                      <a:r>
                        <a:rPr lang="en-US" dirty="0"/>
                        <a:t>PLAYLIST 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C</a:t>
                      </a:r>
                    </a:p>
                    <a:p>
                      <a:pPr algn="ctr"/>
                      <a:r>
                        <a:rPr lang="en-US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9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0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Subscription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Subscription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4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2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6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7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1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4359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9A64CD-CDC8-4FF2-83ED-68C8188D681C}"/>
              </a:ext>
            </a:extLst>
          </p:cNvPr>
          <p:cNvSpPr txBox="1"/>
          <p:nvPr/>
        </p:nvSpPr>
        <p:spPr>
          <a:xfrm>
            <a:off x="3340283" y="1359880"/>
            <a:ext cx="6121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Services Possible Data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304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2CC9B-4CA6-4D73-A765-216B1026D805}"/>
              </a:ext>
            </a:extLst>
          </p:cNvPr>
          <p:cNvSpPr txBox="1"/>
          <p:nvPr/>
        </p:nvSpPr>
        <p:spPr>
          <a:xfrm>
            <a:off x="2638883" y="1359880"/>
            <a:ext cx="75238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Current Services Possible Maintenance Flow</a:t>
            </a:r>
            <a:br>
              <a:rPr lang="en-US" sz="3200" dirty="0"/>
            </a:br>
            <a:r>
              <a:rPr lang="en-US" sz="3200" dirty="0"/>
              <a:t>&amp; The Issues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F3795-08C8-48CE-A6F8-FEC83C329F13}"/>
              </a:ext>
            </a:extLst>
          </p:cNvPr>
          <p:cNvSpPr/>
          <p:nvPr/>
        </p:nvSpPr>
        <p:spPr>
          <a:xfrm>
            <a:off x="4851918" y="2561253"/>
            <a:ext cx="3097763" cy="1791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A</a:t>
            </a:r>
          </a:p>
          <a:p>
            <a:pPr algn="ctr"/>
            <a:r>
              <a:rPr lang="en-US" sz="2400" b="1" dirty="0"/>
              <a:t>USER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F5974-A091-4261-9587-CCC3D248C642}"/>
              </a:ext>
            </a:extLst>
          </p:cNvPr>
          <p:cNvSpPr txBox="1"/>
          <p:nvPr/>
        </p:nvSpPr>
        <p:spPr>
          <a:xfrm>
            <a:off x="1423612" y="4431268"/>
            <a:ext cx="101587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There is an update / change in the API Endpoint.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Since SERVICE B and SERVICE C depend on SERVICE A.</a:t>
            </a:r>
            <a:br>
              <a:rPr lang="en-US" dirty="0"/>
            </a:br>
            <a:r>
              <a:rPr lang="en-US" dirty="0"/>
              <a:t>Thus, SERVICE B and SERVICE C needed to be tested as well once SERVICE A finished it’s changes.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Causing inconvenient workflow and will took longer maintenance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Imagine there are more than 10 services dependent onto SERVICE A, it will took big amount</a:t>
            </a:r>
            <a:br>
              <a:rPr lang="en-US" dirty="0"/>
            </a:br>
            <a:r>
              <a:rPr lang="en-US" dirty="0"/>
              <a:t>of time and cost to test every services related.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HOW: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we reduce the testing and maintenance time for this case? Possible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Frequently requested function should be designed / coded in a module that once changed, will affect every services that uses it. Kind of making it automated.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200</Words>
  <Application>Microsoft Office PowerPoint</Application>
  <PresentationFormat>A3 Paper (297x420 mm)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Nasrul Arif Zakria</dc:creator>
  <cp:lastModifiedBy>Nasrul Arif Zakria</cp:lastModifiedBy>
  <cp:revision>7</cp:revision>
  <dcterms:created xsi:type="dcterms:W3CDTF">2023-12-14T10:35:23Z</dcterms:created>
  <dcterms:modified xsi:type="dcterms:W3CDTF">2023-12-15T17:42:48Z</dcterms:modified>
</cp:coreProperties>
</file>