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86FDFB-EB06-469C-BC35-35C3D69560E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A489A-B558-4A2D-AF33-48599156B7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48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6FDFB-EB06-469C-BC35-35C3D69560E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A489A-B558-4A2D-AF33-48599156B7A9}" type="slidenum">
              <a:rPr lang="en-US" smtClean="0"/>
              <a:t>‹#›</a:t>
            </a:fld>
            <a:endParaRPr lang="en-US"/>
          </a:p>
        </p:txBody>
      </p:sp>
    </p:spTree>
    <p:extLst>
      <p:ext uri="{BB962C8B-B14F-4D97-AF65-F5344CB8AC3E}">
        <p14:creationId xmlns:p14="http://schemas.microsoft.com/office/powerpoint/2010/main" val="2222816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6FDFB-EB06-469C-BC35-35C3D69560E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A489A-B558-4A2D-AF33-48599156B7A9}" type="slidenum">
              <a:rPr lang="en-US" smtClean="0"/>
              <a:t>‹#›</a:t>
            </a:fld>
            <a:endParaRPr lang="en-US"/>
          </a:p>
        </p:txBody>
      </p:sp>
    </p:spTree>
    <p:extLst>
      <p:ext uri="{BB962C8B-B14F-4D97-AF65-F5344CB8AC3E}">
        <p14:creationId xmlns:p14="http://schemas.microsoft.com/office/powerpoint/2010/main" val="230354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6FDFB-EB06-469C-BC35-35C3D69560E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A489A-B558-4A2D-AF33-48599156B7A9}" type="slidenum">
              <a:rPr lang="en-US" smtClean="0"/>
              <a:t>‹#›</a:t>
            </a:fld>
            <a:endParaRPr lang="en-US"/>
          </a:p>
        </p:txBody>
      </p:sp>
    </p:spTree>
    <p:extLst>
      <p:ext uri="{BB962C8B-B14F-4D97-AF65-F5344CB8AC3E}">
        <p14:creationId xmlns:p14="http://schemas.microsoft.com/office/powerpoint/2010/main" val="29627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6FDFB-EB06-469C-BC35-35C3D69560E1}"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A489A-B558-4A2D-AF33-48599156B7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77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6FDFB-EB06-469C-BC35-35C3D69560E1}"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A489A-B558-4A2D-AF33-48599156B7A9}" type="slidenum">
              <a:rPr lang="en-US" smtClean="0"/>
              <a:t>‹#›</a:t>
            </a:fld>
            <a:endParaRPr lang="en-US"/>
          </a:p>
        </p:txBody>
      </p:sp>
    </p:spTree>
    <p:extLst>
      <p:ext uri="{BB962C8B-B14F-4D97-AF65-F5344CB8AC3E}">
        <p14:creationId xmlns:p14="http://schemas.microsoft.com/office/powerpoint/2010/main" val="2955606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6FDFB-EB06-469C-BC35-35C3D69560E1}" type="datetimeFigureOut">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A489A-B558-4A2D-AF33-48599156B7A9}" type="slidenum">
              <a:rPr lang="en-US" smtClean="0"/>
              <a:t>‹#›</a:t>
            </a:fld>
            <a:endParaRPr lang="en-US"/>
          </a:p>
        </p:txBody>
      </p:sp>
    </p:spTree>
    <p:extLst>
      <p:ext uri="{BB962C8B-B14F-4D97-AF65-F5344CB8AC3E}">
        <p14:creationId xmlns:p14="http://schemas.microsoft.com/office/powerpoint/2010/main" val="73424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6FDFB-EB06-469C-BC35-35C3D69560E1}" type="datetimeFigureOut">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1A489A-B558-4A2D-AF33-48599156B7A9}" type="slidenum">
              <a:rPr lang="en-US" smtClean="0"/>
              <a:t>‹#›</a:t>
            </a:fld>
            <a:endParaRPr lang="en-US"/>
          </a:p>
        </p:txBody>
      </p:sp>
    </p:spTree>
    <p:extLst>
      <p:ext uri="{BB962C8B-B14F-4D97-AF65-F5344CB8AC3E}">
        <p14:creationId xmlns:p14="http://schemas.microsoft.com/office/powerpoint/2010/main" val="89507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86FDFB-EB06-469C-BC35-35C3D69560E1}" type="datetimeFigureOut">
              <a:rPr lang="en-US" smtClean="0"/>
              <a:t>9/20/2023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21A489A-B558-4A2D-AF33-48599156B7A9}" type="slidenum">
              <a:rPr lang="en-US" smtClean="0"/>
              <a:t>‹#›</a:t>
            </a:fld>
            <a:endParaRPr lang="en-US"/>
          </a:p>
        </p:txBody>
      </p:sp>
    </p:spTree>
    <p:extLst>
      <p:ext uri="{BB962C8B-B14F-4D97-AF65-F5344CB8AC3E}">
        <p14:creationId xmlns:p14="http://schemas.microsoft.com/office/powerpoint/2010/main" val="34724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86FDFB-EB06-469C-BC35-35C3D69560E1}" type="datetimeFigureOut">
              <a:rPr lang="en-US" smtClean="0"/>
              <a:t>9/20/2023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1A489A-B558-4A2D-AF33-48599156B7A9}" type="slidenum">
              <a:rPr lang="en-US" smtClean="0"/>
              <a:t>‹#›</a:t>
            </a:fld>
            <a:endParaRPr lang="en-US"/>
          </a:p>
        </p:txBody>
      </p:sp>
    </p:spTree>
    <p:extLst>
      <p:ext uri="{BB962C8B-B14F-4D97-AF65-F5344CB8AC3E}">
        <p14:creationId xmlns:p14="http://schemas.microsoft.com/office/powerpoint/2010/main" val="417639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86FDFB-EB06-469C-BC35-35C3D69560E1}"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A489A-B558-4A2D-AF33-48599156B7A9}" type="slidenum">
              <a:rPr lang="en-US" smtClean="0"/>
              <a:t>‹#›</a:t>
            </a:fld>
            <a:endParaRPr lang="en-US"/>
          </a:p>
        </p:txBody>
      </p:sp>
    </p:spTree>
    <p:extLst>
      <p:ext uri="{BB962C8B-B14F-4D97-AF65-F5344CB8AC3E}">
        <p14:creationId xmlns:p14="http://schemas.microsoft.com/office/powerpoint/2010/main" val="334547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86FDFB-EB06-469C-BC35-35C3D69560E1}" type="datetimeFigureOut">
              <a:rPr lang="en-US" smtClean="0"/>
              <a:t>9/20/2023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1A489A-B558-4A2D-AF33-48599156B7A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0082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505C9-45E2-6EF5-76B4-F340E2FA56AE}"/>
              </a:ext>
            </a:extLst>
          </p:cNvPr>
          <p:cNvSpPr txBox="1"/>
          <p:nvPr/>
        </p:nvSpPr>
        <p:spPr>
          <a:xfrm>
            <a:off x="908506" y="3440799"/>
            <a:ext cx="10276676" cy="830997"/>
          </a:xfrm>
          <a:prstGeom prst="rect">
            <a:avLst/>
          </a:prstGeom>
          <a:noFill/>
        </p:spPr>
        <p:txBody>
          <a:bodyPr wrap="square" rtlCol="0">
            <a:spAutoFit/>
          </a:bodyPr>
          <a:lstStyle/>
          <a:p>
            <a:r>
              <a:rPr lang="en-US" sz="4800" b="0" i="0" u="none" strike="noStrike" dirty="0">
                <a:solidFill>
                  <a:srgbClr val="000000"/>
                </a:solidFill>
                <a:effectLst/>
                <a:latin typeface="Arial" panose="020B0604020202020204" pitchFamily="34" charset="0"/>
              </a:rPr>
              <a:t>Precise Recording of Vibration Onset</a:t>
            </a:r>
            <a:endParaRPr lang="en-US" sz="4800" dirty="0"/>
          </a:p>
        </p:txBody>
      </p:sp>
    </p:spTree>
    <p:extLst>
      <p:ext uri="{BB962C8B-B14F-4D97-AF65-F5344CB8AC3E}">
        <p14:creationId xmlns:p14="http://schemas.microsoft.com/office/powerpoint/2010/main" val="422614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5FB5-7C4D-E757-961D-762A7E954531}"/>
              </a:ext>
            </a:extLst>
          </p:cNvPr>
          <p:cNvSpPr>
            <a:spLocks noGrp="1"/>
          </p:cNvSpPr>
          <p:nvPr>
            <p:ph type="title"/>
          </p:nvPr>
        </p:nvSpPr>
        <p:spPr/>
        <p:txBody>
          <a:bodyPr/>
          <a:lstStyle/>
          <a:p>
            <a:endParaRPr lang="en-US" dirty="0"/>
          </a:p>
        </p:txBody>
      </p:sp>
      <p:pic>
        <p:nvPicPr>
          <p:cNvPr id="5" name="Content Placeholder 4" descr="A finger pointing at a device&#10;&#10;Description automatically generated">
            <a:extLst>
              <a:ext uri="{FF2B5EF4-FFF2-40B4-BE49-F238E27FC236}">
                <a16:creationId xmlns:a16="http://schemas.microsoft.com/office/drawing/2014/main" id="{4FF6412D-A587-4733-D7B8-A32232994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45307"/>
            <a:ext cx="10320850" cy="5890967"/>
          </a:xfrm>
        </p:spPr>
      </p:pic>
    </p:spTree>
    <p:extLst>
      <p:ext uri="{BB962C8B-B14F-4D97-AF65-F5344CB8AC3E}">
        <p14:creationId xmlns:p14="http://schemas.microsoft.com/office/powerpoint/2010/main" val="346021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EB6E-0199-4903-F409-8591C0E145BF}"/>
              </a:ext>
            </a:extLst>
          </p:cNvPr>
          <p:cNvSpPr>
            <a:spLocks noGrp="1"/>
          </p:cNvSpPr>
          <p:nvPr>
            <p:ph type="title"/>
          </p:nvPr>
        </p:nvSpPr>
        <p:spPr/>
        <p:txBody>
          <a:bodyPr/>
          <a:lstStyle/>
          <a:p>
            <a:endParaRPr lang="en-US"/>
          </a:p>
        </p:txBody>
      </p:sp>
      <p:pic>
        <p:nvPicPr>
          <p:cNvPr id="5" name="Content Placeholder 4" descr="A finger pointing at a device&#10;&#10;Description automatically generated">
            <a:extLst>
              <a:ext uri="{FF2B5EF4-FFF2-40B4-BE49-F238E27FC236}">
                <a16:creationId xmlns:a16="http://schemas.microsoft.com/office/drawing/2014/main" id="{CB97FBBA-57D1-9785-9C0A-DD8DE8C6E3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156" y="71738"/>
            <a:ext cx="11542681" cy="6255114"/>
          </a:xfrm>
        </p:spPr>
      </p:pic>
    </p:spTree>
    <p:extLst>
      <p:ext uri="{BB962C8B-B14F-4D97-AF65-F5344CB8AC3E}">
        <p14:creationId xmlns:p14="http://schemas.microsoft.com/office/powerpoint/2010/main" val="301582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61E8-FB20-E0AE-D80B-6C1E8C71094D}"/>
              </a:ext>
            </a:extLst>
          </p:cNvPr>
          <p:cNvSpPr>
            <a:spLocks noGrp="1"/>
          </p:cNvSpPr>
          <p:nvPr>
            <p:ph type="title"/>
          </p:nvPr>
        </p:nvSpPr>
        <p:spPr/>
        <p:txBody>
          <a:bodyPr/>
          <a:lstStyle/>
          <a:p>
            <a:r>
              <a:rPr lang="en-US" dirty="0">
                <a:solidFill>
                  <a:srgbClr val="000000"/>
                </a:solidFill>
                <a:latin typeface="Arial" panose="020B0604020202020204" pitchFamily="34" charset="0"/>
              </a:rPr>
              <a:t>P</a:t>
            </a:r>
            <a:r>
              <a:rPr lang="en-US" sz="4800" b="0" i="0" u="none" strike="noStrike" dirty="0">
                <a:solidFill>
                  <a:srgbClr val="000000"/>
                </a:solidFill>
                <a:effectLst/>
                <a:latin typeface="Arial" panose="020B0604020202020204" pitchFamily="34" charset="0"/>
              </a:rPr>
              <a:t>iezo</a:t>
            </a:r>
            <a:endParaRPr lang="en-US" dirty="0"/>
          </a:p>
        </p:txBody>
      </p:sp>
      <p:sp>
        <p:nvSpPr>
          <p:cNvPr id="3" name="Content Placeholder 2">
            <a:extLst>
              <a:ext uri="{FF2B5EF4-FFF2-40B4-BE49-F238E27FC236}">
                <a16:creationId xmlns:a16="http://schemas.microsoft.com/office/drawing/2014/main" id="{7CE1330E-C3F0-DB5E-5A25-D442E53FC5C5}"/>
              </a:ext>
            </a:extLst>
          </p:cNvPr>
          <p:cNvSpPr>
            <a:spLocks noGrp="1"/>
          </p:cNvSpPr>
          <p:nvPr>
            <p:ph idx="1"/>
          </p:nvPr>
        </p:nvSpPr>
        <p:spPr>
          <a:xfrm>
            <a:off x="536840" y="1934223"/>
            <a:ext cx="11421151" cy="4460676"/>
          </a:xfrm>
        </p:spPr>
        <p:txBody>
          <a:bodyPr>
            <a:noAutofit/>
          </a:bodyPr>
          <a:lstStyle/>
          <a:p>
            <a:pPr rtl="0">
              <a:spcBef>
                <a:spcPts val="1200"/>
              </a:spcBef>
              <a:spcAft>
                <a:spcPts val="1200"/>
              </a:spcAft>
            </a:pPr>
            <a:r>
              <a:rPr lang="en-US" sz="3200" i="0" u="none" strike="noStrike" dirty="0">
                <a:solidFill>
                  <a:srgbClr val="000000"/>
                </a:solidFill>
                <a:effectLst/>
                <a:latin typeface="Arial" panose="020B0604020202020204" pitchFamily="34" charset="0"/>
              </a:rPr>
              <a:t>A piezo vibration sensor, also known as a piezoelectric vibration sensor or piezoelectric accelerometer, is a device that uses the piezoelectric effect to measure vibrations, accelerations, and mechanical forces. The piezoelectric effect is a phenomenon in which certain materials generate an electrical charge in response to mechanical stress or deformation. In the case of piezo vibration sensors, when they experience vibration or acceleration, they generate a voltage signal proportional to the applied force or acceleration.</a:t>
            </a:r>
            <a:endParaRPr lang="en-US" sz="3200" dirty="0">
              <a:effectLst/>
            </a:endParaRPr>
          </a:p>
          <a:p>
            <a:br>
              <a:rPr lang="en-US" sz="3200" dirty="0"/>
            </a:br>
            <a:endParaRPr lang="en-US" sz="3200" dirty="0"/>
          </a:p>
        </p:txBody>
      </p:sp>
    </p:spTree>
    <p:extLst>
      <p:ext uri="{BB962C8B-B14F-4D97-AF65-F5344CB8AC3E}">
        <p14:creationId xmlns:p14="http://schemas.microsoft.com/office/powerpoint/2010/main" val="165514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round device with a wire attached to it&#10;&#10;Description automatically generated">
            <a:extLst>
              <a:ext uri="{FF2B5EF4-FFF2-40B4-BE49-F238E27FC236}">
                <a16:creationId xmlns:a16="http://schemas.microsoft.com/office/drawing/2014/main" id="{9FE2B3AA-45C4-E063-8AE8-A4E8A4D27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503" y="-169002"/>
            <a:ext cx="6374572" cy="6374572"/>
          </a:xfrm>
        </p:spPr>
      </p:pic>
    </p:spTree>
    <p:extLst>
      <p:ext uri="{BB962C8B-B14F-4D97-AF65-F5344CB8AC3E}">
        <p14:creationId xmlns:p14="http://schemas.microsoft.com/office/powerpoint/2010/main" val="33878605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78</TotalTime>
  <Words>91</Words>
  <Application>Microsoft Office PowerPoint</Application>
  <PresentationFormat>Widescreen</PresentationFormat>
  <Paragraphs>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Retrospect</vt:lpstr>
      <vt:lpstr>PowerPoint Presentation</vt:lpstr>
      <vt:lpstr>PowerPoint Presentation</vt:lpstr>
      <vt:lpstr>PowerPoint Presentation</vt:lpstr>
      <vt:lpstr>Piezo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Al-Maskari, Nasser</dc:creator>
  <cp:lastModifiedBy>Al-Maskari, Nasser</cp:lastModifiedBy>
  <cp:revision>3</cp:revision>
  <dcterms:created xsi:type="dcterms:W3CDTF">2023-09-20T21:51:15Z</dcterms:created>
  <dcterms:modified xsi:type="dcterms:W3CDTF">2023-09-20T23:50:17Z</dcterms:modified>
</cp:coreProperties>
</file>