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1" r:id="rId4"/>
    <p:sldId id="258" r:id="rId5"/>
    <p:sldId id="259" r:id="rId6"/>
    <p:sldId id="260" r:id="rId7"/>
    <p:sldId id="262" r:id="rId8"/>
    <p:sldId id="273" r:id="rId9"/>
    <p:sldId id="274" r:id="rId10"/>
    <p:sldId id="272" r:id="rId11"/>
    <p:sldId id="266" r:id="rId12"/>
    <p:sldId id="270"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snapToObjects="1">
      <p:cViewPr varScale="1">
        <p:scale>
          <a:sx n="53" d="100"/>
          <a:sy n="53" d="100"/>
        </p:scale>
        <p:origin x="103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54469D5-F6E4-41A4-95FE-FA4CEE8BF49D}" type="datetimeFigureOut">
              <a:rPr lang="ar-SA" smtClean="0"/>
              <a:t>15/04/1443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2941CEE-0B62-436A-92B2-BEAADAB96F1C}" type="slidenum">
              <a:rPr lang="ar-SA" smtClean="0"/>
              <a:t>‹#›</a:t>
            </a:fld>
            <a:endParaRPr lang="ar-SA"/>
          </a:p>
        </p:txBody>
      </p:sp>
    </p:spTree>
    <p:extLst>
      <p:ext uri="{BB962C8B-B14F-4D97-AF65-F5344CB8AC3E}">
        <p14:creationId xmlns:p14="http://schemas.microsoft.com/office/powerpoint/2010/main" val="17689724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7</a:t>
            </a:fld>
            <a:endParaRPr lang="ar-SA"/>
          </a:p>
        </p:txBody>
      </p:sp>
    </p:spTree>
    <p:extLst>
      <p:ext uri="{BB962C8B-B14F-4D97-AF65-F5344CB8AC3E}">
        <p14:creationId xmlns:p14="http://schemas.microsoft.com/office/powerpoint/2010/main" val="421324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8</a:t>
            </a:fld>
            <a:endParaRPr lang="ar-SA"/>
          </a:p>
        </p:txBody>
      </p:sp>
    </p:spTree>
    <p:extLst>
      <p:ext uri="{BB962C8B-B14F-4D97-AF65-F5344CB8AC3E}">
        <p14:creationId xmlns:p14="http://schemas.microsoft.com/office/powerpoint/2010/main" val="148758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9</a:t>
            </a:fld>
            <a:endParaRPr lang="ar-SA"/>
          </a:p>
        </p:txBody>
      </p:sp>
    </p:spTree>
    <p:extLst>
      <p:ext uri="{BB962C8B-B14F-4D97-AF65-F5344CB8AC3E}">
        <p14:creationId xmlns:p14="http://schemas.microsoft.com/office/powerpoint/2010/main" val="417910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B2941CEE-0B62-436A-92B2-BEAADAB96F1C}" type="slidenum">
              <a:rPr lang="ar-SA" smtClean="0"/>
              <a:t>10</a:t>
            </a:fld>
            <a:endParaRPr lang="ar-SA"/>
          </a:p>
        </p:txBody>
      </p:sp>
    </p:spTree>
    <p:extLst>
      <p:ext uri="{BB962C8B-B14F-4D97-AF65-F5344CB8AC3E}">
        <p14:creationId xmlns:p14="http://schemas.microsoft.com/office/powerpoint/2010/main" val="167235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0"/>
          <p:cNvSpPr/>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 name="connsiteX4" fmla="*/ 0 w 18288000"/>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7000">
                <a:moveTo>
                  <a:pt x="0" y="0"/>
                </a:moveTo>
                <a:lnTo>
                  <a:pt x="18288000" y="0"/>
                </a:lnTo>
                <a:lnTo>
                  <a:pt x="18288000" y="10287000"/>
                </a:lnTo>
                <a:lnTo>
                  <a:pt x="0" y="10287000"/>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1"/>
          <p:cNvSpPr/>
          <p:nvPr/>
        </p:nvSpPr>
        <p:spPr>
          <a:xfrm>
            <a:off x="-2825750" y="-615950"/>
            <a:ext cx="6584950" cy="4273550"/>
          </a:xfrm>
          <a:custGeom>
            <a:avLst/>
            <a:gdLst>
              <a:gd name="connsiteX0" fmla="*/ 6585620 w 6584950"/>
              <a:gd name="connsiteY0" fmla="*/ -338 h 4273550"/>
              <a:gd name="connsiteX1" fmla="*/ 5232027 w 6584950"/>
              <a:gd name="connsiteY1" fmla="*/ 2478633 h 4273550"/>
              <a:gd name="connsiteX2" fmla="*/ 2813279 w 6584950"/>
              <a:gd name="connsiteY2" fmla="*/ 3696482 h 4273550"/>
              <a:gd name="connsiteX3" fmla="*/ -5159 w 6584950"/>
              <a:gd name="connsiteY3" fmla="*/ 4285831 h 4273550"/>
              <a:gd name="connsiteX4" fmla="*/ 1608026 w 6584950"/>
              <a:gd name="connsiteY4" fmla="*/ 679678 h 4273550"/>
              <a:gd name="connsiteX5" fmla="*/ 6585620 w 6584950"/>
              <a:gd name="connsiteY5" fmla="*/ -338 h 4273550"/>
              <a:gd name="connsiteX6" fmla="*/ 6585620 w 6584950"/>
              <a:gd name="connsiteY6" fmla="*/ -338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5620" y="-338"/>
                </a:moveTo>
                <a:cubicBezTo>
                  <a:pt x="6585620" y="-338"/>
                  <a:pt x="6148844" y="2097411"/>
                  <a:pt x="5232027" y="2478633"/>
                </a:cubicBezTo>
                <a:cubicBezTo>
                  <a:pt x="4315211" y="2859855"/>
                  <a:pt x="3351008" y="3226652"/>
                  <a:pt x="2813279" y="3696482"/>
                </a:cubicBezTo>
                <a:cubicBezTo>
                  <a:pt x="2275551" y="4166312"/>
                  <a:pt x="-5159" y="4285831"/>
                  <a:pt x="-5159" y="4285831"/>
                </a:cubicBezTo>
                <a:cubicBezTo>
                  <a:pt x="-5159" y="4285831"/>
                  <a:pt x="-54605" y="1438001"/>
                  <a:pt x="1608026" y="679678"/>
                </a:cubicBezTo>
                <a:cubicBezTo>
                  <a:pt x="3270658" y="-78643"/>
                  <a:pt x="4925048" y="-521685"/>
                  <a:pt x="6585620" y="-338"/>
                </a:cubicBezTo>
                <a:lnTo>
                  <a:pt x="6585620" y="-338"/>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Freeform 2"/>
          <p:cNvSpPr/>
          <p:nvPr/>
        </p:nvSpPr>
        <p:spPr>
          <a:xfrm>
            <a:off x="-3041650" y="-184150"/>
            <a:ext cx="6229350" cy="3905250"/>
          </a:xfrm>
          <a:custGeom>
            <a:avLst/>
            <a:gdLst>
              <a:gd name="connsiteX0" fmla="*/ 6183441 w 6229350"/>
              <a:gd name="connsiteY0" fmla="*/ -5582 h 3905250"/>
              <a:gd name="connsiteX1" fmla="*/ 6232888 w 6229350"/>
              <a:gd name="connsiteY1" fmla="*/ 31509 h 3905250"/>
              <a:gd name="connsiteX2" fmla="*/ 4248855 w 6229350"/>
              <a:gd name="connsiteY2" fmla="*/ 1811918 h 3905250"/>
              <a:gd name="connsiteX3" fmla="*/ 2351353 w 6229350"/>
              <a:gd name="connsiteY3" fmla="*/ 2945280 h 3905250"/>
              <a:gd name="connsiteX4" fmla="*/ 2060856 w 6229350"/>
              <a:gd name="connsiteY4" fmla="*/ 3171953 h 3905250"/>
              <a:gd name="connsiteX5" fmla="*/ 4714 w 6229350"/>
              <a:gd name="connsiteY5" fmla="*/ 3913790 h 3905250"/>
              <a:gd name="connsiteX6" fmla="*/ 593 w 6229350"/>
              <a:gd name="connsiteY6" fmla="*/ 3851970 h 3905250"/>
              <a:gd name="connsiteX7" fmla="*/ 2023771 w 6229350"/>
              <a:gd name="connsiteY7" fmla="*/ 3120436 h 3905250"/>
              <a:gd name="connsiteX8" fmla="*/ 2314268 w 6229350"/>
              <a:gd name="connsiteY8" fmla="*/ 2893764 h 3905250"/>
              <a:gd name="connsiteX9" fmla="*/ 4228252 w 6229350"/>
              <a:gd name="connsiteY9" fmla="*/ 1750098 h 3905250"/>
              <a:gd name="connsiteX10" fmla="*/ 5550941 w 6229350"/>
              <a:gd name="connsiteY10" fmla="*/ 748618 h 3905250"/>
              <a:gd name="connsiteX11" fmla="*/ 6183441 w 6229350"/>
              <a:gd name="connsiteY11" fmla="*/ -5582 h 3905250"/>
              <a:gd name="connsiteX12" fmla="*/ 6183441 w 6229350"/>
              <a:gd name="connsiteY12" fmla="*/ -5582 h 390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05250">
                <a:moveTo>
                  <a:pt x="6183441" y="-5582"/>
                </a:moveTo>
                <a:lnTo>
                  <a:pt x="6232888" y="31509"/>
                </a:lnTo>
                <a:cubicBezTo>
                  <a:pt x="6189622" y="91268"/>
                  <a:pt x="5182154" y="1478091"/>
                  <a:pt x="4248855" y="1811918"/>
                </a:cubicBezTo>
                <a:cubicBezTo>
                  <a:pt x="3430930" y="2102471"/>
                  <a:pt x="3025059" y="2419812"/>
                  <a:pt x="2351353" y="2945280"/>
                </a:cubicBezTo>
                <a:cubicBezTo>
                  <a:pt x="2260701" y="3017403"/>
                  <a:pt x="2163869" y="3091587"/>
                  <a:pt x="2060856" y="3171953"/>
                </a:cubicBezTo>
                <a:cubicBezTo>
                  <a:pt x="1203786" y="3831363"/>
                  <a:pt x="15015" y="3913790"/>
                  <a:pt x="4714" y="3913790"/>
                </a:cubicBezTo>
                <a:lnTo>
                  <a:pt x="593" y="3851970"/>
                </a:lnTo>
                <a:cubicBezTo>
                  <a:pt x="12955" y="3851970"/>
                  <a:pt x="1181123" y="3769543"/>
                  <a:pt x="2023771" y="3120436"/>
                </a:cubicBezTo>
                <a:cubicBezTo>
                  <a:pt x="2126784" y="3042131"/>
                  <a:pt x="2223616" y="2965887"/>
                  <a:pt x="2314268" y="2893764"/>
                </a:cubicBezTo>
                <a:cubicBezTo>
                  <a:pt x="2990034" y="2364175"/>
                  <a:pt x="3400026" y="2044773"/>
                  <a:pt x="4228252" y="1750098"/>
                </a:cubicBezTo>
                <a:cubicBezTo>
                  <a:pt x="4706233" y="1581124"/>
                  <a:pt x="5210998" y="1111294"/>
                  <a:pt x="5550941" y="748618"/>
                </a:cubicBezTo>
                <a:cubicBezTo>
                  <a:pt x="5775509" y="509582"/>
                  <a:pt x="5987716" y="258182"/>
                  <a:pt x="6183441" y="-5582"/>
                </a:cubicBezTo>
                <a:lnTo>
                  <a:pt x="6183441" y="-558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4"/>
          <p:cNvPicPr>
            <a:picLocks noChangeAspect="1"/>
          </p:cNvPicPr>
          <p:nvPr/>
        </p:nvPicPr>
        <p:blipFill>
          <a:blip r:embed="rId2"/>
          <a:stretch>
            <a:fillRect/>
          </a:stretch>
        </p:blipFill>
        <p:spPr>
          <a:xfrm>
            <a:off x="708660" y="1287780"/>
            <a:ext cx="6850380" cy="8999220"/>
          </a:xfrm>
          <a:prstGeom prst="rect">
            <a:avLst/>
          </a:prstGeom>
        </p:spPr>
      </p:pic>
      <p:sp>
        <p:nvSpPr>
          <p:cNvPr id="10" name="Freeform 4"/>
          <p:cNvSpPr/>
          <p:nvPr/>
        </p:nvSpPr>
        <p:spPr>
          <a:xfrm>
            <a:off x="13671550" y="8096250"/>
            <a:ext cx="6064250" cy="3943350"/>
          </a:xfrm>
          <a:custGeom>
            <a:avLst/>
            <a:gdLst>
              <a:gd name="connsiteX0" fmla="*/ 12107 w 6064250"/>
              <a:gd name="connsiteY0" fmla="*/ 3944238 h 3943350"/>
              <a:gd name="connsiteX1" fmla="*/ 1255879 w 6064250"/>
              <a:gd name="connsiteY1" fmla="*/ 1669017 h 3943350"/>
              <a:gd name="connsiteX2" fmla="*/ 3478389 w 6064250"/>
              <a:gd name="connsiteY2" fmla="*/ 551266 h 3943350"/>
              <a:gd name="connsiteX3" fmla="*/ 6068159 w 6064250"/>
              <a:gd name="connsiteY3" fmla="*/ 10357 h 3943350"/>
              <a:gd name="connsiteX4" fmla="*/ 4585856 w 6064250"/>
              <a:gd name="connsiteY4" fmla="*/ 3320112 h 3943350"/>
              <a:gd name="connsiteX5" fmla="*/ 12107 w 6064250"/>
              <a:gd name="connsiteY5" fmla="*/ 3944238 h 3943350"/>
              <a:gd name="connsiteX6" fmla="*/ 12107 w 6064250"/>
              <a:gd name="connsiteY6" fmla="*/ 3944238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2107" y="3944238"/>
                </a:moveTo>
                <a:cubicBezTo>
                  <a:pt x="12107" y="3944238"/>
                  <a:pt x="413447" y="2018906"/>
                  <a:pt x="1255879" y="1669017"/>
                </a:cubicBezTo>
                <a:cubicBezTo>
                  <a:pt x="2098312" y="1319129"/>
                  <a:pt x="2984287" y="982480"/>
                  <a:pt x="3478389" y="551266"/>
                </a:cubicBezTo>
                <a:cubicBezTo>
                  <a:pt x="3972489" y="120052"/>
                  <a:pt x="6068159" y="10357"/>
                  <a:pt x="6068159" y="10357"/>
                </a:cubicBezTo>
                <a:cubicBezTo>
                  <a:pt x="6068159" y="10357"/>
                  <a:pt x="6113594" y="2624118"/>
                  <a:pt x="4585856" y="3320112"/>
                </a:cubicBezTo>
                <a:cubicBezTo>
                  <a:pt x="3058118" y="4016107"/>
                  <a:pt x="1537952" y="4422734"/>
                  <a:pt x="12107" y="3944238"/>
                </a:cubicBezTo>
                <a:lnTo>
                  <a:pt x="12107" y="3944238"/>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5"/>
          <p:cNvSpPr/>
          <p:nvPr/>
        </p:nvSpPr>
        <p:spPr>
          <a:xfrm>
            <a:off x="14192250" y="8032750"/>
            <a:ext cx="5734050" cy="3613150"/>
          </a:xfrm>
          <a:custGeom>
            <a:avLst/>
            <a:gdLst>
              <a:gd name="connsiteX0" fmla="*/ 59340 w 5734050"/>
              <a:gd name="connsiteY0" fmla="*/ 3616242 h 3613150"/>
              <a:gd name="connsiteX1" fmla="*/ 13906 w 5734050"/>
              <a:gd name="connsiteY1" fmla="*/ 3582198 h 3613150"/>
              <a:gd name="connsiteX2" fmla="*/ 1836968 w 5734050"/>
              <a:gd name="connsiteY2" fmla="*/ 1948124 h 3613150"/>
              <a:gd name="connsiteX3" fmla="*/ 3580520 w 5734050"/>
              <a:gd name="connsiteY3" fmla="*/ 907915 h 3613150"/>
              <a:gd name="connsiteX4" fmla="*/ 3847448 w 5734050"/>
              <a:gd name="connsiteY4" fmla="*/ 699873 h 3613150"/>
              <a:gd name="connsiteX5" fmla="*/ 5736770 w 5734050"/>
              <a:gd name="connsiteY5" fmla="*/ 19009 h 3613150"/>
              <a:gd name="connsiteX6" fmla="*/ 5740556 w 5734050"/>
              <a:gd name="connsiteY6" fmla="*/ 75748 h 3613150"/>
              <a:gd name="connsiteX7" fmla="*/ 3881525 w 5734050"/>
              <a:gd name="connsiteY7" fmla="*/ 747155 h 3613150"/>
              <a:gd name="connsiteX8" fmla="*/ 3614596 w 5734050"/>
              <a:gd name="connsiteY8" fmla="*/ 955198 h 3613150"/>
              <a:gd name="connsiteX9" fmla="*/ 1855899 w 5734050"/>
              <a:gd name="connsiteY9" fmla="*/ 2004863 h 3613150"/>
              <a:gd name="connsiteX10" fmla="*/ 640525 w 5734050"/>
              <a:gd name="connsiteY10" fmla="*/ 2924030 h 3613150"/>
              <a:gd name="connsiteX11" fmla="*/ 59340 w 5734050"/>
              <a:gd name="connsiteY11" fmla="*/ 3616242 h 3613150"/>
              <a:gd name="connsiteX12" fmla="*/ 59340 w 5734050"/>
              <a:gd name="connsiteY12" fmla="*/ 3616242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59340" y="3616242"/>
                </a:moveTo>
                <a:lnTo>
                  <a:pt x="13906" y="3582198"/>
                </a:lnTo>
                <a:cubicBezTo>
                  <a:pt x="53661" y="3527351"/>
                  <a:pt x="979391" y="2254513"/>
                  <a:pt x="1836968" y="1948124"/>
                </a:cubicBezTo>
                <a:cubicBezTo>
                  <a:pt x="2588531" y="1681453"/>
                  <a:pt x="2961475" y="1390194"/>
                  <a:pt x="3580520" y="907915"/>
                </a:cubicBezTo>
                <a:cubicBezTo>
                  <a:pt x="3663816" y="841720"/>
                  <a:pt x="3752794" y="773634"/>
                  <a:pt x="3847448" y="699873"/>
                </a:cubicBezTo>
                <a:cubicBezTo>
                  <a:pt x="4634982" y="94661"/>
                  <a:pt x="5727304" y="19009"/>
                  <a:pt x="5736770" y="19009"/>
                </a:cubicBezTo>
                <a:lnTo>
                  <a:pt x="5740556" y="75748"/>
                </a:lnTo>
                <a:cubicBezTo>
                  <a:pt x="5729197" y="75748"/>
                  <a:pt x="4655805" y="151400"/>
                  <a:pt x="3881525" y="747155"/>
                </a:cubicBezTo>
                <a:cubicBezTo>
                  <a:pt x="3786869" y="819025"/>
                  <a:pt x="3697893" y="889003"/>
                  <a:pt x="3614596" y="955198"/>
                </a:cubicBezTo>
                <a:cubicBezTo>
                  <a:pt x="2993657" y="1441259"/>
                  <a:pt x="2616928" y="1734408"/>
                  <a:pt x="1855899" y="2004863"/>
                </a:cubicBezTo>
                <a:cubicBezTo>
                  <a:pt x="1416698" y="2159949"/>
                  <a:pt x="952887" y="2591162"/>
                  <a:pt x="640525" y="2924030"/>
                </a:cubicBezTo>
                <a:cubicBezTo>
                  <a:pt x="434176" y="3143419"/>
                  <a:pt x="239185" y="3374156"/>
                  <a:pt x="59340" y="3616242"/>
                </a:cubicBezTo>
                <a:lnTo>
                  <a:pt x="59340" y="361624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6"/>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7"/>
          <p:cNvSpPr/>
          <p:nvPr/>
        </p:nvSpPr>
        <p:spPr>
          <a:xfrm>
            <a:off x="16744950" y="1238250"/>
            <a:ext cx="349250" cy="234950"/>
          </a:xfrm>
          <a:custGeom>
            <a:avLst/>
            <a:gdLst>
              <a:gd name="connsiteX0" fmla="*/ 349485 w 349250"/>
              <a:gd name="connsiteY0" fmla="*/ 106124 h 234950"/>
              <a:gd name="connsiteX1" fmla="*/ 247862 w 349250"/>
              <a:gd name="connsiteY1" fmla="*/ 6424 h 234950"/>
              <a:gd name="connsiteX2" fmla="*/ 219392 w 349250"/>
              <a:gd name="connsiteY2" fmla="*/ 6424 h 234950"/>
              <a:gd name="connsiteX3" fmla="*/ 219392 w 349250"/>
              <a:gd name="connsiteY3" fmla="*/ 34355 h 234950"/>
              <a:gd name="connsiteX4" fmla="*/ 286114 w 349250"/>
              <a:gd name="connsiteY4" fmla="*/ 99815 h 234950"/>
              <a:gd name="connsiteX5" fmla="*/ 33010 w 349250"/>
              <a:gd name="connsiteY5" fmla="*/ 99815 h 234950"/>
              <a:gd name="connsiteX6" fmla="*/ 12876 w 349250"/>
              <a:gd name="connsiteY6" fmla="*/ 119565 h 234950"/>
              <a:gd name="connsiteX7" fmla="*/ 33010 w 349250"/>
              <a:gd name="connsiteY7" fmla="*/ 139314 h 234950"/>
              <a:gd name="connsiteX8" fmla="*/ 287184 w 349250"/>
              <a:gd name="connsiteY8" fmla="*/ 139314 h 234950"/>
              <a:gd name="connsiteX9" fmla="*/ 219392 w 349250"/>
              <a:gd name="connsiteY9" fmla="*/ 205821 h 234950"/>
              <a:gd name="connsiteX10" fmla="*/ 219392 w 349250"/>
              <a:gd name="connsiteY10" fmla="*/ 233751 h 234950"/>
              <a:gd name="connsiteX11" fmla="*/ 233627 w 349250"/>
              <a:gd name="connsiteY11" fmla="*/ 239536 h 234950"/>
              <a:gd name="connsiteX12" fmla="*/ 247862 w 349250"/>
              <a:gd name="connsiteY12" fmla="*/ 233751 h 234950"/>
              <a:gd name="connsiteX13" fmla="*/ 349485 w 349250"/>
              <a:gd name="connsiteY13" fmla="*/ 134054 h 234950"/>
              <a:gd name="connsiteX14" fmla="*/ 349485 w 349250"/>
              <a:gd name="connsiteY14" fmla="*/ 106124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4"/>
                </a:moveTo>
                <a:lnTo>
                  <a:pt x="247862" y="6424"/>
                </a:lnTo>
                <a:cubicBezTo>
                  <a:pt x="240000" y="-1287"/>
                  <a:pt x="227254" y="-1287"/>
                  <a:pt x="219392" y="6424"/>
                </a:cubicBezTo>
                <a:cubicBezTo>
                  <a:pt x="211529" y="14137"/>
                  <a:pt x="211529" y="26642"/>
                  <a:pt x="219392" y="34355"/>
                </a:cubicBezTo>
                <a:lnTo>
                  <a:pt x="286114" y="99815"/>
                </a:lnTo>
                <a:lnTo>
                  <a:pt x="33010" y="99815"/>
                </a:lnTo>
                <a:cubicBezTo>
                  <a:pt x="21890" y="99815"/>
                  <a:pt x="12876" y="108657"/>
                  <a:pt x="12876" y="119565"/>
                </a:cubicBezTo>
                <a:cubicBezTo>
                  <a:pt x="12876" y="130472"/>
                  <a:pt x="21890" y="139314"/>
                  <a:pt x="33010" y="139314"/>
                </a:cubicBezTo>
                <a:lnTo>
                  <a:pt x="287184" y="139314"/>
                </a:lnTo>
                <a:lnTo>
                  <a:pt x="219392" y="205821"/>
                </a:lnTo>
                <a:cubicBezTo>
                  <a:pt x="211529" y="213534"/>
                  <a:pt x="211529" y="226039"/>
                  <a:pt x="219392" y="233751"/>
                </a:cubicBezTo>
                <a:cubicBezTo>
                  <a:pt x="223322" y="237608"/>
                  <a:pt x="228474" y="239536"/>
                  <a:pt x="233627" y="239536"/>
                </a:cubicBezTo>
                <a:cubicBezTo>
                  <a:pt x="238777" y="239536"/>
                  <a:pt x="243930" y="237608"/>
                  <a:pt x="247862" y="233751"/>
                </a:cubicBezTo>
                <a:lnTo>
                  <a:pt x="349485" y="134054"/>
                </a:lnTo>
                <a:cubicBezTo>
                  <a:pt x="357347" y="126342"/>
                  <a:pt x="357347" y="113837"/>
                  <a:pt x="349485" y="106124"/>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8"/>
          <p:cNvSpPr txBox="1"/>
          <p:nvPr/>
        </p:nvSpPr>
        <p:spPr>
          <a:xfrm>
            <a:off x="7976622" y="2757606"/>
            <a:ext cx="8788231" cy="5449876"/>
          </a:xfrm>
          <a:prstGeom prst="rect">
            <a:avLst/>
          </a:prstGeom>
          <a:noFill/>
        </p:spPr>
        <p:txBody>
          <a:bodyPr wrap="square" lIns="0" tIns="0" rIns="0" bIns="0" rtlCol="0">
            <a:spAutoFit/>
          </a:bodyPr>
          <a:lstStyle/>
          <a:p>
            <a:pPr marL="0">
              <a:lnSpc>
                <a:spcPct val="100000"/>
              </a:lnSpc>
            </a:pPr>
            <a:r>
              <a:rPr lang="en-US" altLang="zh-CN" sz="8550" spc="270" dirty="0">
                <a:solidFill>
                  <a:srgbClr val="2D2433"/>
                </a:solidFill>
                <a:latin typeface="Times New Roman"/>
                <a:ea typeface="Times New Roman"/>
              </a:rPr>
              <a:t>COVI</a:t>
            </a:r>
            <a:r>
              <a:rPr lang="en-US" altLang="zh-CN" sz="8550" spc="265" dirty="0">
                <a:solidFill>
                  <a:srgbClr val="2D2433"/>
                </a:solidFill>
                <a:latin typeface="Times New Roman"/>
                <a:ea typeface="Times New Roman"/>
              </a:rPr>
              <a:t>D19</a:t>
            </a:r>
          </a:p>
          <a:p>
            <a:pPr marL="0">
              <a:lnSpc>
                <a:spcPct val="100000"/>
              </a:lnSpc>
              <a:spcBef>
                <a:spcPts val="275"/>
              </a:spcBef>
            </a:pPr>
            <a:r>
              <a:rPr lang="en-US" altLang="zh-CN" sz="8550" spc="164" dirty="0">
                <a:solidFill>
                  <a:srgbClr val="2D2433"/>
                </a:solidFill>
                <a:latin typeface="Times New Roman"/>
                <a:ea typeface="Times New Roman"/>
              </a:rPr>
              <a:t>DAILYP-</a:t>
            </a:r>
            <a:r>
              <a:rPr lang="en-US" altLang="zh-CN" sz="8550" spc="160" dirty="0">
                <a:solidFill>
                  <a:srgbClr val="2D2433"/>
                </a:solidFill>
                <a:latin typeface="Times New Roman"/>
                <a:ea typeface="Times New Roman"/>
              </a:rPr>
              <a:t>REPORT</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720"/>
              </a:lnSpc>
            </a:pPr>
            <a:endParaRPr lang="en-US" dirty="0"/>
          </a:p>
          <a:p>
            <a:pPr marL="0" indent="1354502">
              <a:lnSpc>
                <a:spcPct val="100000"/>
              </a:lnSpc>
            </a:pPr>
            <a:r>
              <a:rPr lang="en-US" altLang="zh-CN" sz="2100" b="1" spc="-85" dirty="0">
                <a:solidFill>
                  <a:srgbClr val="3F7AFE"/>
                </a:solidFill>
                <a:latin typeface="Times New Roman"/>
                <a:ea typeface="Times New Roman"/>
              </a:rPr>
              <a:t>BY</a:t>
            </a:r>
            <a:r>
              <a:rPr lang="en-US" altLang="zh-CN" sz="2100" b="1" spc="189" dirty="0">
                <a:solidFill>
                  <a:srgbClr val="3F7AFE"/>
                </a:solidFill>
                <a:latin typeface="Times New Roman"/>
                <a:cs typeface="Times New Roman"/>
              </a:rPr>
              <a:t> </a:t>
            </a:r>
            <a:r>
              <a:rPr lang="en-US" altLang="zh-CN" sz="2100" b="1" spc="-45" dirty="0">
                <a:solidFill>
                  <a:srgbClr val="3F7AFE"/>
                </a:solidFill>
                <a:latin typeface="Times New Roman"/>
                <a:ea typeface="Times New Roman"/>
              </a:rPr>
              <a:t>:</a:t>
            </a:r>
          </a:p>
          <a:p>
            <a:pPr marL="1354502" hangingPunct="0">
              <a:lnSpc>
                <a:spcPct val="96249"/>
              </a:lnSpc>
            </a:pPr>
            <a:r>
              <a:rPr lang="en-US" altLang="zh-CN" sz="2100" b="1" spc="259" dirty="0">
                <a:solidFill>
                  <a:srgbClr val="3F7AFE"/>
                </a:solidFill>
                <a:latin typeface="Times New Roman"/>
                <a:ea typeface="Times New Roman"/>
              </a:rPr>
              <a:t>Nasser</a:t>
            </a:r>
            <a:r>
              <a:rPr lang="en-US" altLang="zh-CN" sz="2100" b="1" spc="-139" dirty="0">
                <a:solidFill>
                  <a:srgbClr val="3F7AFE"/>
                </a:solidFill>
                <a:latin typeface="Times New Roman"/>
                <a:cs typeface="Times New Roman"/>
              </a:rPr>
              <a:t> </a:t>
            </a:r>
            <a:r>
              <a:rPr lang="en-US" altLang="zh-CN" sz="2100" b="1" spc="245" dirty="0">
                <a:solidFill>
                  <a:srgbClr val="3F7AFE"/>
                </a:solidFill>
                <a:latin typeface="Times New Roman"/>
                <a:ea typeface="Times New Roman"/>
              </a:rPr>
              <a:t>Alshehri</a:t>
            </a:r>
            <a:r>
              <a:rPr lang="en-US" altLang="zh-CN" sz="2100" b="1" dirty="0">
                <a:solidFill>
                  <a:srgbClr val="3F7AFE"/>
                </a:solidFill>
                <a:latin typeface="Times New Roman"/>
                <a:cs typeface="Times New Roman"/>
              </a:rPr>
              <a:t> </a:t>
            </a:r>
            <a:br>
              <a:rPr dirty="0"/>
            </a:br>
            <a:endParaRPr lang="en-US" altLang="zh-CN" sz="2100" b="1" spc="265" dirty="0">
              <a:solidFill>
                <a:srgbClr val="3F7AFE"/>
              </a:solidFill>
              <a:latin typeface="Times New Roman"/>
              <a:ea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4889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6" y="2490061"/>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1887" y="4771230"/>
            <a:ext cx="4257674" cy="1323439"/>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many people have recovered from the Corona virus around the world from 1/1/2020 to 29/6/2020</a:t>
            </a: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564938" y="3527696"/>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A81890E6-6985-4570-AB2E-EE83A1F0FDE7}"/>
              </a:ext>
            </a:extLst>
          </p:cNvPr>
          <p:cNvPicPr>
            <a:picLocks noChangeAspect="1"/>
          </p:cNvPicPr>
          <p:nvPr/>
        </p:nvPicPr>
        <p:blipFill>
          <a:blip r:embed="rId3"/>
          <a:stretch>
            <a:fillRect/>
          </a:stretch>
        </p:blipFill>
        <p:spPr>
          <a:xfrm>
            <a:off x="2557461" y="3339496"/>
            <a:ext cx="6729413" cy="5614522"/>
          </a:xfrm>
          <a:prstGeom prst="rect">
            <a:avLst/>
          </a:prstGeom>
        </p:spPr>
      </p:pic>
    </p:spTree>
    <p:extLst>
      <p:ext uri="{BB962C8B-B14F-4D97-AF65-F5344CB8AC3E}">
        <p14:creationId xmlns:p14="http://schemas.microsoft.com/office/powerpoint/2010/main" val="221753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104"/>
          <p:cNvSpPr/>
          <p:nvPr/>
        </p:nvSpPr>
        <p:spPr>
          <a:xfrm>
            <a:off x="5567137" y="2505752"/>
            <a:ext cx="5988050" cy="768350"/>
          </a:xfrm>
          <a:custGeom>
            <a:avLst/>
            <a:gdLst>
              <a:gd name="connsiteX0" fmla="*/ 8049 w 5988050"/>
              <a:gd name="connsiteY0" fmla="*/ 7012 h 768350"/>
              <a:gd name="connsiteX1" fmla="*/ 5999274 w 5988050"/>
              <a:gd name="connsiteY1" fmla="*/ 7012 h 768350"/>
              <a:gd name="connsiteX2" fmla="*/ 5999274 w 5988050"/>
              <a:gd name="connsiteY2" fmla="*/ 778537 h 768350"/>
              <a:gd name="connsiteX3" fmla="*/ 8049 w 5988050"/>
              <a:gd name="connsiteY3" fmla="*/ 778537 h 768350"/>
              <a:gd name="connsiteX4" fmla="*/ 8049 w 5988050"/>
              <a:gd name="connsiteY4" fmla="*/ 7012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8050" h="768350">
                <a:moveTo>
                  <a:pt x="8049" y="7012"/>
                </a:moveTo>
                <a:lnTo>
                  <a:pt x="5999274" y="7012"/>
                </a:lnTo>
                <a:lnTo>
                  <a:pt x="5999274" y="778537"/>
                </a:lnTo>
                <a:lnTo>
                  <a:pt x="8049" y="778537"/>
                </a:lnTo>
                <a:lnTo>
                  <a:pt x="8049" y="7012"/>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600" spc="220" dirty="0">
                <a:solidFill>
                  <a:schemeClr val="bg1"/>
                </a:solidFill>
                <a:latin typeface="Times New Roman"/>
              </a:rPr>
              <a:t>conclusion</a:t>
            </a:r>
            <a:endParaRPr lang="en-US" spc="220" dirty="0">
              <a:solidFill>
                <a:schemeClr val="bg1"/>
              </a:solidFill>
              <a:latin typeface="Times New Roman"/>
            </a:endParaRPr>
          </a:p>
        </p:txBody>
      </p:sp>
      <p:sp>
        <p:nvSpPr>
          <p:cNvPr id="105" name="Freeform 105"/>
          <p:cNvSpPr/>
          <p:nvPr/>
        </p:nvSpPr>
        <p:spPr>
          <a:xfrm>
            <a:off x="5052787" y="4976023"/>
            <a:ext cx="514350" cy="2025650"/>
          </a:xfrm>
          <a:custGeom>
            <a:avLst/>
            <a:gdLst>
              <a:gd name="connsiteX0" fmla="*/ 518645 w 514350"/>
              <a:gd name="connsiteY0" fmla="*/ 17074 h 2025650"/>
              <a:gd name="connsiteX1" fmla="*/ 491104 w 514350"/>
              <a:gd name="connsiteY1" fmla="*/ 1811652 h 2025650"/>
              <a:gd name="connsiteX2" fmla="*/ 473870 w 514350"/>
              <a:gd name="connsiteY2" fmla="*/ 1907191 h 2025650"/>
              <a:gd name="connsiteX3" fmla="*/ 381367 w 514350"/>
              <a:gd name="connsiteY3" fmla="*/ 1993134 h 2025650"/>
              <a:gd name="connsiteX4" fmla="*/ 196129 w 514350"/>
              <a:gd name="connsiteY4" fmla="*/ 2031173 h 2025650"/>
              <a:gd name="connsiteX5" fmla="*/ 46401 w 514350"/>
              <a:gd name="connsiteY5" fmla="*/ 1924425 h 2025650"/>
              <a:gd name="connsiteX6" fmla="*/ 28771 w 514350"/>
              <a:gd name="connsiteY6" fmla="*/ 1800282 h 2025650"/>
              <a:gd name="connsiteX7" fmla="*/ 15639 w 514350"/>
              <a:gd name="connsiteY7" fmla="*/ 82177 h 2025650"/>
              <a:gd name="connsiteX8" fmla="*/ 518645 w 514350"/>
              <a:gd name="connsiteY8" fmla="*/ 17074 h 202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025650">
                <a:moveTo>
                  <a:pt x="518645" y="17074"/>
                </a:moveTo>
                <a:cubicBezTo>
                  <a:pt x="512655" y="622513"/>
                  <a:pt x="520229" y="1213980"/>
                  <a:pt x="491104" y="1811652"/>
                </a:cubicBezTo>
                <a:cubicBezTo>
                  <a:pt x="489521" y="1844186"/>
                  <a:pt x="487650" y="1877652"/>
                  <a:pt x="473870" y="1907191"/>
                </a:cubicBezTo>
                <a:cubicBezTo>
                  <a:pt x="455772" y="1945983"/>
                  <a:pt x="419325" y="1973172"/>
                  <a:pt x="381367" y="1993134"/>
                </a:cubicBezTo>
                <a:cubicBezTo>
                  <a:pt x="324664" y="2022941"/>
                  <a:pt x="259560" y="2040356"/>
                  <a:pt x="196129" y="2031173"/>
                </a:cubicBezTo>
                <a:cubicBezTo>
                  <a:pt x="132697" y="2021972"/>
                  <a:pt x="71802" y="1983108"/>
                  <a:pt x="46401" y="1924425"/>
                </a:cubicBezTo>
                <a:cubicBezTo>
                  <a:pt x="29671" y="1885777"/>
                  <a:pt x="29095" y="1842375"/>
                  <a:pt x="28771" y="1800282"/>
                </a:cubicBezTo>
                <a:cubicBezTo>
                  <a:pt x="24400" y="1227574"/>
                  <a:pt x="20011" y="654867"/>
                  <a:pt x="15639" y="82177"/>
                </a:cubicBezTo>
                <a:lnTo>
                  <a:pt x="518645" y="1707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6" name="Freeform 106"/>
          <p:cNvSpPr/>
          <p:nvPr/>
        </p:nvSpPr>
        <p:spPr>
          <a:xfrm>
            <a:off x="5109937" y="5743829"/>
            <a:ext cx="400050" cy="1250950"/>
          </a:xfrm>
          <a:custGeom>
            <a:avLst/>
            <a:gdLst>
              <a:gd name="connsiteX0" fmla="*/ 412366 w 400050"/>
              <a:gd name="connsiteY0" fmla="*/ 18815 h 1250950"/>
              <a:gd name="connsiteX1" fmla="*/ 398946 w 400050"/>
              <a:gd name="connsiteY1" fmla="*/ 981387 h 1250950"/>
              <a:gd name="connsiteX2" fmla="*/ 380003 w 400050"/>
              <a:gd name="connsiteY2" fmla="*/ 1123536 h 1250950"/>
              <a:gd name="connsiteX3" fmla="*/ 296513 w 400050"/>
              <a:gd name="connsiteY3" fmla="*/ 1236650 h 1250950"/>
              <a:gd name="connsiteX4" fmla="*/ 146210 w 400050"/>
              <a:gd name="connsiteY4" fmla="*/ 1256343 h 1250950"/>
              <a:gd name="connsiteX5" fmla="*/ 80260 w 400050"/>
              <a:gd name="connsiteY5" fmla="*/ 1236633 h 1250950"/>
              <a:gd name="connsiteX6" fmla="*/ 36150 w 400050"/>
              <a:gd name="connsiteY6" fmla="*/ 1162455 h 1250950"/>
              <a:gd name="connsiteX7" fmla="*/ 12007 w 400050"/>
              <a:gd name="connsiteY7" fmla="*/ 930936 h 1250950"/>
              <a:gd name="connsiteX8" fmla="*/ 9813 w 400050"/>
              <a:gd name="connsiteY8" fmla="*/ 190827 h 1250950"/>
              <a:gd name="connsiteX9" fmla="*/ 76806 w 400050"/>
              <a:gd name="connsiteY9" fmla="*/ 118567 h 1250950"/>
              <a:gd name="connsiteX10" fmla="*/ 147343 w 400050"/>
              <a:gd name="connsiteY10" fmla="*/ 113026 h 1250950"/>
              <a:gd name="connsiteX11" fmla="*/ 289748 w 400050"/>
              <a:gd name="connsiteY11" fmla="*/ 64961 h 1250950"/>
              <a:gd name="connsiteX12" fmla="*/ 346650 w 400050"/>
              <a:gd name="connsiteY12" fmla="*/ 26330 h 1250950"/>
              <a:gd name="connsiteX13" fmla="*/ 412366 w 400050"/>
              <a:gd name="connsiteY13" fmla="*/ 18815 h 125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050" h="1250950">
                <a:moveTo>
                  <a:pt x="412366" y="18815"/>
                </a:moveTo>
                <a:cubicBezTo>
                  <a:pt x="402111" y="346930"/>
                  <a:pt x="412546" y="691437"/>
                  <a:pt x="398946" y="981387"/>
                </a:cubicBezTo>
                <a:cubicBezTo>
                  <a:pt x="396697" y="1029272"/>
                  <a:pt x="394232" y="1077749"/>
                  <a:pt x="380003" y="1123536"/>
                </a:cubicBezTo>
                <a:cubicBezTo>
                  <a:pt x="365773" y="1169324"/>
                  <a:pt x="338266" y="1212869"/>
                  <a:pt x="296513" y="1236650"/>
                </a:cubicBezTo>
                <a:cubicBezTo>
                  <a:pt x="251881" y="1262064"/>
                  <a:pt x="197301" y="1261939"/>
                  <a:pt x="146210" y="1256343"/>
                </a:cubicBezTo>
                <a:cubicBezTo>
                  <a:pt x="123147" y="1253814"/>
                  <a:pt x="99239" y="1249940"/>
                  <a:pt x="80260" y="1236633"/>
                </a:cubicBezTo>
                <a:cubicBezTo>
                  <a:pt x="56190" y="1219756"/>
                  <a:pt x="44173" y="1190666"/>
                  <a:pt x="36150" y="1162455"/>
                </a:cubicBezTo>
                <a:cubicBezTo>
                  <a:pt x="14850" y="1087578"/>
                  <a:pt x="13195" y="1008755"/>
                  <a:pt x="12007" y="930936"/>
                </a:cubicBezTo>
                <a:cubicBezTo>
                  <a:pt x="8212" y="684263"/>
                  <a:pt x="7474" y="437536"/>
                  <a:pt x="9813" y="190827"/>
                </a:cubicBezTo>
                <a:cubicBezTo>
                  <a:pt x="10137" y="157002"/>
                  <a:pt x="44335" y="128378"/>
                  <a:pt x="76806" y="118567"/>
                </a:cubicBezTo>
                <a:cubicBezTo>
                  <a:pt x="99455" y="111735"/>
                  <a:pt x="123687" y="113923"/>
                  <a:pt x="147343" y="113026"/>
                </a:cubicBezTo>
                <a:cubicBezTo>
                  <a:pt x="198110" y="111071"/>
                  <a:pt x="248229" y="94159"/>
                  <a:pt x="289748" y="64961"/>
                </a:cubicBezTo>
                <a:cubicBezTo>
                  <a:pt x="308530" y="51761"/>
                  <a:pt x="325800" y="35979"/>
                  <a:pt x="346650" y="26330"/>
                </a:cubicBezTo>
                <a:cubicBezTo>
                  <a:pt x="367500" y="16663"/>
                  <a:pt x="393693" y="5436"/>
                  <a:pt x="412366" y="18815"/>
                </a:cubicBezTo>
                <a:close/>
              </a:path>
            </a:pathLst>
          </a:custGeom>
          <a:solidFill>
            <a:srgbClr val="A5BBDA">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8" name="Picture 108"/>
          <p:cNvPicPr>
            <a:picLocks noChangeAspect="1"/>
          </p:cNvPicPr>
          <p:nvPr/>
        </p:nvPicPr>
        <p:blipFill>
          <a:blip r:embed="rId2"/>
          <a:stretch>
            <a:fillRect/>
          </a:stretch>
        </p:blipFill>
        <p:spPr>
          <a:xfrm>
            <a:off x="5001352" y="4165740"/>
            <a:ext cx="617220" cy="2080260"/>
          </a:xfrm>
          <a:prstGeom prst="rect">
            <a:avLst/>
          </a:prstGeom>
        </p:spPr>
      </p:pic>
      <p:sp>
        <p:nvSpPr>
          <p:cNvPr id="2" name="Freeform 109"/>
          <p:cNvSpPr/>
          <p:nvPr/>
        </p:nvSpPr>
        <p:spPr>
          <a:xfrm>
            <a:off x="-3359150" y="-552450"/>
            <a:ext cx="6584950" cy="4273550"/>
          </a:xfrm>
          <a:custGeom>
            <a:avLst/>
            <a:gdLst>
              <a:gd name="connsiteX0" fmla="*/ 6587953 w 6584950"/>
              <a:gd name="connsiteY0" fmla="*/ -2123 h 4273550"/>
              <a:gd name="connsiteX1" fmla="*/ 5234361 w 6584950"/>
              <a:gd name="connsiteY1" fmla="*/ 2476848 h 4273550"/>
              <a:gd name="connsiteX2" fmla="*/ 2815612 w 6584950"/>
              <a:gd name="connsiteY2" fmla="*/ 3694697 h 4273550"/>
              <a:gd name="connsiteX3" fmla="*/ -2826 w 6584950"/>
              <a:gd name="connsiteY3" fmla="*/ 4284045 h 4273550"/>
              <a:gd name="connsiteX4" fmla="*/ 1610359 w 6584950"/>
              <a:gd name="connsiteY4" fmla="*/ 677893 h 4273550"/>
              <a:gd name="connsiteX5" fmla="*/ 6587953 w 6584950"/>
              <a:gd name="connsiteY5" fmla="*/ -2123 h 4273550"/>
              <a:gd name="connsiteX6" fmla="*/ 6587953 w 6584950"/>
              <a:gd name="connsiteY6" fmla="*/ -2123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7953" y="-2123"/>
                </a:moveTo>
                <a:cubicBezTo>
                  <a:pt x="6587953" y="-2123"/>
                  <a:pt x="6151178" y="2095626"/>
                  <a:pt x="5234361" y="2476848"/>
                </a:cubicBezTo>
                <a:cubicBezTo>
                  <a:pt x="4317544" y="2858070"/>
                  <a:pt x="3353341" y="3224867"/>
                  <a:pt x="2815612" y="3694697"/>
                </a:cubicBezTo>
                <a:cubicBezTo>
                  <a:pt x="2277884" y="4164527"/>
                  <a:pt x="-2826" y="4284045"/>
                  <a:pt x="-2826" y="4284045"/>
                </a:cubicBezTo>
                <a:cubicBezTo>
                  <a:pt x="-2826" y="4284045"/>
                  <a:pt x="-52272" y="1436215"/>
                  <a:pt x="1610359" y="677893"/>
                </a:cubicBezTo>
                <a:cubicBezTo>
                  <a:pt x="3272991" y="-80428"/>
                  <a:pt x="4927382" y="-523470"/>
                  <a:pt x="6587953" y="-2123"/>
                </a:cubicBezTo>
                <a:lnTo>
                  <a:pt x="6587953" y="-2123"/>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Freeform 110"/>
          <p:cNvSpPr/>
          <p:nvPr/>
        </p:nvSpPr>
        <p:spPr>
          <a:xfrm>
            <a:off x="-3575050" y="-133350"/>
            <a:ext cx="6229350" cy="3917950"/>
          </a:xfrm>
          <a:custGeom>
            <a:avLst/>
            <a:gdLst>
              <a:gd name="connsiteX0" fmla="*/ 6185775 w 6229350"/>
              <a:gd name="connsiteY0" fmla="*/ 5332 h 3917950"/>
              <a:gd name="connsiteX1" fmla="*/ 6235221 w 6229350"/>
              <a:gd name="connsiteY1" fmla="*/ 42424 h 3917950"/>
              <a:gd name="connsiteX2" fmla="*/ 4251188 w 6229350"/>
              <a:gd name="connsiteY2" fmla="*/ 1822833 h 3917950"/>
              <a:gd name="connsiteX3" fmla="*/ 2353686 w 6229350"/>
              <a:gd name="connsiteY3" fmla="*/ 2956195 h 3917950"/>
              <a:gd name="connsiteX4" fmla="*/ 2063189 w 6229350"/>
              <a:gd name="connsiteY4" fmla="*/ 3182867 h 3917950"/>
              <a:gd name="connsiteX5" fmla="*/ 7047 w 6229350"/>
              <a:gd name="connsiteY5" fmla="*/ 3924704 h 3917950"/>
              <a:gd name="connsiteX6" fmla="*/ 2926 w 6229350"/>
              <a:gd name="connsiteY6" fmla="*/ 3862885 h 3917950"/>
              <a:gd name="connsiteX7" fmla="*/ 2026104 w 6229350"/>
              <a:gd name="connsiteY7" fmla="*/ 3131351 h 3917950"/>
              <a:gd name="connsiteX8" fmla="*/ 2316601 w 6229350"/>
              <a:gd name="connsiteY8" fmla="*/ 2904678 h 3917950"/>
              <a:gd name="connsiteX9" fmla="*/ 4230585 w 6229350"/>
              <a:gd name="connsiteY9" fmla="*/ 1761013 h 3917950"/>
              <a:gd name="connsiteX10" fmla="*/ 5553274 w 6229350"/>
              <a:gd name="connsiteY10" fmla="*/ 759533 h 3917950"/>
              <a:gd name="connsiteX11" fmla="*/ 6185775 w 6229350"/>
              <a:gd name="connsiteY11" fmla="*/ 5332 h 3917950"/>
              <a:gd name="connsiteX12" fmla="*/ 6185775 w 6229350"/>
              <a:gd name="connsiteY12" fmla="*/ 5332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5775" y="5332"/>
                </a:moveTo>
                <a:lnTo>
                  <a:pt x="6235221" y="42424"/>
                </a:lnTo>
                <a:cubicBezTo>
                  <a:pt x="6191955" y="102183"/>
                  <a:pt x="5184487" y="1489006"/>
                  <a:pt x="4251188" y="1822833"/>
                </a:cubicBezTo>
                <a:cubicBezTo>
                  <a:pt x="3433264" y="2113386"/>
                  <a:pt x="3027392" y="2430727"/>
                  <a:pt x="2353686" y="2956195"/>
                </a:cubicBezTo>
                <a:cubicBezTo>
                  <a:pt x="2263035" y="3028318"/>
                  <a:pt x="2166202" y="3102502"/>
                  <a:pt x="2063189" y="3182867"/>
                </a:cubicBezTo>
                <a:cubicBezTo>
                  <a:pt x="1206119" y="3842278"/>
                  <a:pt x="17348" y="3924704"/>
                  <a:pt x="7047" y="3924704"/>
                </a:cubicBezTo>
                <a:lnTo>
                  <a:pt x="2926" y="3862885"/>
                </a:lnTo>
                <a:cubicBezTo>
                  <a:pt x="15288" y="3862885"/>
                  <a:pt x="1183457" y="3780458"/>
                  <a:pt x="2026104" y="3131351"/>
                </a:cubicBezTo>
                <a:cubicBezTo>
                  <a:pt x="2129117" y="3053046"/>
                  <a:pt x="2225949" y="2976801"/>
                  <a:pt x="2316601" y="2904678"/>
                </a:cubicBezTo>
                <a:cubicBezTo>
                  <a:pt x="2992367" y="2375089"/>
                  <a:pt x="3402360" y="2055687"/>
                  <a:pt x="4230585" y="1761013"/>
                </a:cubicBezTo>
                <a:cubicBezTo>
                  <a:pt x="4708566" y="1592039"/>
                  <a:pt x="5213331" y="1122209"/>
                  <a:pt x="5553274" y="759533"/>
                </a:cubicBezTo>
                <a:cubicBezTo>
                  <a:pt x="5777843" y="520497"/>
                  <a:pt x="5990049" y="269096"/>
                  <a:pt x="6185775" y="5332"/>
                </a:cubicBezTo>
                <a:lnTo>
                  <a:pt x="6185775" y="533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111"/>
          <p:cNvSpPr/>
          <p:nvPr/>
        </p:nvSpPr>
        <p:spPr>
          <a:xfrm>
            <a:off x="13912850" y="8096250"/>
            <a:ext cx="6064250" cy="3943350"/>
          </a:xfrm>
          <a:custGeom>
            <a:avLst/>
            <a:gdLst>
              <a:gd name="connsiteX0" fmla="*/ 17091 w 6064250"/>
              <a:gd name="connsiteY0" fmla="*/ 3944234 h 3943350"/>
              <a:gd name="connsiteX1" fmla="*/ 1260864 w 6064250"/>
              <a:gd name="connsiteY1" fmla="*/ 1669013 h 3943350"/>
              <a:gd name="connsiteX2" fmla="*/ 3483371 w 6064250"/>
              <a:gd name="connsiteY2" fmla="*/ 551262 h 3943350"/>
              <a:gd name="connsiteX3" fmla="*/ 6073142 w 6064250"/>
              <a:gd name="connsiteY3" fmla="*/ 10353 h 3943350"/>
              <a:gd name="connsiteX4" fmla="*/ 4590839 w 6064250"/>
              <a:gd name="connsiteY4" fmla="*/ 3320109 h 3943350"/>
              <a:gd name="connsiteX5" fmla="*/ 17091 w 6064250"/>
              <a:gd name="connsiteY5" fmla="*/ 3944234 h 3943350"/>
              <a:gd name="connsiteX6" fmla="*/ 17091 w 6064250"/>
              <a:gd name="connsiteY6" fmla="*/ 3944234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7091" y="3944234"/>
                </a:moveTo>
                <a:cubicBezTo>
                  <a:pt x="17091" y="3944234"/>
                  <a:pt x="418430" y="2018902"/>
                  <a:pt x="1260864" y="1669013"/>
                </a:cubicBezTo>
                <a:cubicBezTo>
                  <a:pt x="2103296" y="1319125"/>
                  <a:pt x="2989270" y="982476"/>
                  <a:pt x="3483371" y="551262"/>
                </a:cubicBezTo>
                <a:cubicBezTo>
                  <a:pt x="3977473" y="120048"/>
                  <a:pt x="6073142" y="10353"/>
                  <a:pt x="6073142" y="10353"/>
                </a:cubicBezTo>
                <a:cubicBezTo>
                  <a:pt x="6073142" y="10353"/>
                  <a:pt x="6118576" y="2624115"/>
                  <a:pt x="4590839" y="3320109"/>
                </a:cubicBezTo>
                <a:cubicBezTo>
                  <a:pt x="3063101" y="4016103"/>
                  <a:pt x="1542936" y="4422730"/>
                  <a:pt x="17091" y="3944234"/>
                </a:cubicBezTo>
                <a:lnTo>
                  <a:pt x="17091" y="394423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112"/>
          <p:cNvSpPr/>
          <p:nvPr/>
        </p:nvSpPr>
        <p:spPr>
          <a:xfrm>
            <a:off x="14433550" y="8032750"/>
            <a:ext cx="5734050" cy="3613150"/>
          </a:xfrm>
          <a:custGeom>
            <a:avLst/>
            <a:gdLst>
              <a:gd name="connsiteX0" fmla="*/ 64324 w 5734050"/>
              <a:gd name="connsiteY0" fmla="*/ 3616238 h 3613150"/>
              <a:gd name="connsiteX1" fmla="*/ 18890 w 5734050"/>
              <a:gd name="connsiteY1" fmla="*/ 3582194 h 3613150"/>
              <a:gd name="connsiteX2" fmla="*/ 1841952 w 5734050"/>
              <a:gd name="connsiteY2" fmla="*/ 1948120 h 3613150"/>
              <a:gd name="connsiteX3" fmla="*/ 3585503 w 5734050"/>
              <a:gd name="connsiteY3" fmla="*/ 907912 h 3613150"/>
              <a:gd name="connsiteX4" fmla="*/ 3852433 w 5734050"/>
              <a:gd name="connsiteY4" fmla="*/ 699870 h 3613150"/>
              <a:gd name="connsiteX5" fmla="*/ 5741753 w 5734050"/>
              <a:gd name="connsiteY5" fmla="*/ 19006 h 3613150"/>
              <a:gd name="connsiteX6" fmla="*/ 5745540 w 5734050"/>
              <a:gd name="connsiteY6" fmla="*/ 75744 h 3613150"/>
              <a:gd name="connsiteX7" fmla="*/ 3886508 w 5734050"/>
              <a:gd name="connsiteY7" fmla="*/ 747152 h 3613150"/>
              <a:gd name="connsiteX8" fmla="*/ 3619580 w 5734050"/>
              <a:gd name="connsiteY8" fmla="*/ 955194 h 3613150"/>
              <a:gd name="connsiteX9" fmla="*/ 1860883 w 5734050"/>
              <a:gd name="connsiteY9" fmla="*/ 2004859 h 3613150"/>
              <a:gd name="connsiteX10" fmla="*/ 645507 w 5734050"/>
              <a:gd name="connsiteY10" fmla="*/ 2924026 h 3613150"/>
              <a:gd name="connsiteX11" fmla="*/ 64324 w 5734050"/>
              <a:gd name="connsiteY11" fmla="*/ 3616238 h 3613150"/>
              <a:gd name="connsiteX12" fmla="*/ 64324 w 5734050"/>
              <a:gd name="connsiteY12" fmla="*/ 3616238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64324" y="3616238"/>
                </a:moveTo>
                <a:lnTo>
                  <a:pt x="18890" y="3582194"/>
                </a:lnTo>
                <a:cubicBezTo>
                  <a:pt x="58644" y="3527347"/>
                  <a:pt x="984374" y="2254509"/>
                  <a:pt x="1841952" y="1948120"/>
                </a:cubicBezTo>
                <a:cubicBezTo>
                  <a:pt x="2593516" y="1681449"/>
                  <a:pt x="2966457" y="1390190"/>
                  <a:pt x="3585503" y="907912"/>
                </a:cubicBezTo>
                <a:cubicBezTo>
                  <a:pt x="3668800" y="841716"/>
                  <a:pt x="3757776" y="773630"/>
                  <a:pt x="3852433" y="699870"/>
                </a:cubicBezTo>
                <a:cubicBezTo>
                  <a:pt x="4639964" y="94657"/>
                  <a:pt x="5732288" y="19006"/>
                  <a:pt x="5741753" y="19006"/>
                </a:cubicBezTo>
                <a:lnTo>
                  <a:pt x="5745540" y="75744"/>
                </a:lnTo>
                <a:cubicBezTo>
                  <a:pt x="5734181" y="75744"/>
                  <a:pt x="4660789" y="151396"/>
                  <a:pt x="3886508" y="747152"/>
                </a:cubicBezTo>
                <a:cubicBezTo>
                  <a:pt x="3791853" y="819021"/>
                  <a:pt x="3702877" y="888999"/>
                  <a:pt x="3619580" y="955194"/>
                </a:cubicBezTo>
                <a:cubicBezTo>
                  <a:pt x="2998641" y="1441255"/>
                  <a:pt x="2621912" y="1734405"/>
                  <a:pt x="1860883" y="2004859"/>
                </a:cubicBezTo>
                <a:cubicBezTo>
                  <a:pt x="1421682" y="2159945"/>
                  <a:pt x="957870" y="2591159"/>
                  <a:pt x="645507" y="2924026"/>
                </a:cubicBezTo>
                <a:cubicBezTo>
                  <a:pt x="439159" y="3143415"/>
                  <a:pt x="244169" y="3374152"/>
                  <a:pt x="64324" y="3616238"/>
                </a:cubicBezTo>
                <a:lnTo>
                  <a:pt x="64324" y="36162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113"/>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114"/>
          <p:cNvSpPr/>
          <p:nvPr/>
        </p:nvSpPr>
        <p:spPr>
          <a:xfrm>
            <a:off x="16744950" y="1238250"/>
            <a:ext cx="349250" cy="234950"/>
          </a:xfrm>
          <a:custGeom>
            <a:avLst/>
            <a:gdLst>
              <a:gd name="connsiteX0" fmla="*/ 349485 w 349250"/>
              <a:gd name="connsiteY0" fmla="*/ 106116 h 234950"/>
              <a:gd name="connsiteX1" fmla="*/ 247862 w 349250"/>
              <a:gd name="connsiteY1" fmla="*/ 6416 h 234950"/>
              <a:gd name="connsiteX2" fmla="*/ 219392 w 349250"/>
              <a:gd name="connsiteY2" fmla="*/ 6416 h 234950"/>
              <a:gd name="connsiteX3" fmla="*/ 219392 w 349250"/>
              <a:gd name="connsiteY3" fmla="*/ 34347 h 234950"/>
              <a:gd name="connsiteX4" fmla="*/ 286114 w 349250"/>
              <a:gd name="connsiteY4" fmla="*/ 99807 h 234950"/>
              <a:gd name="connsiteX5" fmla="*/ 33010 w 349250"/>
              <a:gd name="connsiteY5" fmla="*/ 99807 h 234950"/>
              <a:gd name="connsiteX6" fmla="*/ 12876 w 349250"/>
              <a:gd name="connsiteY6" fmla="*/ 119557 h 234950"/>
              <a:gd name="connsiteX7" fmla="*/ 33010 w 349250"/>
              <a:gd name="connsiteY7" fmla="*/ 139306 h 234950"/>
              <a:gd name="connsiteX8" fmla="*/ 287184 w 349250"/>
              <a:gd name="connsiteY8" fmla="*/ 139306 h 234950"/>
              <a:gd name="connsiteX9" fmla="*/ 219392 w 349250"/>
              <a:gd name="connsiteY9" fmla="*/ 205813 h 234950"/>
              <a:gd name="connsiteX10" fmla="*/ 219392 w 349250"/>
              <a:gd name="connsiteY10" fmla="*/ 233743 h 234950"/>
              <a:gd name="connsiteX11" fmla="*/ 233627 w 349250"/>
              <a:gd name="connsiteY11" fmla="*/ 239528 h 234950"/>
              <a:gd name="connsiteX12" fmla="*/ 247862 w 349250"/>
              <a:gd name="connsiteY12" fmla="*/ 233743 h 234950"/>
              <a:gd name="connsiteX13" fmla="*/ 349485 w 349250"/>
              <a:gd name="connsiteY13" fmla="*/ 134046 h 234950"/>
              <a:gd name="connsiteX14" fmla="*/ 349485 w 349250"/>
              <a:gd name="connsiteY14" fmla="*/ 106116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16"/>
                </a:moveTo>
                <a:lnTo>
                  <a:pt x="247862" y="6416"/>
                </a:lnTo>
                <a:cubicBezTo>
                  <a:pt x="240000" y="-1295"/>
                  <a:pt x="227254" y="-1295"/>
                  <a:pt x="219392" y="6416"/>
                </a:cubicBezTo>
                <a:cubicBezTo>
                  <a:pt x="211529" y="14129"/>
                  <a:pt x="211529" y="26634"/>
                  <a:pt x="219392" y="34347"/>
                </a:cubicBezTo>
                <a:lnTo>
                  <a:pt x="286114" y="99807"/>
                </a:lnTo>
                <a:lnTo>
                  <a:pt x="33010" y="99807"/>
                </a:lnTo>
                <a:cubicBezTo>
                  <a:pt x="21890" y="99807"/>
                  <a:pt x="12876" y="108649"/>
                  <a:pt x="12876" y="119557"/>
                </a:cubicBezTo>
                <a:cubicBezTo>
                  <a:pt x="12876" y="130464"/>
                  <a:pt x="21890" y="139306"/>
                  <a:pt x="33010" y="139306"/>
                </a:cubicBezTo>
                <a:lnTo>
                  <a:pt x="287184" y="139306"/>
                </a:lnTo>
                <a:lnTo>
                  <a:pt x="219392" y="205813"/>
                </a:lnTo>
                <a:cubicBezTo>
                  <a:pt x="211529" y="213526"/>
                  <a:pt x="211529" y="226031"/>
                  <a:pt x="219392" y="233743"/>
                </a:cubicBezTo>
                <a:cubicBezTo>
                  <a:pt x="223322" y="237600"/>
                  <a:pt x="228474" y="239528"/>
                  <a:pt x="233627" y="239528"/>
                </a:cubicBezTo>
                <a:cubicBezTo>
                  <a:pt x="238777" y="239528"/>
                  <a:pt x="243930" y="237600"/>
                  <a:pt x="247862" y="233743"/>
                </a:cubicBezTo>
                <a:lnTo>
                  <a:pt x="349485" y="134046"/>
                </a:lnTo>
                <a:cubicBezTo>
                  <a:pt x="357347" y="126334"/>
                  <a:pt x="357347" y="113829"/>
                  <a:pt x="349485" y="106116"/>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TextBox 115"/>
          <p:cNvSpPr txBox="1"/>
          <p:nvPr/>
        </p:nvSpPr>
        <p:spPr>
          <a:xfrm>
            <a:off x="4543370" y="1611534"/>
            <a:ext cx="9213800" cy="852285"/>
          </a:xfrm>
          <a:prstGeom prst="rect">
            <a:avLst/>
          </a:prstGeom>
          <a:noFill/>
        </p:spPr>
        <p:txBody>
          <a:bodyPr wrap="square" lIns="0" tIns="0" rIns="0" bIns="0" rtlCol="0">
            <a:spAutoFit/>
          </a:bodyPr>
          <a:lstStyle/>
          <a:p>
            <a:pPr>
              <a:lnSpc>
                <a:spcPts val="1000"/>
              </a:lnSpc>
            </a:pPr>
            <a:endParaRPr lang="en-US" dirty="0"/>
          </a:p>
          <a:p>
            <a:pPr>
              <a:lnSpc>
                <a:spcPts val="1960"/>
              </a:lnSpc>
            </a:pPr>
            <a:endParaRPr lang="en-US" dirty="0"/>
          </a:p>
          <a:p>
            <a:pPr marL="0" indent="3330976">
              <a:lnSpc>
                <a:spcPct val="136249"/>
              </a:lnSpc>
            </a:pPr>
            <a:r>
              <a:rPr lang="en-US" altLang="zh-CN" sz="2500" b="1" spc="309" dirty="0">
                <a:solidFill>
                  <a:srgbClr val="FEFEFE"/>
                </a:solidFill>
                <a:latin typeface="Times New Roman"/>
                <a:ea typeface="Times New Roman"/>
              </a:rPr>
              <a:t>As</a:t>
            </a:r>
            <a:r>
              <a:rPr lang="en-US" altLang="zh-CN" sz="2500" b="1" spc="139" dirty="0">
                <a:solidFill>
                  <a:srgbClr val="FEFEFE"/>
                </a:solidFill>
                <a:latin typeface="Times New Roman"/>
                <a:cs typeface="Times New Roman"/>
              </a:rPr>
              <a:t> </a:t>
            </a:r>
            <a:r>
              <a:rPr lang="en-US" altLang="zh-CN" sz="2500" b="1" spc="234" dirty="0">
                <a:solidFill>
                  <a:srgbClr val="FEFEFE"/>
                </a:solidFill>
                <a:latin typeface="Times New Roman"/>
                <a:ea typeface="Times New Roman"/>
              </a:rPr>
              <a:t>of</a:t>
            </a:r>
            <a:r>
              <a:rPr lang="en-US" altLang="zh-CN" sz="2500" b="1" spc="145" dirty="0">
                <a:solidFill>
                  <a:srgbClr val="FEFEFE"/>
                </a:solidFill>
                <a:latin typeface="Times New Roman"/>
                <a:cs typeface="Times New Roman"/>
              </a:rPr>
              <a:t> </a:t>
            </a:r>
            <a:r>
              <a:rPr lang="en-US" altLang="zh-CN" sz="2500" b="1" spc="254" dirty="0">
                <a:solidFill>
                  <a:srgbClr val="FEFEFE"/>
                </a:solidFill>
                <a:latin typeface="Times New Roman"/>
                <a:ea typeface="Times New Roman"/>
              </a:rPr>
              <a:t>July</a:t>
            </a:r>
            <a:r>
              <a:rPr lang="en-US" altLang="zh-CN" sz="2500" b="1" spc="145" dirty="0">
                <a:solidFill>
                  <a:srgbClr val="FEFEFE"/>
                </a:solidFill>
                <a:latin typeface="Times New Roman"/>
                <a:cs typeface="Times New Roman"/>
              </a:rPr>
              <a:t> </a:t>
            </a:r>
            <a:r>
              <a:rPr lang="en-US" altLang="zh-CN" sz="2500" b="1" spc="279" dirty="0">
                <a:solidFill>
                  <a:srgbClr val="FEFEFE"/>
                </a:solidFill>
                <a:latin typeface="Times New Roman"/>
                <a:ea typeface="Times New Roman"/>
              </a:rPr>
              <a:t>2020</a:t>
            </a:r>
          </a:p>
        </p:txBody>
      </p:sp>
      <p:sp>
        <p:nvSpPr>
          <p:cNvPr id="117" name="TextBox 117"/>
          <p:cNvSpPr txBox="1"/>
          <p:nvPr/>
        </p:nvSpPr>
        <p:spPr>
          <a:xfrm>
            <a:off x="5922683" y="4576441"/>
            <a:ext cx="5988050" cy="1792863"/>
          </a:xfrm>
          <a:prstGeom prst="rect">
            <a:avLst/>
          </a:prstGeom>
          <a:noFill/>
        </p:spPr>
        <p:txBody>
          <a:bodyPr wrap="square" lIns="0" tIns="0" rIns="0" bIns="0" rtlCol="0">
            <a:spAutoFit/>
          </a:bodyPr>
          <a:lstStyle/>
          <a:p>
            <a:pPr marL="342900" indent="-342900">
              <a:lnSpc>
                <a:spcPct val="136249"/>
              </a:lnSpc>
              <a:buFont typeface="Wingdings" panose="05000000000000000000" pitchFamily="2" charset="2"/>
              <a:buChar char="ü"/>
            </a:pPr>
            <a:r>
              <a:rPr lang="en-US" altLang="zh-CN" sz="2200" spc="200" dirty="0">
                <a:solidFill>
                  <a:srgbClr val="3F7AFE"/>
                </a:solidFill>
                <a:latin typeface="Times New Roman"/>
                <a:ea typeface="Times New Roman"/>
              </a:rPr>
              <a:t>know the increase and decrease in Corona cases in all continents around the world and Deaths , Actives , recovered </a:t>
            </a:r>
            <a:r>
              <a:rPr lang="en-US" altLang="zh-CN" sz="2200" spc="209" dirty="0">
                <a:solidFill>
                  <a:srgbClr val="3F7AFE"/>
                </a:solidFill>
                <a:latin typeface="Times New Roman"/>
                <a:ea typeface="Times New Roman"/>
              </a:rPr>
              <a:t>as</a:t>
            </a:r>
            <a:r>
              <a:rPr lang="en-US" altLang="zh-CN" sz="2200" spc="125" dirty="0">
                <a:solidFill>
                  <a:srgbClr val="3F7AFE"/>
                </a:solidFill>
                <a:latin typeface="Times New Roman"/>
                <a:cs typeface="Times New Roman"/>
              </a:rPr>
              <a:t> </a:t>
            </a:r>
            <a:r>
              <a:rPr lang="en-US" altLang="zh-CN" sz="2200" spc="204" dirty="0">
                <a:solidFill>
                  <a:srgbClr val="3F7AFE"/>
                </a:solidFill>
                <a:latin typeface="Times New Roman"/>
                <a:ea typeface="Times New Roman"/>
              </a:rPr>
              <a:t>of</a:t>
            </a:r>
            <a:r>
              <a:rPr lang="en-US" altLang="zh-CN" sz="2200" spc="125" dirty="0">
                <a:solidFill>
                  <a:srgbClr val="3F7AFE"/>
                </a:solidFill>
                <a:latin typeface="Times New Roman"/>
                <a:cs typeface="Times New Roman"/>
              </a:rPr>
              <a:t> </a:t>
            </a:r>
            <a:r>
              <a:rPr lang="en-US" altLang="zh-CN" sz="2200" spc="200" dirty="0">
                <a:solidFill>
                  <a:srgbClr val="3F7AFE"/>
                </a:solidFill>
                <a:latin typeface="Times New Roman"/>
                <a:ea typeface="Times New Roman"/>
              </a:rPr>
              <a:t>January</a:t>
            </a:r>
            <a:r>
              <a:rPr lang="en-US" altLang="zh-CN" sz="2200" spc="125" dirty="0">
                <a:solidFill>
                  <a:srgbClr val="3F7AFE"/>
                </a:solidFill>
                <a:latin typeface="Times New Roman"/>
                <a:cs typeface="Times New Roman"/>
              </a:rPr>
              <a:t> </a:t>
            </a:r>
            <a:r>
              <a:rPr lang="en-US" altLang="zh-CN" sz="2200" spc="240" dirty="0">
                <a:solidFill>
                  <a:srgbClr val="3F7AFE"/>
                </a:solidFill>
                <a:latin typeface="Times New Roman"/>
                <a:ea typeface="Times New Roman"/>
              </a:rPr>
              <a:t>2020 until July 2020 .</a:t>
            </a:r>
            <a:endParaRPr lang="en-US" altLang="zh-CN" sz="2200" spc="204" dirty="0">
              <a:solidFill>
                <a:srgbClr val="3F7AFE"/>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Freeform 155"/>
          <p:cNvSpPr/>
          <p:nvPr/>
        </p:nvSpPr>
        <p:spPr>
          <a:xfrm>
            <a:off x="0" y="-85725"/>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 name="connsiteX4" fmla="*/ 0 w 18288000"/>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7000">
                <a:moveTo>
                  <a:pt x="0" y="0"/>
                </a:moveTo>
                <a:lnTo>
                  <a:pt x="18288000" y="0"/>
                </a:lnTo>
                <a:lnTo>
                  <a:pt x="18288000" y="10287000"/>
                </a:lnTo>
                <a:lnTo>
                  <a:pt x="0" y="10287000"/>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6600" dirty="0"/>
          </a:p>
        </p:txBody>
      </p:sp>
      <p:sp>
        <p:nvSpPr>
          <p:cNvPr id="3" name="Freeform 104">
            <a:extLst>
              <a:ext uri="{FF2B5EF4-FFF2-40B4-BE49-F238E27FC236}">
                <a16:creationId xmlns:a16="http://schemas.microsoft.com/office/drawing/2014/main" id="{94331999-C39B-4A23-8D9B-E25F90900F96}"/>
              </a:ext>
            </a:extLst>
          </p:cNvPr>
          <p:cNvSpPr/>
          <p:nvPr/>
        </p:nvSpPr>
        <p:spPr>
          <a:xfrm>
            <a:off x="0" y="7900988"/>
            <a:ext cx="18288000" cy="2386012"/>
          </a:xfrm>
          <a:custGeom>
            <a:avLst/>
            <a:gdLst>
              <a:gd name="connsiteX0" fmla="*/ 8049 w 5988050"/>
              <a:gd name="connsiteY0" fmla="*/ 7012 h 768350"/>
              <a:gd name="connsiteX1" fmla="*/ 5999274 w 5988050"/>
              <a:gd name="connsiteY1" fmla="*/ 7012 h 768350"/>
              <a:gd name="connsiteX2" fmla="*/ 5999274 w 5988050"/>
              <a:gd name="connsiteY2" fmla="*/ 778537 h 768350"/>
              <a:gd name="connsiteX3" fmla="*/ 8049 w 5988050"/>
              <a:gd name="connsiteY3" fmla="*/ 778537 h 768350"/>
              <a:gd name="connsiteX4" fmla="*/ 8049 w 5988050"/>
              <a:gd name="connsiteY4" fmla="*/ 7012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8050" h="768350">
                <a:moveTo>
                  <a:pt x="8049" y="7012"/>
                </a:moveTo>
                <a:lnTo>
                  <a:pt x="5999274" y="7012"/>
                </a:lnTo>
                <a:lnTo>
                  <a:pt x="5999274" y="778537"/>
                </a:lnTo>
                <a:lnTo>
                  <a:pt x="8049" y="778537"/>
                </a:lnTo>
                <a:lnTo>
                  <a:pt x="8049" y="7012"/>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6000" b="1" dirty="0">
                <a:solidFill>
                  <a:schemeClr val="bg1"/>
                </a:solidFill>
              </a:rPr>
              <a:t>Thank you</a:t>
            </a:r>
            <a:endParaRPr lang="en-US" sz="6000" dirty="0"/>
          </a:p>
          <a:p>
            <a:pPr algn="ctr"/>
            <a:endParaRPr lang="en-US" spc="220" dirty="0">
              <a:solidFill>
                <a:schemeClr val="bg1"/>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11433" y="-13228"/>
            <a:ext cx="18288000" cy="10286999"/>
          </a:xfrm>
          <a:custGeom>
            <a:avLst/>
            <a:gdLst>
              <a:gd name="connsiteX0" fmla="*/ 0 w 18288000"/>
              <a:gd name="connsiteY0" fmla="*/ 0 h 10286999"/>
              <a:gd name="connsiteX1" fmla="*/ 18288000 w 18288000"/>
              <a:gd name="connsiteY1" fmla="*/ 0 h 10286999"/>
              <a:gd name="connsiteX2" fmla="*/ 18288000 w 18288000"/>
              <a:gd name="connsiteY2" fmla="*/ 10286999 h 10286999"/>
              <a:gd name="connsiteX3" fmla="*/ 0 w 18288000"/>
              <a:gd name="connsiteY3" fmla="*/ 10286999 h 10286999"/>
              <a:gd name="connsiteX4" fmla="*/ 0 w 18288000"/>
              <a:gd name="connsiteY4" fmla="*/ 0 h 1028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6999">
                <a:moveTo>
                  <a:pt x="0" y="0"/>
                </a:moveTo>
                <a:lnTo>
                  <a:pt x="18288000" y="0"/>
                </a:lnTo>
                <a:lnTo>
                  <a:pt x="18288000" y="10286999"/>
                </a:lnTo>
                <a:lnTo>
                  <a:pt x="0" y="10286999"/>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Freeform 10"/>
          <p:cNvSpPr/>
          <p:nvPr/>
        </p:nvSpPr>
        <p:spPr>
          <a:xfrm>
            <a:off x="1590221" y="1308295"/>
            <a:ext cx="5289550" cy="1161662"/>
          </a:xfrm>
          <a:custGeom>
            <a:avLst/>
            <a:gdLst>
              <a:gd name="connsiteX0" fmla="*/ 6350 w 4667250"/>
              <a:gd name="connsiteY0" fmla="*/ 12401 h 781050"/>
              <a:gd name="connsiteX1" fmla="*/ 4673600 w 4667250"/>
              <a:gd name="connsiteY1" fmla="*/ 12401 h 781050"/>
              <a:gd name="connsiteX2" fmla="*/ 4673600 w 4667250"/>
              <a:gd name="connsiteY2" fmla="*/ 783926 h 781050"/>
              <a:gd name="connsiteX3" fmla="*/ 6350 w 4667250"/>
              <a:gd name="connsiteY3" fmla="*/ 783926 h 781050"/>
              <a:gd name="connsiteX4" fmla="*/ 6350 w 4667250"/>
              <a:gd name="connsiteY4" fmla="*/ 12401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6350" y="12401"/>
                </a:moveTo>
                <a:lnTo>
                  <a:pt x="4673600" y="12401"/>
                </a:lnTo>
                <a:lnTo>
                  <a:pt x="4673600" y="783926"/>
                </a:lnTo>
                <a:lnTo>
                  <a:pt x="6350" y="783926"/>
                </a:lnTo>
                <a:lnTo>
                  <a:pt x="6350" y="12401"/>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sz="4400" noProof="0" dirty="0">
                <a:cs typeface="Segoe UI Light" panose="020B0502040204020203" pitchFamily="34" charset="0"/>
              </a:rPr>
              <a:t>Presentation Outline:</a:t>
            </a:r>
            <a:endParaRPr lang="en-US" sz="4000" dirty="0"/>
          </a:p>
        </p:txBody>
      </p:sp>
      <p:sp>
        <p:nvSpPr>
          <p:cNvPr id="11" name="Freeform 11"/>
          <p:cNvSpPr/>
          <p:nvPr/>
        </p:nvSpPr>
        <p:spPr>
          <a:xfrm>
            <a:off x="16579850" y="1308295"/>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1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1"/>
                  <a:pt x="348022" y="664681"/>
                </a:cubicBezTo>
                <a:cubicBezTo>
                  <a:pt x="529814" y="664681"/>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2"/>
          <p:cNvSpPr/>
          <p:nvPr/>
        </p:nvSpPr>
        <p:spPr>
          <a:xfrm>
            <a:off x="16738600" y="1517845"/>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Freeform 15"/>
          <p:cNvSpPr/>
          <p:nvPr/>
        </p:nvSpPr>
        <p:spPr>
          <a:xfrm>
            <a:off x="-1428750" y="8058150"/>
            <a:ext cx="6965950" cy="4044950"/>
          </a:xfrm>
          <a:custGeom>
            <a:avLst/>
            <a:gdLst>
              <a:gd name="connsiteX0" fmla="*/ -3602 w 6965950"/>
              <a:gd name="connsiteY0" fmla="*/ 55785 h 4044950"/>
              <a:gd name="connsiteX1" fmla="*/ 2820455 w 6965950"/>
              <a:gd name="connsiteY1" fmla="*/ 8754 h 4044950"/>
              <a:gd name="connsiteX2" fmla="*/ 5073827 w 6965950"/>
              <a:gd name="connsiteY2" fmla="*/ 1510692 h 4044950"/>
              <a:gd name="connsiteX3" fmla="*/ 6978029 w 6965950"/>
              <a:gd name="connsiteY3" fmla="*/ 3670541 h 4044950"/>
              <a:gd name="connsiteX4" fmla="*/ 3045611 w 6965950"/>
              <a:gd name="connsiteY4" fmla="*/ 4048424 h 4044950"/>
              <a:gd name="connsiteX5" fmla="*/ -3602 w 6965950"/>
              <a:gd name="connsiteY5" fmla="*/ 55785 h 4044950"/>
              <a:gd name="connsiteX6" fmla="*/ -3602 w 6965950"/>
              <a:gd name="connsiteY6" fmla="*/ 55785 h 404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044950">
                <a:moveTo>
                  <a:pt x="-3602" y="55785"/>
                </a:moveTo>
                <a:cubicBezTo>
                  <a:pt x="-3602" y="55785"/>
                  <a:pt x="2036238" y="-600249"/>
                  <a:pt x="2820455" y="8754"/>
                </a:cubicBezTo>
                <a:cubicBezTo>
                  <a:pt x="3604673" y="617758"/>
                  <a:pt x="4399746" y="1275091"/>
                  <a:pt x="5073827" y="1510692"/>
                </a:cubicBezTo>
                <a:cubicBezTo>
                  <a:pt x="5747907" y="1746294"/>
                  <a:pt x="6978029" y="3670541"/>
                  <a:pt x="6978029" y="3670541"/>
                </a:cubicBezTo>
                <a:cubicBezTo>
                  <a:pt x="6978029" y="3670541"/>
                  <a:pt x="4526024" y="5119766"/>
                  <a:pt x="3045611" y="4048424"/>
                </a:cubicBezTo>
                <a:cubicBezTo>
                  <a:pt x="1565198" y="2977081"/>
                  <a:pt x="363017" y="1757222"/>
                  <a:pt x="-3602" y="55785"/>
                </a:cubicBezTo>
                <a:lnTo>
                  <a:pt x="-3602" y="55785"/>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6"/>
          <p:cNvSpPr/>
          <p:nvPr/>
        </p:nvSpPr>
        <p:spPr>
          <a:xfrm>
            <a:off x="-755650" y="8362950"/>
            <a:ext cx="6457950" cy="3536950"/>
          </a:xfrm>
          <a:custGeom>
            <a:avLst/>
            <a:gdLst>
              <a:gd name="connsiteX0" fmla="*/ -575 w 6457950"/>
              <a:gd name="connsiteY0" fmla="*/ 77826 h 3536950"/>
              <a:gd name="connsiteX1" fmla="*/ 7262 w 6457950"/>
              <a:gd name="connsiteY1" fmla="*/ 16513 h 3536950"/>
              <a:gd name="connsiteX2" fmla="*/ 2535167 w 6457950"/>
              <a:gd name="connsiteY2" fmla="*/ 862645 h 3536950"/>
              <a:gd name="connsiteX3" fmla="*/ 4457684 w 6457950"/>
              <a:gd name="connsiteY3" fmla="*/ 1953035 h 3536950"/>
              <a:gd name="connsiteX4" fmla="*/ 4798239 w 6457950"/>
              <a:gd name="connsiteY4" fmla="*/ 2093717 h 3536950"/>
              <a:gd name="connsiteX5" fmla="*/ 6458627 w 6457950"/>
              <a:gd name="connsiteY5" fmla="*/ 3515389 h 3536950"/>
              <a:gd name="connsiteX6" fmla="*/ 6406905 w 6457950"/>
              <a:gd name="connsiteY6" fmla="*/ 3549498 h 3536950"/>
              <a:gd name="connsiteX7" fmla="*/ 4771753 w 6457950"/>
              <a:gd name="connsiteY7" fmla="*/ 2151404 h 3536950"/>
              <a:gd name="connsiteX8" fmla="*/ 4431198 w 6457950"/>
              <a:gd name="connsiteY8" fmla="*/ 2010721 h 3536950"/>
              <a:gd name="connsiteX9" fmla="*/ 2491583 w 6457950"/>
              <a:gd name="connsiteY9" fmla="*/ 911086 h 3536950"/>
              <a:gd name="connsiteX10" fmla="*/ 967585 w 6457950"/>
              <a:gd name="connsiteY10" fmla="*/ 255420 h 3536950"/>
              <a:gd name="connsiteX11" fmla="*/ -575 w 6457950"/>
              <a:gd name="connsiteY11" fmla="*/ 77826 h 3536950"/>
              <a:gd name="connsiteX12" fmla="*/ -575 w 6457950"/>
              <a:gd name="connsiteY12" fmla="*/ 77826 h 35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7950" h="3536950">
                <a:moveTo>
                  <a:pt x="-575" y="77826"/>
                </a:moveTo>
                <a:lnTo>
                  <a:pt x="7262" y="16513"/>
                </a:lnTo>
                <a:cubicBezTo>
                  <a:pt x="80591" y="24627"/>
                  <a:pt x="1784024" y="215905"/>
                  <a:pt x="2535167" y="862645"/>
                </a:cubicBezTo>
                <a:cubicBezTo>
                  <a:pt x="3191709" y="1430425"/>
                  <a:pt x="3668078" y="1626663"/>
                  <a:pt x="4457684" y="1953035"/>
                </a:cubicBezTo>
                <a:cubicBezTo>
                  <a:pt x="4565164" y="1996250"/>
                  <a:pt x="4677487" y="2043823"/>
                  <a:pt x="4798239" y="2093717"/>
                </a:cubicBezTo>
                <a:cubicBezTo>
                  <a:pt x="5794862" y="2513399"/>
                  <a:pt x="6453541" y="3506431"/>
                  <a:pt x="6458627" y="3515389"/>
                </a:cubicBezTo>
                <a:lnTo>
                  <a:pt x="6406905" y="3549498"/>
                </a:lnTo>
                <a:cubicBezTo>
                  <a:pt x="6400801" y="3538749"/>
                  <a:pt x="5752295" y="2563632"/>
                  <a:pt x="4771753" y="2151404"/>
                </a:cubicBezTo>
                <a:cubicBezTo>
                  <a:pt x="4652793" y="2100491"/>
                  <a:pt x="4538678" y="2053937"/>
                  <a:pt x="4431198" y="2010721"/>
                </a:cubicBezTo>
                <a:cubicBezTo>
                  <a:pt x="3636991" y="1684593"/>
                  <a:pt x="3156795" y="1485789"/>
                  <a:pt x="2491583" y="911086"/>
                </a:cubicBezTo>
                <a:cubicBezTo>
                  <a:pt x="2108624" y="578880"/>
                  <a:pt x="1450822" y="371943"/>
                  <a:pt x="967585" y="255420"/>
                </a:cubicBezTo>
                <a:cubicBezTo>
                  <a:pt x="648834" y="178173"/>
                  <a:pt x="325435" y="117781"/>
                  <a:pt x="-575" y="77826"/>
                </a:cubicBezTo>
                <a:lnTo>
                  <a:pt x="-575" y="778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8"/>
          <p:cNvSpPr txBox="1"/>
          <p:nvPr/>
        </p:nvSpPr>
        <p:spPr>
          <a:xfrm rot="5400000">
            <a:off x="16119537" y="8157314"/>
            <a:ext cx="1741841"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grpSp>
        <p:nvGrpSpPr>
          <p:cNvPr id="19" name="Google Shape;17589;p84">
            <a:extLst>
              <a:ext uri="{FF2B5EF4-FFF2-40B4-BE49-F238E27FC236}">
                <a16:creationId xmlns:a16="http://schemas.microsoft.com/office/drawing/2014/main" id="{51522337-588A-4528-BD08-316A52EBE4FF}"/>
              </a:ext>
            </a:extLst>
          </p:cNvPr>
          <p:cNvGrpSpPr/>
          <p:nvPr/>
        </p:nvGrpSpPr>
        <p:grpSpPr>
          <a:xfrm>
            <a:off x="3628810" y="3474624"/>
            <a:ext cx="10145247" cy="2902724"/>
            <a:chOff x="6953919" y="3912433"/>
            <a:chExt cx="1542211" cy="421355"/>
          </a:xfrm>
        </p:grpSpPr>
        <p:cxnSp>
          <p:nvCxnSpPr>
            <p:cNvPr id="20" name="Google Shape;17590;p84">
              <a:extLst>
                <a:ext uri="{FF2B5EF4-FFF2-40B4-BE49-F238E27FC236}">
                  <a16:creationId xmlns:a16="http://schemas.microsoft.com/office/drawing/2014/main" id="{05F1DF6B-B463-41BA-827C-EFD3F6BCE97D}"/>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1" name="Google Shape;17591;p84">
              <a:extLst>
                <a:ext uri="{FF2B5EF4-FFF2-40B4-BE49-F238E27FC236}">
                  <a16:creationId xmlns:a16="http://schemas.microsoft.com/office/drawing/2014/main" id="{2DAEB54C-2799-4DB5-929F-CC736F58CF36}"/>
                </a:ext>
              </a:extLst>
            </p:cNvPr>
            <p:cNvCxnSpPr>
              <a:cxnSpLocks/>
            </p:cNvCxnSpPr>
            <p:nvPr/>
          </p:nvCxnSpPr>
          <p:spPr>
            <a:xfrm>
              <a:off x="7405296" y="4215915"/>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2" name="Google Shape;17594;p84">
              <a:extLst>
                <a:ext uri="{FF2B5EF4-FFF2-40B4-BE49-F238E27FC236}">
                  <a16:creationId xmlns:a16="http://schemas.microsoft.com/office/drawing/2014/main" id="{D5174C32-6078-486A-97C9-954528ED2827}"/>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cxnSp>
        <p:nvCxnSpPr>
          <p:cNvPr id="23" name="Google Shape;17591;p84">
            <a:extLst>
              <a:ext uri="{FF2B5EF4-FFF2-40B4-BE49-F238E27FC236}">
                <a16:creationId xmlns:a16="http://schemas.microsoft.com/office/drawing/2014/main" id="{74442BE9-1311-4CE3-A18B-3F1B4122AE2D}"/>
              </a:ext>
            </a:extLst>
          </p:cNvPr>
          <p:cNvCxnSpPr>
            <a:cxnSpLocks/>
          </p:cNvCxnSpPr>
          <p:nvPr/>
        </p:nvCxnSpPr>
        <p:spPr>
          <a:xfrm>
            <a:off x="8043205" y="4531995"/>
            <a:ext cx="0" cy="611504"/>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4" name="Google Shape;17591;p84">
            <a:extLst>
              <a:ext uri="{FF2B5EF4-FFF2-40B4-BE49-F238E27FC236}">
                <a16:creationId xmlns:a16="http://schemas.microsoft.com/office/drawing/2014/main" id="{10B00282-D802-42F4-A5A5-A0F274FC6D44}"/>
              </a:ext>
            </a:extLst>
          </p:cNvPr>
          <p:cNvCxnSpPr>
            <a:cxnSpLocks/>
          </p:cNvCxnSpPr>
          <p:nvPr/>
        </p:nvCxnSpPr>
        <p:spPr>
          <a:xfrm>
            <a:off x="9988120" y="4547344"/>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25" name="Google Shape;17591;p84">
            <a:extLst>
              <a:ext uri="{FF2B5EF4-FFF2-40B4-BE49-F238E27FC236}">
                <a16:creationId xmlns:a16="http://schemas.microsoft.com/office/drawing/2014/main" id="{91767417-3862-4F53-879E-22E56155447F}"/>
              </a:ext>
            </a:extLst>
          </p:cNvPr>
          <p:cNvCxnSpPr>
            <a:cxnSpLocks/>
          </p:cNvCxnSpPr>
          <p:nvPr/>
        </p:nvCxnSpPr>
        <p:spPr>
          <a:xfrm>
            <a:off x="11642749" y="3466713"/>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6" name="مربع نص 5">
            <a:extLst>
              <a:ext uri="{FF2B5EF4-FFF2-40B4-BE49-F238E27FC236}">
                <a16:creationId xmlns:a16="http://schemas.microsoft.com/office/drawing/2014/main" id="{6D793A94-A971-4CC0-BA36-835A965B5244}"/>
              </a:ext>
            </a:extLst>
          </p:cNvPr>
          <p:cNvSpPr txBox="1"/>
          <p:nvPr/>
        </p:nvSpPr>
        <p:spPr>
          <a:xfrm>
            <a:off x="3810985" y="4924732"/>
            <a:ext cx="1944678" cy="461665"/>
          </a:xfrm>
          <a:prstGeom prst="rect">
            <a:avLst/>
          </a:prstGeom>
          <a:noFill/>
        </p:spPr>
        <p:txBody>
          <a:bodyPr wrap="square" rtlCol="1">
            <a:spAutoFit/>
          </a:bodyPr>
          <a:lstStyle/>
          <a:p>
            <a:r>
              <a:rPr lang="en-US" altLang="zh-CN" sz="2400" spc="-10" dirty="0">
                <a:solidFill>
                  <a:srgbClr val="2D2433"/>
                </a:solidFill>
                <a:latin typeface="Times New Roman"/>
                <a:ea typeface="Times New Roman"/>
              </a:rPr>
              <a:t>Introduction</a:t>
            </a:r>
            <a:endParaRPr lang="ar-SA" sz="2800" dirty="0"/>
          </a:p>
        </p:txBody>
      </p:sp>
      <p:sp>
        <p:nvSpPr>
          <p:cNvPr id="7" name="مربع نص 6">
            <a:extLst>
              <a:ext uri="{FF2B5EF4-FFF2-40B4-BE49-F238E27FC236}">
                <a16:creationId xmlns:a16="http://schemas.microsoft.com/office/drawing/2014/main" id="{23FECCFA-7E76-4865-B648-79BEA5BAF028}"/>
              </a:ext>
            </a:extLst>
          </p:cNvPr>
          <p:cNvSpPr txBox="1"/>
          <p:nvPr/>
        </p:nvSpPr>
        <p:spPr>
          <a:xfrm>
            <a:off x="5019699" y="6441785"/>
            <a:ext cx="3441700" cy="738664"/>
          </a:xfrm>
          <a:prstGeom prst="rect">
            <a:avLst/>
          </a:prstGeom>
          <a:noFill/>
        </p:spPr>
        <p:txBody>
          <a:bodyPr wrap="square" rtlCol="1">
            <a:spAutoFit/>
          </a:bodyPr>
          <a:lstStyle/>
          <a:p>
            <a:r>
              <a:rPr lang="en-US" sz="2400" dirty="0">
                <a:latin typeface="Segoe UI" panose="020B0502040204020203" pitchFamily="34" charset="0"/>
                <a:cs typeface="Segoe UI Light" panose="020B0502040204020203" pitchFamily="34" charset="0"/>
              </a:rPr>
              <a:t>Problem understanding</a:t>
            </a:r>
            <a:endParaRPr lang="en-US" sz="1000" dirty="0"/>
          </a:p>
          <a:p>
            <a:endParaRPr lang="ar-SA" dirty="0"/>
          </a:p>
        </p:txBody>
      </p:sp>
      <p:sp>
        <p:nvSpPr>
          <p:cNvPr id="8" name="مربع نص 7">
            <a:extLst>
              <a:ext uri="{FF2B5EF4-FFF2-40B4-BE49-F238E27FC236}">
                <a16:creationId xmlns:a16="http://schemas.microsoft.com/office/drawing/2014/main" id="{2A04CC4B-E6E4-4B8B-A75F-48CDEFC52A8C}"/>
              </a:ext>
            </a:extLst>
          </p:cNvPr>
          <p:cNvSpPr txBox="1"/>
          <p:nvPr/>
        </p:nvSpPr>
        <p:spPr>
          <a:xfrm>
            <a:off x="7486650" y="3951228"/>
            <a:ext cx="1657350" cy="800219"/>
          </a:xfrm>
          <a:prstGeom prst="rect">
            <a:avLst/>
          </a:prstGeom>
          <a:noFill/>
        </p:spPr>
        <p:txBody>
          <a:bodyPr wrap="square" rtlCol="1">
            <a:spAutoFit/>
          </a:bodyPr>
          <a:lstStyle/>
          <a:p>
            <a:r>
              <a:rPr lang="en-US" altLang="zh-CN" sz="2400" spc="-10" dirty="0">
                <a:solidFill>
                  <a:srgbClr val="2D2433"/>
                </a:solidFill>
                <a:latin typeface="Times New Roman"/>
              </a:rPr>
              <a:t>DATA</a:t>
            </a:r>
            <a:r>
              <a:rPr lang="en-US" altLang="zh-CN" sz="2800" spc="-10" dirty="0">
                <a:solidFill>
                  <a:srgbClr val="2D2433"/>
                </a:solidFill>
                <a:latin typeface="Times New Roman"/>
              </a:rPr>
              <a:t> </a:t>
            </a:r>
          </a:p>
          <a:p>
            <a:endParaRPr lang="ar-SA" dirty="0"/>
          </a:p>
        </p:txBody>
      </p:sp>
      <p:sp>
        <p:nvSpPr>
          <p:cNvPr id="14" name="مربع نص 13">
            <a:extLst>
              <a:ext uri="{FF2B5EF4-FFF2-40B4-BE49-F238E27FC236}">
                <a16:creationId xmlns:a16="http://schemas.microsoft.com/office/drawing/2014/main" id="{19BD8891-ED5C-48EF-9491-176253ECA8E3}"/>
              </a:ext>
            </a:extLst>
          </p:cNvPr>
          <p:cNvSpPr txBox="1"/>
          <p:nvPr/>
        </p:nvSpPr>
        <p:spPr>
          <a:xfrm>
            <a:off x="8928238" y="5386397"/>
            <a:ext cx="3232946" cy="738664"/>
          </a:xfrm>
          <a:prstGeom prst="rect">
            <a:avLst/>
          </a:prstGeom>
          <a:noFill/>
        </p:spPr>
        <p:txBody>
          <a:bodyPr wrap="square" rtlCol="1">
            <a:spAutoFit/>
          </a:bodyPr>
          <a:lstStyle/>
          <a:p>
            <a:r>
              <a:rPr lang="en-US" sz="2400" dirty="0">
                <a:latin typeface="Segoe UI" panose="020B0502040204020203" pitchFamily="34" charset="0"/>
                <a:cs typeface="Segoe UI Light" panose="020B0502040204020203" pitchFamily="34" charset="0"/>
              </a:rPr>
              <a:t>Data Visualization</a:t>
            </a:r>
            <a:endParaRPr lang="en-US" altLang="zh-CN" sz="2400" dirty="0">
              <a:latin typeface="Segoe UI" panose="020B0502040204020203" pitchFamily="34" charset="0"/>
              <a:cs typeface="Segoe UI Light" panose="020B0502040204020203" pitchFamily="34" charset="0"/>
            </a:endParaRPr>
          </a:p>
          <a:p>
            <a:endParaRPr lang="ar-SA" dirty="0"/>
          </a:p>
        </p:txBody>
      </p:sp>
      <p:sp>
        <p:nvSpPr>
          <p:cNvPr id="17" name="مربع نص 16">
            <a:extLst>
              <a:ext uri="{FF2B5EF4-FFF2-40B4-BE49-F238E27FC236}">
                <a16:creationId xmlns:a16="http://schemas.microsoft.com/office/drawing/2014/main" id="{27E1FAAB-B438-4A8A-88E6-CE90D3DD47D4}"/>
              </a:ext>
            </a:extLst>
          </p:cNvPr>
          <p:cNvSpPr txBox="1"/>
          <p:nvPr/>
        </p:nvSpPr>
        <p:spPr>
          <a:xfrm>
            <a:off x="10803594" y="2778171"/>
            <a:ext cx="1678309" cy="461665"/>
          </a:xfrm>
          <a:prstGeom prst="rect">
            <a:avLst/>
          </a:prstGeom>
          <a:noFill/>
        </p:spPr>
        <p:txBody>
          <a:bodyPr wrap="square" rtlCol="1">
            <a:spAutoFit/>
          </a:bodyPr>
          <a:lstStyle/>
          <a:p>
            <a:r>
              <a:rPr lang="en-US" sz="2400" dirty="0"/>
              <a:t>conclusion</a:t>
            </a:r>
            <a:endParaRPr lang="ar-SA" dirty="0"/>
          </a:p>
        </p:txBody>
      </p:sp>
      <p:sp>
        <p:nvSpPr>
          <p:cNvPr id="26" name="مربع نص 25">
            <a:extLst>
              <a:ext uri="{FF2B5EF4-FFF2-40B4-BE49-F238E27FC236}">
                <a16:creationId xmlns:a16="http://schemas.microsoft.com/office/drawing/2014/main" id="{D98D3966-496F-4D56-9191-BFA196FF0ADE}"/>
              </a:ext>
            </a:extLst>
          </p:cNvPr>
          <p:cNvSpPr txBox="1"/>
          <p:nvPr/>
        </p:nvSpPr>
        <p:spPr>
          <a:xfrm>
            <a:off x="13347439" y="4289782"/>
            <a:ext cx="860105" cy="461665"/>
          </a:xfrm>
          <a:prstGeom prst="rect">
            <a:avLst/>
          </a:prstGeom>
          <a:noFill/>
        </p:spPr>
        <p:txBody>
          <a:bodyPr wrap="square" rtlCol="1">
            <a:spAutoFit/>
          </a:bodyPr>
          <a:lstStyle/>
          <a:p>
            <a:r>
              <a:rPr lang="en-US" sz="2400" dirty="0"/>
              <a:t>Tools</a:t>
            </a:r>
            <a:endParaRPr lang="ar-SA" sz="2400" dirty="0"/>
          </a:p>
        </p:txBody>
      </p:sp>
      <p:cxnSp>
        <p:nvCxnSpPr>
          <p:cNvPr id="27" name="Google Shape;17591;p84">
            <a:extLst>
              <a:ext uri="{FF2B5EF4-FFF2-40B4-BE49-F238E27FC236}">
                <a16:creationId xmlns:a16="http://schemas.microsoft.com/office/drawing/2014/main" id="{FE06DC29-D127-49C4-A2D5-C6B8B99FB62C}"/>
              </a:ext>
            </a:extLst>
          </p:cNvPr>
          <p:cNvCxnSpPr>
            <a:cxnSpLocks/>
          </p:cNvCxnSpPr>
          <p:nvPr/>
        </p:nvCxnSpPr>
        <p:spPr>
          <a:xfrm>
            <a:off x="13765272" y="3481697"/>
            <a:ext cx="15985" cy="611504"/>
          </a:xfrm>
          <a:prstGeom prst="straightConnector1">
            <a:avLst/>
          </a:prstGeom>
          <a:noFill/>
          <a:ln w="19050" cap="flat" cmpd="sng">
            <a:solidFill>
              <a:schemeClr val="accent3">
                <a:lumMod val="50000"/>
              </a:schemeClr>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0" y="0"/>
            <a:ext cx="18288000" cy="10286999"/>
          </a:xfrm>
          <a:custGeom>
            <a:avLst/>
            <a:gdLst>
              <a:gd name="connsiteX0" fmla="*/ 0 w 18288000"/>
              <a:gd name="connsiteY0" fmla="*/ 0 h 10286999"/>
              <a:gd name="connsiteX1" fmla="*/ 18288000 w 18288000"/>
              <a:gd name="connsiteY1" fmla="*/ 0 h 10286999"/>
              <a:gd name="connsiteX2" fmla="*/ 18288000 w 18288000"/>
              <a:gd name="connsiteY2" fmla="*/ 10286999 h 10286999"/>
              <a:gd name="connsiteX3" fmla="*/ 0 w 18288000"/>
              <a:gd name="connsiteY3" fmla="*/ 10286999 h 10286999"/>
              <a:gd name="connsiteX4" fmla="*/ 0 w 18288000"/>
              <a:gd name="connsiteY4" fmla="*/ 0 h 1028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0" h="10286999">
                <a:moveTo>
                  <a:pt x="0" y="0"/>
                </a:moveTo>
                <a:lnTo>
                  <a:pt x="18288000" y="0"/>
                </a:lnTo>
                <a:lnTo>
                  <a:pt x="18288000" y="10286999"/>
                </a:lnTo>
                <a:lnTo>
                  <a:pt x="0" y="10286999"/>
                </a:lnTo>
                <a:lnTo>
                  <a:pt x="0" y="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Freeform 11"/>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1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1"/>
                  <a:pt x="348022" y="664681"/>
                </a:cubicBezTo>
                <a:cubicBezTo>
                  <a:pt x="529814" y="664681"/>
                  <a:pt x="677186" y="517308"/>
                  <a:pt x="677186" y="335515"/>
                </a:cubicBezTo>
                <a:cubicBezTo>
                  <a:pt x="677186" y="153722"/>
                  <a:pt x="529814" y="6350"/>
                  <a:pt x="348022" y="6350"/>
                </a:cubicBezTo>
                <a:lnTo>
                  <a:pt x="348022" y="6350"/>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2"/>
          <p:cNvSpPr/>
          <p:nvPr/>
        </p:nvSpPr>
        <p:spPr>
          <a:xfrm>
            <a:off x="16744950" y="1238250"/>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3"/>
          <p:cNvSpPr/>
          <p:nvPr/>
        </p:nvSpPr>
        <p:spPr>
          <a:xfrm>
            <a:off x="2470150" y="1797050"/>
            <a:ext cx="5137150" cy="6153150"/>
          </a:xfrm>
          <a:custGeom>
            <a:avLst/>
            <a:gdLst>
              <a:gd name="connsiteX0" fmla="*/ 5143305 w 5137150"/>
              <a:gd name="connsiteY0" fmla="*/ 4775075 h 6153150"/>
              <a:gd name="connsiteX1" fmla="*/ 5077598 w 5137150"/>
              <a:gd name="connsiteY1" fmla="*/ 4911824 h 6153150"/>
              <a:gd name="connsiteX2" fmla="*/ 4953401 w 5137150"/>
              <a:gd name="connsiteY2" fmla="*/ 4991374 h 6153150"/>
              <a:gd name="connsiteX3" fmla="*/ 4132985 w 5137150"/>
              <a:gd name="connsiteY3" fmla="*/ 5357304 h 6153150"/>
              <a:gd name="connsiteX4" fmla="*/ 2225626 w 5137150"/>
              <a:gd name="connsiteY4" fmla="*/ 6100749 h 6153150"/>
              <a:gd name="connsiteX5" fmla="*/ 2027160 w 5137150"/>
              <a:gd name="connsiteY5" fmla="*/ 6159630 h 6153150"/>
              <a:gd name="connsiteX6" fmla="*/ 1810897 w 5137150"/>
              <a:gd name="connsiteY6" fmla="*/ 6053451 h 6153150"/>
              <a:gd name="connsiteX7" fmla="*/ 1750722 w 5137150"/>
              <a:gd name="connsiteY7" fmla="*/ 5931651 h 6153150"/>
              <a:gd name="connsiteX8" fmla="*/ 1510312 w 5137150"/>
              <a:gd name="connsiteY8" fmla="*/ 5313323 h 6153150"/>
              <a:gd name="connsiteX9" fmla="*/ 1197269 w 5137150"/>
              <a:gd name="connsiteY9" fmla="*/ 4478312 h 6153150"/>
              <a:gd name="connsiteX10" fmla="*/ 1096641 w 5137150"/>
              <a:gd name="connsiteY10" fmla="*/ 4168331 h 6153150"/>
              <a:gd name="connsiteX11" fmla="*/ 247317 w 5137150"/>
              <a:gd name="connsiteY11" fmla="*/ 1827781 h 6153150"/>
              <a:gd name="connsiteX12" fmla="*/ 10466 w 5137150"/>
              <a:gd name="connsiteY12" fmla="*/ 1200802 h 6153150"/>
              <a:gd name="connsiteX13" fmla="*/ 108015 w 5137150"/>
              <a:gd name="connsiteY13" fmla="*/ 1054776 h 6153150"/>
              <a:gd name="connsiteX14" fmla="*/ 1041132 w 5137150"/>
              <a:gd name="connsiteY14" fmla="*/ 727779 h 6153150"/>
              <a:gd name="connsiteX15" fmla="*/ 1347778 w 5137150"/>
              <a:gd name="connsiteY15" fmla="*/ 621985 h 6153150"/>
              <a:gd name="connsiteX16" fmla="*/ 3141715 w 5137150"/>
              <a:gd name="connsiteY16" fmla="*/ 15001 h 6153150"/>
              <a:gd name="connsiteX17" fmla="*/ 3328203 w 5137150"/>
              <a:gd name="connsiteY17" fmla="*/ 99743 h 6153150"/>
              <a:gd name="connsiteX18" fmla="*/ 5139120 w 5137150"/>
              <a:gd name="connsiteY18" fmla="*/ 4691247 h 6153150"/>
              <a:gd name="connsiteX19" fmla="*/ 5143305 w 5137150"/>
              <a:gd name="connsiteY19" fmla="*/ 4775075 h 61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37150" h="6153150">
                <a:moveTo>
                  <a:pt x="5143305" y="4775075"/>
                </a:moveTo>
                <a:cubicBezTo>
                  <a:pt x="5150616" y="4823910"/>
                  <a:pt x="5112616" y="4876975"/>
                  <a:pt x="5077598" y="4911824"/>
                </a:cubicBezTo>
                <a:cubicBezTo>
                  <a:pt x="5042581" y="4946624"/>
                  <a:pt x="4997654" y="4969456"/>
                  <a:pt x="4953401" y="4991374"/>
                </a:cubicBezTo>
                <a:cubicBezTo>
                  <a:pt x="4682062" y="5125672"/>
                  <a:pt x="4418563" y="5256845"/>
                  <a:pt x="4132985" y="5357304"/>
                </a:cubicBezTo>
                <a:cubicBezTo>
                  <a:pt x="3545044" y="5564134"/>
                  <a:pt x="2746178" y="5870750"/>
                  <a:pt x="2225626" y="6100749"/>
                </a:cubicBezTo>
                <a:cubicBezTo>
                  <a:pt x="2162084" y="6128819"/>
                  <a:pt x="2096618" y="6157948"/>
                  <a:pt x="2027160" y="6159630"/>
                </a:cubicBezTo>
                <a:cubicBezTo>
                  <a:pt x="1943704" y="6161697"/>
                  <a:pt x="1860297" y="6120745"/>
                  <a:pt x="1810897" y="6053451"/>
                </a:cubicBezTo>
                <a:cubicBezTo>
                  <a:pt x="1783960" y="6016873"/>
                  <a:pt x="1767173" y="5973950"/>
                  <a:pt x="1750722" y="5931651"/>
                </a:cubicBezTo>
                <a:cubicBezTo>
                  <a:pt x="1663659" y="5708238"/>
                  <a:pt x="1591843" y="5538755"/>
                  <a:pt x="1510312" y="5313323"/>
                </a:cubicBezTo>
                <a:cubicBezTo>
                  <a:pt x="1424115" y="5075010"/>
                  <a:pt x="1254750" y="4666252"/>
                  <a:pt x="1197269" y="4478312"/>
                </a:cubicBezTo>
                <a:cubicBezTo>
                  <a:pt x="1165474" y="4374392"/>
                  <a:pt x="1133679" y="4270473"/>
                  <a:pt x="1096641" y="4168331"/>
                </a:cubicBezTo>
                <a:cubicBezTo>
                  <a:pt x="1010395" y="3930739"/>
                  <a:pt x="494750" y="2346371"/>
                  <a:pt x="247317" y="1827781"/>
                </a:cubicBezTo>
                <a:cubicBezTo>
                  <a:pt x="175454" y="1677141"/>
                  <a:pt x="9312" y="1286697"/>
                  <a:pt x="10466" y="1200802"/>
                </a:cubicBezTo>
                <a:cubicBezTo>
                  <a:pt x="22780" y="1114667"/>
                  <a:pt x="57269" y="1072801"/>
                  <a:pt x="108015" y="1054776"/>
                </a:cubicBezTo>
                <a:cubicBezTo>
                  <a:pt x="420866" y="943694"/>
                  <a:pt x="731360" y="834968"/>
                  <a:pt x="1041132" y="727779"/>
                </a:cubicBezTo>
                <a:cubicBezTo>
                  <a:pt x="1141327" y="660150"/>
                  <a:pt x="1229256" y="622466"/>
                  <a:pt x="1347778" y="621985"/>
                </a:cubicBezTo>
                <a:cubicBezTo>
                  <a:pt x="1942454" y="417606"/>
                  <a:pt x="2536504" y="217457"/>
                  <a:pt x="3141715" y="15001"/>
                </a:cubicBezTo>
                <a:cubicBezTo>
                  <a:pt x="3216464" y="-9992"/>
                  <a:pt x="3297995" y="26970"/>
                  <a:pt x="3328203" y="99743"/>
                </a:cubicBezTo>
                <a:cubicBezTo>
                  <a:pt x="3957368" y="1614510"/>
                  <a:pt x="4600819" y="3142112"/>
                  <a:pt x="5139120" y="4691247"/>
                </a:cubicBezTo>
                <a:cubicBezTo>
                  <a:pt x="5148836" y="4719222"/>
                  <a:pt x="5149750" y="4748158"/>
                  <a:pt x="5143305" y="4775075"/>
                </a:cubicBez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5" name="Picture 15"/>
          <p:cNvPicPr>
            <a:picLocks noChangeAspect="1"/>
          </p:cNvPicPr>
          <p:nvPr/>
        </p:nvPicPr>
        <p:blipFill>
          <a:blip r:embed="rId2"/>
          <a:stretch>
            <a:fillRect/>
          </a:stretch>
        </p:blipFill>
        <p:spPr>
          <a:xfrm>
            <a:off x="1287780" y="1897380"/>
            <a:ext cx="6256020" cy="5890260"/>
          </a:xfrm>
          <a:prstGeom prst="rect">
            <a:avLst/>
          </a:prstGeom>
        </p:spPr>
      </p:pic>
      <p:sp>
        <p:nvSpPr>
          <p:cNvPr id="2" name="Freeform 15"/>
          <p:cNvSpPr/>
          <p:nvPr/>
        </p:nvSpPr>
        <p:spPr>
          <a:xfrm>
            <a:off x="-1428750" y="8058150"/>
            <a:ext cx="6965950" cy="4044950"/>
          </a:xfrm>
          <a:custGeom>
            <a:avLst/>
            <a:gdLst>
              <a:gd name="connsiteX0" fmla="*/ -3602 w 6965950"/>
              <a:gd name="connsiteY0" fmla="*/ 55785 h 4044950"/>
              <a:gd name="connsiteX1" fmla="*/ 2820455 w 6965950"/>
              <a:gd name="connsiteY1" fmla="*/ 8754 h 4044950"/>
              <a:gd name="connsiteX2" fmla="*/ 5073827 w 6965950"/>
              <a:gd name="connsiteY2" fmla="*/ 1510692 h 4044950"/>
              <a:gd name="connsiteX3" fmla="*/ 6978029 w 6965950"/>
              <a:gd name="connsiteY3" fmla="*/ 3670541 h 4044950"/>
              <a:gd name="connsiteX4" fmla="*/ 3045611 w 6965950"/>
              <a:gd name="connsiteY4" fmla="*/ 4048424 h 4044950"/>
              <a:gd name="connsiteX5" fmla="*/ -3602 w 6965950"/>
              <a:gd name="connsiteY5" fmla="*/ 55785 h 4044950"/>
              <a:gd name="connsiteX6" fmla="*/ -3602 w 6965950"/>
              <a:gd name="connsiteY6" fmla="*/ 55785 h 404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044950">
                <a:moveTo>
                  <a:pt x="-3602" y="55785"/>
                </a:moveTo>
                <a:cubicBezTo>
                  <a:pt x="-3602" y="55785"/>
                  <a:pt x="2036238" y="-600249"/>
                  <a:pt x="2820455" y="8754"/>
                </a:cubicBezTo>
                <a:cubicBezTo>
                  <a:pt x="3604673" y="617758"/>
                  <a:pt x="4399746" y="1275091"/>
                  <a:pt x="5073827" y="1510692"/>
                </a:cubicBezTo>
                <a:cubicBezTo>
                  <a:pt x="5747907" y="1746294"/>
                  <a:pt x="6978029" y="3670541"/>
                  <a:pt x="6978029" y="3670541"/>
                </a:cubicBezTo>
                <a:cubicBezTo>
                  <a:pt x="6978029" y="3670541"/>
                  <a:pt x="4526024" y="5119766"/>
                  <a:pt x="3045611" y="4048424"/>
                </a:cubicBezTo>
                <a:cubicBezTo>
                  <a:pt x="1565198" y="2977081"/>
                  <a:pt x="363017" y="1757222"/>
                  <a:pt x="-3602" y="55785"/>
                </a:cubicBezTo>
                <a:lnTo>
                  <a:pt x="-3602" y="55785"/>
                </a:ln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6"/>
          <p:cNvSpPr/>
          <p:nvPr/>
        </p:nvSpPr>
        <p:spPr>
          <a:xfrm>
            <a:off x="-755650" y="8362950"/>
            <a:ext cx="6457950" cy="3536950"/>
          </a:xfrm>
          <a:custGeom>
            <a:avLst/>
            <a:gdLst>
              <a:gd name="connsiteX0" fmla="*/ -575 w 6457950"/>
              <a:gd name="connsiteY0" fmla="*/ 77826 h 3536950"/>
              <a:gd name="connsiteX1" fmla="*/ 7262 w 6457950"/>
              <a:gd name="connsiteY1" fmla="*/ 16513 h 3536950"/>
              <a:gd name="connsiteX2" fmla="*/ 2535167 w 6457950"/>
              <a:gd name="connsiteY2" fmla="*/ 862645 h 3536950"/>
              <a:gd name="connsiteX3" fmla="*/ 4457684 w 6457950"/>
              <a:gd name="connsiteY3" fmla="*/ 1953035 h 3536950"/>
              <a:gd name="connsiteX4" fmla="*/ 4798239 w 6457950"/>
              <a:gd name="connsiteY4" fmla="*/ 2093717 h 3536950"/>
              <a:gd name="connsiteX5" fmla="*/ 6458627 w 6457950"/>
              <a:gd name="connsiteY5" fmla="*/ 3515389 h 3536950"/>
              <a:gd name="connsiteX6" fmla="*/ 6406905 w 6457950"/>
              <a:gd name="connsiteY6" fmla="*/ 3549498 h 3536950"/>
              <a:gd name="connsiteX7" fmla="*/ 4771753 w 6457950"/>
              <a:gd name="connsiteY7" fmla="*/ 2151404 h 3536950"/>
              <a:gd name="connsiteX8" fmla="*/ 4431198 w 6457950"/>
              <a:gd name="connsiteY8" fmla="*/ 2010721 h 3536950"/>
              <a:gd name="connsiteX9" fmla="*/ 2491583 w 6457950"/>
              <a:gd name="connsiteY9" fmla="*/ 911086 h 3536950"/>
              <a:gd name="connsiteX10" fmla="*/ 967585 w 6457950"/>
              <a:gd name="connsiteY10" fmla="*/ 255420 h 3536950"/>
              <a:gd name="connsiteX11" fmla="*/ -575 w 6457950"/>
              <a:gd name="connsiteY11" fmla="*/ 77826 h 3536950"/>
              <a:gd name="connsiteX12" fmla="*/ -575 w 6457950"/>
              <a:gd name="connsiteY12" fmla="*/ 77826 h 35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7950" h="3536950">
                <a:moveTo>
                  <a:pt x="-575" y="77826"/>
                </a:moveTo>
                <a:lnTo>
                  <a:pt x="7262" y="16513"/>
                </a:lnTo>
                <a:cubicBezTo>
                  <a:pt x="80591" y="24627"/>
                  <a:pt x="1784024" y="215905"/>
                  <a:pt x="2535167" y="862645"/>
                </a:cubicBezTo>
                <a:cubicBezTo>
                  <a:pt x="3191709" y="1430425"/>
                  <a:pt x="3668078" y="1626663"/>
                  <a:pt x="4457684" y="1953035"/>
                </a:cubicBezTo>
                <a:cubicBezTo>
                  <a:pt x="4565164" y="1996250"/>
                  <a:pt x="4677487" y="2043823"/>
                  <a:pt x="4798239" y="2093717"/>
                </a:cubicBezTo>
                <a:cubicBezTo>
                  <a:pt x="5794862" y="2513399"/>
                  <a:pt x="6453541" y="3506431"/>
                  <a:pt x="6458627" y="3515389"/>
                </a:cubicBezTo>
                <a:lnTo>
                  <a:pt x="6406905" y="3549498"/>
                </a:lnTo>
                <a:cubicBezTo>
                  <a:pt x="6400801" y="3538749"/>
                  <a:pt x="5752295" y="2563632"/>
                  <a:pt x="4771753" y="2151404"/>
                </a:cubicBezTo>
                <a:cubicBezTo>
                  <a:pt x="4652793" y="2100491"/>
                  <a:pt x="4538678" y="2053937"/>
                  <a:pt x="4431198" y="2010721"/>
                </a:cubicBezTo>
                <a:cubicBezTo>
                  <a:pt x="3636991" y="1684593"/>
                  <a:pt x="3156795" y="1485789"/>
                  <a:pt x="2491583" y="911086"/>
                </a:cubicBezTo>
                <a:cubicBezTo>
                  <a:pt x="2108624" y="578880"/>
                  <a:pt x="1450822" y="371943"/>
                  <a:pt x="967585" y="255420"/>
                </a:cubicBezTo>
                <a:cubicBezTo>
                  <a:pt x="648834" y="178173"/>
                  <a:pt x="325435" y="117781"/>
                  <a:pt x="-575" y="77826"/>
                </a:cubicBezTo>
                <a:lnTo>
                  <a:pt x="-575" y="778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7"/>
          <p:cNvSpPr txBox="1"/>
          <p:nvPr/>
        </p:nvSpPr>
        <p:spPr>
          <a:xfrm>
            <a:off x="8501063" y="2119689"/>
            <a:ext cx="6608308" cy="5625707"/>
          </a:xfrm>
          <a:prstGeom prst="rect">
            <a:avLst/>
          </a:prstGeom>
          <a:noFill/>
        </p:spPr>
        <p:txBody>
          <a:bodyPr wrap="square" lIns="0" tIns="0" rIns="0" bIns="0" rtlCol="0">
            <a:spAutoFit/>
          </a:bodyPr>
          <a:lstStyle/>
          <a:p>
            <a:pPr marL="0">
              <a:lnSpc>
                <a:spcPct val="100000"/>
              </a:lnSpc>
            </a:pPr>
            <a:r>
              <a:rPr lang="en-US" altLang="zh-CN" sz="7500" spc="-10" dirty="0">
                <a:solidFill>
                  <a:srgbClr val="2D2433"/>
                </a:solidFill>
                <a:latin typeface="Times New Roman"/>
                <a:ea typeface="Times New Roman"/>
              </a:rPr>
              <a:t>Introduction </a:t>
            </a: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480"/>
              </a:lnSpc>
            </a:pPr>
            <a:endParaRPr lang="en-US" sz="1600" dirty="0"/>
          </a:p>
          <a:p>
            <a:pPr marL="0">
              <a:lnSpc>
                <a:spcPct val="150000"/>
              </a:lnSpc>
            </a:pPr>
            <a:r>
              <a:rPr lang="en-US" altLang="zh-CN" sz="2000" spc="200" dirty="0">
                <a:solidFill>
                  <a:srgbClr val="2D2433"/>
                </a:solidFill>
                <a:latin typeface="Times New Roman"/>
                <a:ea typeface="Times New Roman"/>
              </a:rPr>
              <a:t>A new coronavirus designated 2019-nCoV was first identified in Wuhan, the capital of China's Hubei province.</a:t>
            </a:r>
          </a:p>
          <a:p>
            <a:pPr marL="0">
              <a:lnSpc>
                <a:spcPct val="150000"/>
              </a:lnSpc>
            </a:pPr>
            <a:r>
              <a:rPr lang="en-US" altLang="zh-CN" sz="2000" spc="200" dirty="0">
                <a:solidFill>
                  <a:srgbClr val="2D2433"/>
                </a:solidFill>
                <a:latin typeface="Times New Roman"/>
                <a:ea typeface="Times New Roman"/>
              </a:rPr>
              <a:t>People developed pneumonia without a clear cause and for which existing vaccines or treatments were not effective.</a:t>
            </a:r>
          </a:p>
          <a:p>
            <a:pPr marL="0">
              <a:lnSpc>
                <a:spcPct val="150000"/>
              </a:lnSpc>
            </a:pPr>
            <a:r>
              <a:rPr lang="en-US" altLang="zh-CN" sz="2000" spc="200" dirty="0">
                <a:solidFill>
                  <a:srgbClr val="2D2433"/>
                </a:solidFill>
                <a:latin typeface="Times New Roman"/>
                <a:ea typeface="Times New Roman"/>
              </a:rPr>
              <a:t>The virus has shown evidence of human-to-human transmission.</a:t>
            </a:r>
            <a:endParaRPr lang="en-US" altLang="zh-CN" sz="2000" spc="164" dirty="0">
              <a:solidFill>
                <a:srgbClr val="2D2433"/>
              </a:solidFill>
              <a:latin typeface="Times New Roman"/>
              <a:ea typeface="Times New Roman"/>
            </a:endParaRPr>
          </a:p>
        </p:txBody>
      </p:sp>
      <p:sp>
        <p:nvSpPr>
          <p:cNvPr id="18" name="TextBox 18"/>
          <p:cNvSpPr txBox="1"/>
          <p:nvPr/>
        </p:nvSpPr>
        <p:spPr>
          <a:xfrm rot="5400000">
            <a:off x="16119537" y="8157314"/>
            <a:ext cx="1741841"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spTree>
    <p:extLst>
      <p:ext uri="{BB962C8B-B14F-4D97-AF65-F5344CB8AC3E}">
        <p14:creationId xmlns:p14="http://schemas.microsoft.com/office/powerpoint/2010/main" val="323875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9"/>
          <p:cNvSpPr/>
          <p:nvPr/>
        </p:nvSpPr>
        <p:spPr>
          <a:xfrm>
            <a:off x="14065250" y="-984250"/>
            <a:ext cx="6965950" cy="4514850"/>
          </a:xfrm>
          <a:custGeom>
            <a:avLst/>
            <a:gdLst>
              <a:gd name="connsiteX0" fmla="*/ 9221 w 6965950"/>
              <a:gd name="connsiteY0" fmla="*/ -2887 h 4514850"/>
              <a:gd name="connsiteX1" fmla="*/ 1438523 w 6965950"/>
              <a:gd name="connsiteY1" fmla="*/ 2611918 h 4514850"/>
              <a:gd name="connsiteX2" fmla="*/ 3992557 w 6965950"/>
              <a:gd name="connsiteY2" fmla="*/ 3896499 h 4514850"/>
              <a:gd name="connsiteX3" fmla="*/ 6968639 w 6965950"/>
              <a:gd name="connsiteY3" fmla="*/ 4518140 h 4514850"/>
              <a:gd name="connsiteX4" fmla="*/ 5265224 w 6965950"/>
              <a:gd name="connsiteY4" fmla="*/ 714391 h 4514850"/>
              <a:gd name="connsiteX5" fmla="*/ 9221 w 6965950"/>
              <a:gd name="connsiteY5" fmla="*/ -2887 h 4514850"/>
              <a:gd name="connsiteX6" fmla="*/ 9221 w 6965950"/>
              <a:gd name="connsiteY6" fmla="*/ -2887 h 451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5950" h="4514850">
                <a:moveTo>
                  <a:pt x="9221" y="-2887"/>
                </a:moveTo>
                <a:cubicBezTo>
                  <a:pt x="9221" y="-2887"/>
                  <a:pt x="470427" y="2209808"/>
                  <a:pt x="1438523" y="2611918"/>
                </a:cubicBezTo>
                <a:cubicBezTo>
                  <a:pt x="2406620" y="3014029"/>
                  <a:pt x="3424753" y="3400924"/>
                  <a:pt x="3992557" y="3896499"/>
                </a:cubicBezTo>
                <a:cubicBezTo>
                  <a:pt x="4560363" y="4392073"/>
                  <a:pt x="6968639" y="4518140"/>
                  <a:pt x="6968639" y="4518140"/>
                </a:cubicBezTo>
                <a:cubicBezTo>
                  <a:pt x="6968639" y="4518140"/>
                  <a:pt x="7020850" y="1514265"/>
                  <a:pt x="5265224" y="714391"/>
                </a:cubicBezTo>
                <a:cubicBezTo>
                  <a:pt x="3509598" y="-85483"/>
                  <a:pt x="1762672" y="-552800"/>
                  <a:pt x="9221" y="-2887"/>
                </a:cubicBezTo>
                <a:lnTo>
                  <a:pt x="9221" y="-2887"/>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20"/>
          <p:cNvSpPr/>
          <p:nvPr/>
        </p:nvSpPr>
        <p:spPr>
          <a:xfrm>
            <a:off x="14662150" y="-539750"/>
            <a:ext cx="6584950" cy="4133850"/>
          </a:xfrm>
          <a:custGeom>
            <a:avLst/>
            <a:gdLst>
              <a:gd name="connsiteX0" fmla="*/ 64971 w 6584950"/>
              <a:gd name="connsiteY0" fmla="*/ 2541 h 4133850"/>
              <a:gd name="connsiteX1" fmla="*/ 12758 w 6584950"/>
              <a:gd name="connsiteY1" fmla="*/ 41666 h 4133850"/>
              <a:gd name="connsiteX2" fmla="*/ 2107764 w 6584950"/>
              <a:gd name="connsiteY2" fmla="*/ 1919631 h 4133850"/>
              <a:gd name="connsiteX3" fmla="*/ 4111397 w 6584950"/>
              <a:gd name="connsiteY3" fmla="*/ 3115095 h 4133850"/>
              <a:gd name="connsiteX4" fmla="*/ 4418142 w 6584950"/>
              <a:gd name="connsiteY4" fmla="*/ 3354189 h 4133850"/>
              <a:gd name="connsiteX5" fmla="*/ 6589289 w 6584950"/>
              <a:gd name="connsiteY5" fmla="*/ 4136674 h 4133850"/>
              <a:gd name="connsiteX6" fmla="*/ 6593640 w 6584950"/>
              <a:gd name="connsiteY6" fmla="*/ 4071466 h 4133850"/>
              <a:gd name="connsiteX7" fmla="*/ 4457301 w 6584950"/>
              <a:gd name="connsiteY7" fmla="*/ 3299849 h 4133850"/>
              <a:gd name="connsiteX8" fmla="*/ 4150555 w 6584950"/>
              <a:gd name="connsiteY8" fmla="*/ 3060756 h 4133850"/>
              <a:gd name="connsiteX9" fmla="*/ 2129518 w 6584950"/>
              <a:gd name="connsiteY9" fmla="*/ 1854424 h 4133850"/>
              <a:gd name="connsiteX10" fmla="*/ 732848 w 6584950"/>
              <a:gd name="connsiteY10" fmla="*/ 798068 h 4133850"/>
              <a:gd name="connsiteX11" fmla="*/ 64971 w 6584950"/>
              <a:gd name="connsiteY11" fmla="*/ 2541 h 4133850"/>
              <a:gd name="connsiteX12" fmla="*/ 64971 w 6584950"/>
              <a:gd name="connsiteY12" fmla="*/ 2541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4950" h="4133850">
                <a:moveTo>
                  <a:pt x="64971" y="2541"/>
                </a:moveTo>
                <a:lnTo>
                  <a:pt x="12758" y="41666"/>
                </a:lnTo>
                <a:cubicBezTo>
                  <a:pt x="58444" y="104699"/>
                  <a:pt x="1122263" y="1567513"/>
                  <a:pt x="2107764" y="1919631"/>
                </a:cubicBezTo>
                <a:cubicBezTo>
                  <a:pt x="2971435" y="2226105"/>
                  <a:pt x="3400009" y="2560835"/>
                  <a:pt x="4111397" y="3115095"/>
                </a:cubicBezTo>
                <a:cubicBezTo>
                  <a:pt x="4207118" y="3191170"/>
                  <a:pt x="4309367" y="3269419"/>
                  <a:pt x="4418142" y="3354189"/>
                </a:cubicBezTo>
                <a:cubicBezTo>
                  <a:pt x="5323149" y="4049731"/>
                  <a:pt x="6578412" y="4136674"/>
                  <a:pt x="6589289" y="4136674"/>
                </a:cubicBezTo>
                <a:lnTo>
                  <a:pt x="6593640" y="4071466"/>
                </a:lnTo>
                <a:cubicBezTo>
                  <a:pt x="6580587" y="4071466"/>
                  <a:pt x="5347079" y="3984524"/>
                  <a:pt x="4457301" y="3299849"/>
                </a:cubicBezTo>
                <a:cubicBezTo>
                  <a:pt x="4348526" y="3217253"/>
                  <a:pt x="4246278" y="3136831"/>
                  <a:pt x="4150555" y="3060756"/>
                </a:cubicBezTo>
                <a:cubicBezTo>
                  <a:pt x="3436993" y="2502148"/>
                  <a:pt x="3004069" y="2165245"/>
                  <a:pt x="2129518" y="1854424"/>
                </a:cubicBezTo>
                <a:cubicBezTo>
                  <a:pt x="1624803" y="1676191"/>
                  <a:pt x="1091806" y="1180617"/>
                  <a:pt x="732848" y="798068"/>
                </a:cubicBezTo>
                <a:cubicBezTo>
                  <a:pt x="495720" y="545934"/>
                  <a:pt x="271643" y="280759"/>
                  <a:pt x="64971" y="2541"/>
                </a:cubicBezTo>
                <a:lnTo>
                  <a:pt x="64971" y="2541"/>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2"/>
          <p:cNvPicPr>
            <a:picLocks noChangeAspect="1"/>
          </p:cNvPicPr>
          <p:nvPr/>
        </p:nvPicPr>
        <p:blipFill>
          <a:blip r:embed="rId2"/>
          <a:stretch>
            <a:fillRect/>
          </a:stretch>
        </p:blipFill>
        <p:spPr>
          <a:xfrm>
            <a:off x="10104120" y="1021080"/>
            <a:ext cx="4808220" cy="9265920"/>
          </a:xfrm>
          <a:prstGeom prst="rect">
            <a:avLst/>
          </a:prstGeom>
        </p:spPr>
      </p:pic>
      <p:sp>
        <p:nvSpPr>
          <p:cNvPr id="2" name="Freeform 22"/>
          <p:cNvSpPr/>
          <p:nvPr/>
        </p:nvSpPr>
        <p:spPr>
          <a:xfrm>
            <a:off x="16579850" y="1022350"/>
            <a:ext cx="666750" cy="654050"/>
          </a:xfrm>
          <a:custGeom>
            <a:avLst/>
            <a:gdLst>
              <a:gd name="connsiteX0" fmla="*/ 348022 w 666750"/>
              <a:gd name="connsiteY0" fmla="*/ 6351 h 654050"/>
              <a:gd name="connsiteX1" fmla="*/ 18856 w 666750"/>
              <a:gd name="connsiteY1" fmla="*/ 335516 h 654050"/>
              <a:gd name="connsiteX2" fmla="*/ 348022 w 666750"/>
              <a:gd name="connsiteY2" fmla="*/ 664681 h 654050"/>
              <a:gd name="connsiteX3" fmla="*/ 677186 w 666750"/>
              <a:gd name="connsiteY3" fmla="*/ 335516 h 654050"/>
              <a:gd name="connsiteX4" fmla="*/ 348022 w 666750"/>
              <a:gd name="connsiteY4" fmla="*/ 6351 h 654050"/>
              <a:gd name="connsiteX5" fmla="*/ 348022 w 666750"/>
              <a:gd name="connsiteY5" fmla="*/ 635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1"/>
                </a:moveTo>
                <a:cubicBezTo>
                  <a:pt x="166228" y="6351"/>
                  <a:pt x="18856" y="153723"/>
                  <a:pt x="18856" y="335516"/>
                </a:cubicBezTo>
                <a:cubicBezTo>
                  <a:pt x="18856" y="517309"/>
                  <a:pt x="166228" y="664681"/>
                  <a:pt x="348022" y="664681"/>
                </a:cubicBezTo>
                <a:cubicBezTo>
                  <a:pt x="529814" y="664681"/>
                  <a:pt x="677186" y="517309"/>
                  <a:pt x="677186" y="335516"/>
                </a:cubicBezTo>
                <a:cubicBezTo>
                  <a:pt x="677186" y="153723"/>
                  <a:pt x="529814" y="6351"/>
                  <a:pt x="348022" y="6351"/>
                </a:cubicBezTo>
                <a:lnTo>
                  <a:pt x="348022" y="6351"/>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3"/>
          <p:cNvSpPr/>
          <p:nvPr/>
        </p:nvSpPr>
        <p:spPr>
          <a:xfrm>
            <a:off x="16744950" y="1238250"/>
            <a:ext cx="349250" cy="234950"/>
          </a:xfrm>
          <a:custGeom>
            <a:avLst/>
            <a:gdLst>
              <a:gd name="connsiteX0" fmla="*/ 349485 w 349250"/>
              <a:gd name="connsiteY0" fmla="*/ 106125 h 234950"/>
              <a:gd name="connsiteX1" fmla="*/ 247862 w 349250"/>
              <a:gd name="connsiteY1" fmla="*/ 6425 h 234950"/>
              <a:gd name="connsiteX2" fmla="*/ 219392 w 349250"/>
              <a:gd name="connsiteY2" fmla="*/ 6425 h 234950"/>
              <a:gd name="connsiteX3" fmla="*/ 219392 w 349250"/>
              <a:gd name="connsiteY3" fmla="*/ 34356 h 234950"/>
              <a:gd name="connsiteX4" fmla="*/ 286114 w 349250"/>
              <a:gd name="connsiteY4" fmla="*/ 99816 h 234950"/>
              <a:gd name="connsiteX5" fmla="*/ 33010 w 349250"/>
              <a:gd name="connsiteY5" fmla="*/ 99816 h 234950"/>
              <a:gd name="connsiteX6" fmla="*/ 12876 w 349250"/>
              <a:gd name="connsiteY6" fmla="*/ 119565 h 234950"/>
              <a:gd name="connsiteX7" fmla="*/ 33010 w 349250"/>
              <a:gd name="connsiteY7" fmla="*/ 139315 h 234950"/>
              <a:gd name="connsiteX8" fmla="*/ 287184 w 349250"/>
              <a:gd name="connsiteY8" fmla="*/ 139315 h 234950"/>
              <a:gd name="connsiteX9" fmla="*/ 219392 w 349250"/>
              <a:gd name="connsiteY9" fmla="*/ 205822 h 234950"/>
              <a:gd name="connsiteX10" fmla="*/ 219392 w 349250"/>
              <a:gd name="connsiteY10" fmla="*/ 233752 h 234950"/>
              <a:gd name="connsiteX11" fmla="*/ 233627 w 349250"/>
              <a:gd name="connsiteY11" fmla="*/ 239537 h 234950"/>
              <a:gd name="connsiteX12" fmla="*/ 247862 w 349250"/>
              <a:gd name="connsiteY12" fmla="*/ 233752 h 234950"/>
              <a:gd name="connsiteX13" fmla="*/ 349485 w 349250"/>
              <a:gd name="connsiteY13" fmla="*/ 134055 h 234950"/>
              <a:gd name="connsiteX14" fmla="*/ 349485 w 349250"/>
              <a:gd name="connsiteY14" fmla="*/ 106125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5"/>
                </a:moveTo>
                <a:lnTo>
                  <a:pt x="247862" y="6425"/>
                </a:lnTo>
                <a:cubicBezTo>
                  <a:pt x="240000" y="-1286"/>
                  <a:pt x="227254" y="-1286"/>
                  <a:pt x="219392" y="6425"/>
                </a:cubicBezTo>
                <a:cubicBezTo>
                  <a:pt x="211529" y="14138"/>
                  <a:pt x="211529" y="26643"/>
                  <a:pt x="219392" y="34356"/>
                </a:cubicBezTo>
                <a:lnTo>
                  <a:pt x="286114" y="99816"/>
                </a:lnTo>
                <a:lnTo>
                  <a:pt x="33010" y="99816"/>
                </a:lnTo>
                <a:cubicBezTo>
                  <a:pt x="21890" y="99816"/>
                  <a:pt x="12876" y="108658"/>
                  <a:pt x="12876" y="119565"/>
                </a:cubicBezTo>
                <a:cubicBezTo>
                  <a:pt x="12876" y="130473"/>
                  <a:pt x="21890" y="139315"/>
                  <a:pt x="33010" y="139315"/>
                </a:cubicBezTo>
                <a:lnTo>
                  <a:pt x="287184" y="139315"/>
                </a:lnTo>
                <a:lnTo>
                  <a:pt x="219392" y="205822"/>
                </a:lnTo>
                <a:cubicBezTo>
                  <a:pt x="211529" y="213535"/>
                  <a:pt x="211529" y="226040"/>
                  <a:pt x="219392" y="233752"/>
                </a:cubicBezTo>
                <a:cubicBezTo>
                  <a:pt x="223322" y="237609"/>
                  <a:pt x="228474" y="239537"/>
                  <a:pt x="233627" y="239537"/>
                </a:cubicBezTo>
                <a:cubicBezTo>
                  <a:pt x="238777" y="239537"/>
                  <a:pt x="243930" y="237609"/>
                  <a:pt x="247862" y="233752"/>
                </a:cubicBezTo>
                <a:lnTo>
                  <a:pt x="349485" y="134055"/>
                </a:lnTo>
                <a:cubicBezTo>
                  <a:pt x="357347" y="126343"/>
                  <a:pt x="357347" y="113838"/>
                  <a:pt x="349485" y="106125"/>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4"/>
          <p:cNvSpPr/>
          <p:nvPr/>
        </p:nvSpPr>
        <p:spPr>
          <a:xfrm>
            <a:off x="870856" y="2957246"/>
            <a:ext cx="4679950" cy="781050"/>
          </a:xfrm>
          <a:custGeom>
            <a:avLst/>
            <a:gdLst>
              <a:gd name="connsiteX0" fmla="*/ 18731 w 4679950"/>
              <a:gd name="connsiteY0" fmla="*/ 16213 h 781050"/>
              <a:gd name="connsiteX1" fmla="*/ 4685981 w 4679950"/>
              <a:gd name="connsiteY1" fmla="*/ 16213 h 781050"/>
              <a:gd name="connsiteX2" fmla="*/ 4685981 w 4679950"/>
              <a:gd name="connsiteY2" fmla="*/ 787739 h 781050"/>
              <a:gd name="connsiteX3" fmla="*/ 18731 w 4679950"/>
              <a:gd name="connsiteY3" fmla="*/ 787739 h 781050"/>
              <a:gd name="connsiteX4" fmla="*/ 18731 w 4679950"/>
              <a:gd name="connsiteY4" fmla="*/ 1621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950" h="781050">
                <a:moveTo>
                  <a:pt x="18731" y="16213"/>
                </a:moveTo>
                <a:lnTo>
                  <a:pt x="4685981" y="16213"/>
                </a:lnTo>
                <a:lnTo>
                  <a:pt x="4685981" y="787739"/>
                </a:lnTo>
                <a:lnTo>
                  <a:pt x="18731" y="787739"/>
                </a:lnTo>
                <a:lnTo>
                  <a:pt x="18731" y="1621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5" name="TextBox 25"/>
          <p:cNvSpPr txBox="1"/>
          <p:nvPr/>
        </p:nvSpPr>
        <p:spPr>
          <a:xfrm>
            <a:off x="870856" y="1818699"/>
            <a:ext cx="8273144" cy="3058145"/>
          </a:xfrm>
          <a:prstGeom prst="rect">
            <a:avLst/>
          </a:prstGeom>
          <a:noFill/>
        </p:spPr>
        <p:txBody>
          <a:bodyPr wrap="square" lIns="0" tIns="0" rIns="0" bIns="0" rtlCol="0">
            <a:spAutoFit/>
          </a:bodyPr>
          <a:lstStyle/>
          <a:p>
            <a:pPr marL="0" hangingPunct="0">
              <a:lnSpc>
                <a:spcPct val="102916"/>
              </a:lnSpc>
            </a:pPr>
            <a:r>
              <a:rPr lang="en-US" sz="5400" dirty="0">
                <a:latin typeface="Segoe UI" panose="020B0502040204020203" pitchFamily="34" charset="0"/>
                <a:cs typeface="Segoe UI Light" panose="020B0502040204020203" pitchFamily="34" charset="0"/>
              </a:rPr>
              <a:t>Problem understanding</a:t>
            </a:r>
            <a:endParaRPr lang="en-US" sz="1100" dirty="0"/>
          </a:p>
          <a:p>
            <a:pPr>
              <a:lnSpc>
                <a:spcPts val="1000"/>
              </a:lnSpc>
            </a:pPr>
            <a:endParaRPr lang="en-US" dirty="0"/>
          </a:p>
          <a:p>
            <a:pPr>
              <a:lnSpc>
                <a:spcPts val="1000"/>
              </a:lnSpc>
            </a:pPr>
            <a:endParaRPr lang="en-US" dirty="0"/>
          </a:p>
          <a:p>
            <a:pPr>
              <a:lnSpc>
                <a:spcPts val="1039"/>
              </a:lnSpc>
            </a:pPr>
            <a:endParaRPr lang="en-US" dirty="0"/>
          </a:p>
          <a:p>
            <a:pPr marL="0" indent="239373">
              <a:lnSpc>
                <a:spcPct val="136249"/>
              </a:lnSpc>
            </a:pPr>
            <a:r>
              <a:rPr lang="en-US" altLang="zh-CN" sz="2500" b="1" spc="259" dirty="0">
                <a:solidFill>
                  <a:srgbClr val="FEFEFE"/>
                </a:solidFill>
                <a:latin typeface="Times New Roman"/>
                <a:ea typeface="Times New Roman"/>
              </a:rPr>
              <a:t>  Overview:</a:t>
            </a: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514"/>
              </a:lnSpc>
            </a:pPr>
            <a:endParaRPr lang="en-US" dirty="0"/>
          </a:p>
          <a:p>
            <a:pPr marL="342900" indent="-342900" hangingPunct="0">
              <a:lnSpc>
                <a:spcPct val="122083"/>
              </a:lnSpc>
              <a:buFont typeface="Wingdings" panose="05000000000000000000" pitchFamily="2" charset="2"/>
              <a:buChar char="Ø"/>
            </a:pPr>
            <a:r>
              <a:rPr lang="en-US" altLang="zh-CN" sz="2000" spc="220" dirty="0">
                <a:solidFill>
                  <a:srgbClr val="2D2433"/>
                </a:solidFill>
                <a:latin typeface="Times New Roman"/>
                <a:ea typeface="Times New Roman"/>
              </a:rPr>
              <a:t>Data provided by Kaggle has been used in this project</a:t>
            </a:r>
          </a:p>
          <a:p>
            <a:pPr marL="0" hangingPunct="0">
              <a:lnSpc>
                <a:spcPct val="122083"/>
              </a:lnSpc>
            </a:pPr>
            <a:r>
              <a:rPr lang="en-US" altLang="zh-CN" sz="2000" spc="220" dirty="0">
                <a:solidFill>
                  <a:srgbClr val="2D2433"/>
                </a:solidFill>
                <a:latin typeface="Times New Roman"/>
                <a:ea typeface="Times New Roman"/>
              </a:rPr>
              <a:t>COVID19 Daily Report included in the data</a:t>
            </a:r>
            <a:endParaRPr lang="en-US" altLang="zh-CN" sz="2000" spc="200" dirty="0">
              <a:solidFill>
                <a:srgbClr val="2D2433"/>
              </a:solidFill>
              <a:latin typeface="Times New Roman"/>
              <a:ea typeface="Times New Roman"/>
            </a:endParaRPr>
          </a:p>
        </p:txBody>
      </p:sp>
      <p:sp>
        <p:nvSpPr>
          <p:cNvPr id="26" name="TextBox 26"/>
          <p:cNvSpPr txBox="1"/>
          <p:nvPr/>
        </p:nvSpPr>
        <p:spPr>
          <a:xfrm rot="5400000">
            <a:off x="16119537" y="8157315"/>
            <a:ext cx="1741842" cy="460195"/>
          </a:xfrm>
          <a:prstGeom prst="rect">
            <a:avLst/>
          </a:prstGeom>
          <a:noFill/>
        </p:spPr>
        <p:txBody>
          <a:bodyPr wrap="square" lIns="0" tIns="0" rIns="0" bIns="0" rtlCol="0">
            <a:spAutoFit/>
          </a:bodyPr>
          <a:lstStyle/>
          <a:p>
            <a:pPr marL="0">
              <a:lnSpc>
                <a:spcPct val="136644"/>
              </a:lnSpc>
            </a:pPr>
            <a:r>
              <a:rPr lang="en-US" altLang="zh-CN" sz="1600" spc="169" dirty="0">
                <a:solidFill>
                  <a:srgbClr val="2D2433"/>
                </a:solidFill>
                <a:latin typeface="Times New Roman"/>
                <a:ea typeface="Times New Roman"/>
              </a:rPr>
              <a:t>COVID-19</a:t>
            </a:r>
            <a:r>
              <a:rPr lang="en-US" altLang="zh-CN" sz="1600" spc="75" dirty="0">
                <a:solidFill>
                  <a:srgbClr val="2D2433"/>
                </a:solidFill>
                <a:latin typeface="Times New Roman"/>
                <a:cs typeface="Times New Roman"/>
              </a:rPr>
              <a:t> </a:t>
            </a:r>
            <a:r>
              <a:rPr lang="en-US" altLang="zh-CN" sz="1600" spc="44" dirty="0">
                <a:solidFill>
                  <a:srgbClr val="2D2433"/>
                </a:solidFill>
                <a:latin typeface="Times New Roman"/>
                <a:ea typeface="Times New Roman"/>
              </a:rPr>
              <a:t>|</a:t>
            </a:r>
            <a:r>
              <a:rPr lang="en-US" altLang="zh-CN" sz="1600" spc="75" dirty="0">
                <a:solidFill>
                  <a:srgbClr val="2D2433"/>
                </a:solidFill>
                <a:latin typeface="Times New Roman"/>
                <a:cs typeface="Times New Roman"/>
              </a:rPr>
              <a:t> </a:t>
            </a:r>
            <a:r>
              <a:rPr lang="en-US" altLang="zh-CN" sz="1600" spc="150" dirty="0">
                <a:solidFill>
                  <a:srgbClr val="2D2433"/>
                </a:solidFill>
                <a:latin typeface="Times New Roman"/>
                <a:ea typeface="Times New Roman"/>
              </a:rPr>
              <a:t>2020</a:t>
            </a:r>
          </a:p>
        </p:txBody>
      </p:sp>
      <p:sp>
        <p:nvSpPr>
          <p:cNvPr id="11" name="Freeform 24">
            <a:extLst>
              <a:ext uri="{FF2B5EF4-FFF2-40B4-BE49-F238E27FC236}">
                <a16:creationId xmlns:a16="http://schemas.microsoft.com/office/drawing/2014/main" id="{829FB86C-CF02-423A-B395-39863E9A5E28}"/>
              </a:ext>
            </a:extLst>
          </p:cNvPr>
          <p:cNvSpPr/>
          <p:nvPr/>
        </p:nvSpPr>
        <p:spPr>
          <a:xfrm>
            <a:off x="870856" y="5469753"/>
            <a:ext cx="4679950" cy="781050"/>
          </a:xfrm>
          <a:custGeom>
            <a:avLst/>
            <a:gdLst>
              <a:gd name="connsiteX0" fmla="*/ 18731 w 4679950"/>
              <a:gd name="connsiteY0" fmla="*/ 16213 h 781050"/>
              <a:gd name="connsiteX1" fmla="*/ 4685981 w 4679950"/>
              <a:gd name="connsiteY1" fmla="*/ 16213 h 781050"/>
              <a:gd name="connsiteX2" fmla="*/ 4685981 w 4679950"/>
              <a:gd name="connsiteY2" fmla="*/ 787739 h 781050"/>
              <a:gd name="connsiteX3" fmla="*/ 18731 w 4679950"/>
              <a:gd name="connsiteY3" fmla="*/ 787739 h 781050"/>
              <a:gd name="connsiteX4" fmla="*/ 18731 w 4679950"/>
              <a:gd name="connsiteY4" fmla="*/ 1621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950" h="781050">
                <a:moveTo>
                  <a:pt x="18731" y="16213"/>
                </a:moveTo>
                <a:lnTo>
                  <a:pt x="4685981" y="16213"/>
                </a:lnTo>
                <a:lnTo>
                  <a:pt x="4685981" y="787739"/>
                </a:lnTo>
                <a:lnTo>
                  <a:pt x="18731" y="787739"/>
                </a:lnTo>
                <a:lnTo>
                  <a:pt x="18731" y="1621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500" b="1" spc="259" dirty="0">
                <a:solidFill>
                  <a:srgbClr val="FEFEFE"/>
                </a:solidFill>
                <a:latin typeface="Times New Roman"/>
              </a:rPr>
              <a:t>Problem</a:t>
            </a:r>
            <a:r>
              <a:rPr lang="en-US" dirty="0"/>
              <a:t> </a:t>
            </a:r>
            <a:r>
              <a:rPr lang="en-US" sz="2500" b="1" spc="259" dirty="0">
                <a:solidFill>
                  <a:srgbClr val="FEFEFE"/>
                </a:solidFill>
                <a:latin typeface="Times New Roman"/>
              </a:rPr>
              <a:t>statement:</a:t>
            </a:r>
          </a:p>
        </p:txBody>
      </p:sp>
      <p:sp>
        <p:nvSpPr>
          <p:cNvPr id="4" name="مربع نص 3">
            <a:extLst>
              <a:ext uri="{FF2B5EF4-FFF2-40B4-BE49-F238E27FC236}">
                <a16:creationId xmlns:a16="http://schemas.microsoft.com/office/drawing/2014/main" id="{FF93CE56-D7DF-4877-B7FB-0F979806D92B}"/>
              </a:ext>
            </a:extLst>
          </p:cNvPr>
          <p:cNvSpPr txBox="1"/>
          <p:nvPr/>
        </p:nvSpPr>
        <p:spPr>
          <a:xfrm>
            <a:off x="771526" y="6843713"/>
            <a:ext cx="7484574" cy="2311146"/>
          </a:xfrm>
          <a:prstGeom prst="rect">
            <a:avLst/>
          </a:prstGeom>
          <a:noFill/>
        </p:spPr>
        <p:txBody>
          <a:bodyPr wrap="square" rtlCol="1">
            <a:spAutoFit/>
          </a:bodyPr>
          <a:lstStyle/>
          <a:p>
            <a:pPr marL="342900" indent="-342900" hangingPunct="0">
              <a:lnSpc>
                <a:spcPct val="122083"/>
              </a:lnSpc>
              <a:buFont typeface="Wingdings" panose="05000000000000000000" pitchFamily="2" charset="2"/>
              <a:buChar char="Ø"/>
            </a:pPr>
            <a:r>
              <a:rPr lang="en-US" sz="2000" spc="220" dirty="0">
                <a:solidFill>
                  <a:srgbClr val="2D2433"/>
                </a:solidFill>
                <a:latin typeface="Times New Roman"/>
              </a:rPr>
              <a:t>The purpose of the analysis is to know the increase and decrease in Corona cases in all continents around the world for Knowing in each country what are the  decision about Quarantine , also, pharmaceutical manufacturers benefit to be exported to each country according to the infected cases</a:t>
            </a:r>
            <a:endParaRPr lang="ar-SA" sz="2000" spc="220" dirty="0">
              <a:solidFill>
                <a:srgbClr val="2D2433"/>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7"/>
          <p:cNvSpPr/>
          <p:nvPr/>
        </p:nvSpPr>
        <p:spPr>
          <a:xfrm>
            <a:off x="3140075" y="2300289"/>
            <a:ext cx="3189288" cy="827089"/>
          </a:xfrm>
          <a:custGeom>
            <a:avLst/>
            <a:gdLst>
              <a:gd name="connsiteX0" fmla="*/ 10719 w 4667250"/>
              <a:gd name="connsiteY0" fmla="*/ 12033 h 781050"/>
              <a:gd name="connsiteX1" fmla="*/ 4677969 w 4667250"/>
              <a:gd name="connsiteY1" fmla="*/ 12033 h 781050"/>
              <a:gd name="connsiteX2" fmla="*/ 4677969 w 4667250"/>
              <a:gd name="connsiteY2" fmla="*/ 783558 h 781050"/>
              <a:gd name="connsiteX3" fmla="*/ 10719 w 4667250"/>
              <a:gd name="connsiteY3" fmla="*/ 783558 h 781050"/>
              <a:gd name="connsiteX4" fmla="*/ 10719 w 4667250"/>
              <a:gd name="connsiteY4" fmla="*/ 12033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10719" y="12033"/>
                </a:moveTo>
                <a:lnTo>
                  <a:pt x="4677969" y="12033"/>
                </a:lnTo>
                <a:lnTo>
                  <a:pt x="4677969" y="783558"/>
                </a:lnTo>
                <a:lnTo>
                  <a:pt x="10719" y="783558"/>
                </a:lnTo>
                <a:lnTo>
                  <a:pt x="10719" y="12033"/>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r>
              <a:rPr lang="en-US" altLang="zh-CN" sz="3600" b="1" spc="204" dirty="0">
                <a:solidFill>
                  <a:srgbClr val="FEFEFE"/>
                </a:solidFill>
                <a:latin typeface="Times New Roman"/>
                <a:ea typeface="Times New Roman"/>
              </a:rPr>
              <a:t>DATA </a:t>
            </a:r>
            <a:r>
              <a:rPr lang="en-US" altLang="zh-CN" sz="3600" b="1" spc="200" dirty="0">
                <a:solidFill>
                  <a:srgbClr val="FEFEFE"/>
                </a:solidFill>
                <a:latin typeface="Times New Roman"/>
                <a:ea typeface="Times New Roman"/>
              </a:rPr>
              <a:t>:</a:t>
            </a:r>
          </a:p>
        </p:txBody>
      </p:sp>
      <p:sp>
        <p:nvSpPr>
          <p:cNvPr id="28" name="Freeform 2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9"/>
          <p:cNvSpPr/>
          <p:nvPr/>
        </p:nvSpPr>
        <p:spPr>
          <a:xfrm>
            <a:off x="16744950" y="1238250"/>
            <a:ext cx="349250" cy="234950"/>
          </a:xfrm>
          <a:custGeom>
            <a:avLst/>
            <a:gdLst>
              <a:gd name="connsiteX0" fmla="*/ 349485 w 349250"/>
              <a:gd name="connsiteY0" fmla="*/ 106122 h 234950"/>
              <a:gd name="connsiteX1" fmla="*/ 247862 w 349250"/>
              <a:gd name="connsiteY1" fmla="*/ 6422 h 234950"/>
              <a:gd name="connsiteX2" fmla="*/ 219392 w 349250"/>
              <a:gd name="connsiteY2" fmla="*/ 6422 h 234950"/>
              <a:gd name="connsiteX3" fmla="*/ 219392 w 349250"/>
              <a:gd name="connsiteY3" fmla="*/ 34353 h 234950"/>
              <a:gd name="connsiteX4" fmla="*/ 286114 w 349250"/>
              <a:gd name="connsiteY4" fmla="*/ 99813 h 234950"/>
              <a:gd name="connsiteX5" fmla="*/ 33010 w 349250"/>
              <a:gd name="connsiteY5" fmla="*/ 99813 h 234950"/>
              <a:gd name="connsiteX6" fmla="*/ 12876 w 349250"/>
              <a:gd name="connsiteY6" fmla="*/ 119562 h 234950"/>
              <a:gd name="connsiteX7" fmla="*/ 33010 w 349250"/>
              <a:gd name="connsiteY7" fmla="*/ 139312 h 234950"/>
              <a:gd name="connsiteX8" fmla="*/ 287184 w 349250"/>
              <a:gd name="connsiteY8" fmla="*/ 139312 h 234950"/>
              <a:gd name="connsiteX9" fmla="*/ 219392 w 349250"/>
              <a:gd name="connsiteY9" fmla="*/ 205819 h 234950"/>
              <a:gd name="connsiteX10" fmla="*/ 219392 w 349250"/>
              <a:gd name="connsiteY10" fmla="*/ 233749 h 234950"/>
              <a:gd name="connsiteX11" fmla="*/ 233627 w 349250"/>
              <a:gd name="connsiteY11" fmla="*/ 239534 h 234950"/>
              <a:gd name="connsiteX12" fmla="*/ 247862 w 349250"/>
              <a:gd name="connsiteY12" fmla="*/ 233749 h 234950"/>
              <a:gd name="connsiteX13" fmla="*/ 349485 w 349250"/>
              <a:gd name="connsiteY13" fmla="*/ 134052 h 234950"/>
              <a:gd name="connsiteX14" fmla="*/ 349485 w 349250"/>
              <a:gd name="connsiteY14" fmla="*/ 106122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2"/>
                </a:moveTo>
                <a:lnTo>
                  <a:pt x="247862" y="6422"/>
                </a:lnTo>
                <a:cubicBezTo>
                  <a:pt x="240000" y="-1289"/>
                  <a:pt x="227254" y="-1289"/>
                  <a:pt x="219392" y="6422"/>
                </a:cubicBezTo>
                <a:cubicBezTo>
                  <a:pt x="211529" y="14135"/>
                  <a:pt x="211529" y="26640"/>
                  <a:pt x="219392" y="34353"/>
                </a:cubicBezTo>
                <a:lnTo>
                  <a:pt x="286114" y="99813"/>
                </a:lnTo>
                <a:lnTo>
                  <a:pt x="33010" y="99813"/>
                </a:lnTo>
                <a:cubicBezTo>
                  <a:pt x="21890" y="99813"/>
                  <a:pt x="12876" y="108655"/>
                  <a:pt x="12876" y="119562"/>
                </a:cubicBezTo>
                <a:cubicBezTo>
                  <a:pt x="12876" y="130470"/>
                  <a:pt x="21890" y="139312"/>
                  <a:pt x="33010" y="139312"/>
                </a:cubicBezTo>
                <a:lnTo>
                  <a:pt x="287184" y="139312"/>
                </a:lnTo>
                <a:lnTo>
                  <a:pt x="219392" y="205819"/>
                </a:lnTo>
                <a:cubicBezTo>
                  <a:pt x="211529" y="213532"/>
                  <a:pt x="211529" y="226037"/>
                  <a:pt x="219392" y="233749"/>
                </a:cubicBezTo>
                <a:cubicBezTo>
                  <a:pt x="223322" y="237606"/>
                  <a:pt x="228474" y="239534"/>
                  <a:pt x="233627" y="239534"/>
                </a:cubicBezTo>
                <a:cubicBezTo>
                  <a:pt x="238777" y="239534"/>
                  <a:pt x="243930" y="237606"/>
                  <a:pt x="247862" y="233749"/>
                </a:cubicBezTo>
                <a:lnTo>
                  <a:pt x="349485" y="134052"/>
                </a:lnTo>
                <a:cubicBezTo>
                  <a:pt x="357347" y="126340"/>
                  <a:pt x="357347" y="113835"/>
                  <a:pt x="349485" y="106122"/>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30"/>
          <p:cNvSpPr/>
          <p:nvPr/>
        </p:nvSpPr>
        <p:spPr>
          <a:xfrm>
            <a:off x="-2571750" y="-552450"/>
            <a:ext cx="6584950" cy="4273550"/>
          </a:xfrm>
          <a:custGeom>
            <a:avLst/>
            <a:gdLst>
              <a:gd name="connsiteX0" fmla="*/ 6596848 w 6584950"/>
              <a:gd name="connsiteY0" fmla="*/ -2129 h 4273550"/>
              <a:gd name="connsiteX1" fmla="*/ 5243255 w 6584950"/>
              <a:gd name="connsiteY1" fmla="*/ 2476842 h 4273550"/>
              <a:gd name="connsiteX2" fmla="*/ 2824507 w 6584950"/>
              <a:gd name="connsiteY2" fmla="*/ 3694691 h 4273550"/>
              <a:gd name="connsiteX3" fmla="*/ 6068 w 6584950"/>
              <a:gd name="connsiteY3" fmla="*/ 4284040 h 4273550"/>
              <a:gd name="connsiteX4" fmla="*/ 1619253 w 6584950"/>
              <a:gd name="connsiteY4" fmla="*/ 677887 h 4273550"/>
              <a:gd name="connsiteX5" fmla="*/ 6596848 w 6584950"/>
              <a:gd name="connsiteY5" fmla="*/ -2129 h 4273550"/>
              <a:gd name="connsiteX6" fmla="*/ 6596848 w 6584950"/>
              <a:gd name="connsiteY6" fmla="*/ -2129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96848" y="-2129"/>
                </a:moveTo>
                <a:cubicBezTo>
                  <a:pt x="6596848" y="-2129"/>
                  <a:pt x="6160072" y="2095620"/>
                  <a:pt x="5243255" y="2476842"/>
                </a:cubicBezTo>
                <a:cubicBezTo>
                  <a:pt x="4326439" y="2858064"/>
                  <a:pt x="3362235" y="3224861"/>
                  <a:pt x="2824507" y="3694691"/>
                </a:cubicBezTo>
                <a:cubicBezTo>
                  <a:pt x="2286778" y="4164521"/>
                  <a:pt x="6068" y="4284040"/>
                  <a:pt x="6068" y="4284040"/>
                </a:cubicBezTo>
                <a:cubicBezTo>
                  <a:pt x="6068" y="4284040"/>
                  <a:pt x="-43377" y="1436210"/>
                  <a:pt x="1619253" y="677887"/>
                </a:cubicBezTo>
                <a:cubicBezTo>
                  <a:pt x="3281885" y="-80434"/>
                  <a:pt x="4936276" y="-523476"/>
                  <a:pt x="6596848" y="-2129"/>
                </a:cubicBezTo>
                <a:lnTo>
                  <a:pt x="6596848" y="-2129"/>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1"/>
          <p:cNvSpPr/>
          <p:nvPr/>
        </p:nvSpPr>
        <p:spPr>
          <a:xfrm>
            <a:off x="-2774950" y="-133350"/>
            <a:ext cx="6229350" cy="3917950"/>
          </a:xfrm>
          <a:custGeom>
            <a:avLst/>
            <a:gdLst>
              <a:gd name="connsiteX0" fmla="*/ 6181969 w 6229350"/>
              <a:gd name="connsiteY0" fmla="*/ 5326 h 3917950"/>
              <a:gd name="connsiteX1" fmla="*/ 6231415 w 6229350"/>
              <a:gd name="connsiteY1" fmla="*/ 42418 h 3917950"/>
              <a:gd name="connsiteX2" fmla="*/ 4247382 w 6229350"/>
              <a:gd name="connsiteY2" fmla="*/ 1822827 h 3917950"/>
              <a:gd name="connsiteX3" fmla="*/ 2349880 w 6229350"/>
              <a:gd name="connsiteY3" fmla="*/ 2956189 h 3917950"/>
              <a:gd name="connsiteX4" fmla="*/ 2059383 w 6229350"/>
              <a:gd name="connsiteY4" fmla="*/ 3182862 h 3917950"/>
              <a:gd name="connsiteX5" fmla="*/ 3242 w 6229350"/>
              <a:gd name="connsiteY5" fmla="*/ 3924698 h 3917950"/>
              <a:gd name="connsiteX6" fmla="*/ -878 w 6229350"/>
              <a:gd name="connsiteY6" fmla="*/ 3862879 h 3917950"/>
              <a:gd name="connsiteX7" fmla="*/ 2022299 w 6229350"/>
              <a:gd name="connsiteY7" fmla="*/ 3131345 h 3917950"/>
              <a:gd name="connsiteX8" fmla="*/ 2312796 w 6229350"/>
              <a:gd name="connsiteY8" fmla="*/ 2904673 h 3917950"/>
              <a:gd name="connsiteX9" fmla="*/ 4226779 w 6229350"/>
              <a:gd name="connsiteY9" fmla="*/ 1761007 h 3917950"/>
              <a:gd name="connsiteX10" fmla="*/ 5549468 w 6229350"/>
              <a:gd name="connsiteY10" fmla="*/ 759527 h 3917950"/>
              <a:gd name="connsiteX11" fmla="*/ 6181969 w 6229350"/>
              <a:gd name="connsiteY11" fmla="*/ 5326 h 3917950"/>
              <a:gd name="connsiteX12" fmla="*/ 6181969 w 6229350"/>
              <a:gd name="connsiteY12" fmla="*/ 5326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1969" y="5326"/>
                </a:moveTo>
                <a:lnTo>
                  <a:pt x="6231415" y="42418"/>
                </a:lnTo>
                <a:cubicBezTo>
                  <a:pt x="6188150" y="102177"/>
                  <a:pt x="5180681" y="1489000"/>
                  <a:pt x="4247382" y="1822827"/>
                </a:cubicBezTo>
                <a:cubicBezTo>
                  <a:pt x="3429458" y="2113380"/>
                  <a:pt x="3023586" y="2430721"/>
                  <a:pt x="2349880" y="2956189"/>
                </a:cubicBezTo>
                <a:cubicBezTo>
                  <a:pt x="2259229" y="3028312"/>
                  <a:pt x="2162397" y="3102496"/>
                  <a:pt x="2059383" y="3182862"/>
                </a:cubicBezTo>
                <a:cubicBezTo>
                  <a:pt x="1202314" y="3842272"/>
                  <a:pt x="13543" y="3924698"/>
                  <a:pt x="3242" y="3924698"/>
                </a:cubicBezTo>
                <a:lnTo>
                  <a:pt x="-878" y="3862879"/>
                </a:lnTo>
                <a:cubicBezTo>
                  <a:pt x="11483" y="3862879"/>
                  <a:pt x="1179651" y="3780452"/>
                  <a:pt x="2022299" y="3131345"/>
                </a:cubicBezTo>
                <a:cubicBezTo>
                  <a:pt x="2125312" y="3053040"/>
                  <a:pt x="2222144" y="2976796"/>
                  <a:pt x="2312796" y="2904673"/>
                </a:cubicBezTo>
                <a:cubicBezTo>
                  <a:pt x="2988562" y="2375083"/>
                  <a:pt x="3398554" y="2055681"/>
                  <a:pt x="4226779" y="1761007"/>
                </a:cubicBezTo>
                <a:cubicBezTo>
                  <a:pt x="4704761" y="1592033"/>
                  <a:pt x="5209525" y="1122203"/>
                  <a:pt x="5549468" y="759527"/>
                </a:cubicBezTo>
                <a:cubicBezTo>
                  <a:pt x="5774037" y="520491"/>
                  <a:pt x="5986244" y="269090"/>
                  <a:pt x="6181969" y="5326"/>
                </a:cubicBezTo>
                <a:lnTo>
                  <a:pt x="6181969" y="5326"/>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2"/>
          <p:cNvSpPr/>
          <p:nvPr/>
        </p:nvSpPr>
        <p:spPr>
          <a:xfrm>
            <a:off x="13468350" y="8096250"/>
            <a:ext cx="6051550" cy="3943350"/>
          </a:xfrm>
          <a:custGeom>
            <a:avLst/>
            <a:gdLst>
              <a:gd name="connsiteX0" fmla="*/ 6546 w 6051550"/>
              <a:gd name="connsiteY0" fmla="*/ 3944237 h 3943350"/>
              <a:gd name="connsiteX1" fmla="*/ 1250319 w 6051550"/>
              <a:gd name="connsiteY1" fmla="*/ 1669016 h 3943350"/>
              <a:gd name="connsiteX2" fmla="*/ 3472826 w 6051550"/>
              <a:gd name="connsiteY2" fmla="*/ 551264 h 3943350"/>
              <a:gd name="connsiteX3" fmla="*/ 6062598 w 6051550"/>
              <a:gd name="connsiteY3" fmla="*/ 10356 h 3943350"/>
              <a:gd name="connsiteX4" fmla="*/ 4580295 w 6051550"/>
              <a:gd name="connsiteY4" fmla="*/ 3320112 h 3943350"/>
              <a:gd name="connsiteX5" fmla="*/ 6546 w 6051550"/>
              <a:gd name="connsiteY5" fmla="*/ 3944237 h 3943350"/>
              <a:gd name="connsiteX6" fmla="*/ 6546 w 6051550"/>
              <a:gd name="connsiteY6" fmla="*/ 3944237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1550" h="3943350">
                <a:moveTo>
                  <a:pt x="6546" y="3944237"/>
                </a:moveTo>
                <a:cubicBezTo>
                  <a:pt x="6546" y="3944237"/>
                  <a:pt x="407885" y="2018905"/>
                  <a:pt x="1250319" y="1669016"/>
                </a:cubicBezTo>
                <a:cubicBezTo>
                  <a:pt x="2092751" y="1319128"/>
                  <a:pt x="2978726" y="982478"/>
                  <a:pt x="3472826" y="551264"/>
                </a:cubicBezTo>
                <a:cubicBezTo>
                  <a:pt x="3966928" y="120051"/>
                  <a:pt x="6062598" y="10356"/>
                  <a:pt x="6062598" y="10356"/>
                </a:cubicBezTo>
                <a:cubicBezTo>
                  <a:pt x="6062598" y="10356"/>
                  <a:pt x="6108033" y="2624118"/>
                  <a:pt x="4580295" y="3320112"/>
                </a:cubicBezTo>
                <a:cubicBezTo>
                  <a:pt x="3052557" y="4016106"/>
                  <a:pt x="1532391" y="4422733"/>
                  <a:pt x="6546" y="3944237"/>
                </a:cubicBezTo>
                <a:lnTo>
                  <a:pt x="6546" y="3944237"/>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3"/>
          <p:cNvSpPr/>
          <p:nvPr/>
        </p:nvSpPr>
        <p:spPr>
          <a:xfrm>
            <a:off x="13989050" y="8032750"/>
            <a:ext cx="5734050" cy="3613150"/>
          </a:xfrm>
          <a:custGeom>
            <a:avLst/>
            <a:gdLst>
              <a:gd name="connsiteX0" fmla="*/ 53779 w 5734050"/>
              <a:gd name="connsiteY0" fmla="*/ 3616240 h 3613150"/>
              <a:gd name="connsiteX1" fmla="*/ 8345 w 5734050"/>
              <a:gd name="connsiteY1" fmla="*/ 3582197 h 3613150"/>
              <a:gd name="connsiteX2" fmla="*/ 1831407 w 5734050"/>
              <a:gd name="connsiteY2" fmla="*/ 1948123 h 3613150"/>
              <a:gd name="connsiteX3" fmla="*/ 3574960 w 5734050"/>
              <a:gd name="connsiteY3" fmla="*/ 907915 h 3613150"/>
              <a:gd name="connsiteX4" fmla="*/ 3841887 w 5734050"/>
              <a:gd name="connsiteY4" fmla="*/ 699872 h 3613150"/>
              <a:gd name="connsiteX5" fmla="*/ 5731208 w 5734050"/>
              <a:gd name="connsiteY5" fmla="*/ 19008 h 3613150"/>
              <a:gd name="connsiteX6" fmla="*/ 5734995 w 5734050"/>
              <a:gd name="connsiteY6" fmla="*/ 75748 h 3613150"/>
              <a:gd name="connsiteX7" fmla="*/ 3875963 w 5734050"/>
              <a:gd name="connsiteY7" fmla="*/ 747155 h 3613150"/>
              <a:gd name="connsiteX8" fmla="*/ 3609035 w 5734050"/>
              <a:gd name="connsiteY8" fmla="*/ 955197 h 3613150"/>
              <a:gd name="connsiteX9" fmla="*/ 1850338 w 5734050"/>
              <a:gd name="connsiteY9" fmla="*/ 2004862 h 3613150"/>
              <a:gd name="connsiteX10" fmla="*/ 634962 w 5734050"/>
              <a:gd name="connsiteY10" fmla="*/ 2924029 h 3613150"/>
              <a:gd name="connsiteX11" fmla="*/ 53779 w 5734050"/>
              <a:gd name="connsiteY11" fmla="*/ 3616240 h 3613150"/>
              <a:gd name="connsiteX12" fmla="*/ 53779 w 5734050"/>
              <a:gd name="connsiteY12" fmla="*/ 3616240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53779" y="3616240"/>
                </a:moveTo>
                <a:lnTo>
                  <a:pt x="8345" y="3582197"/>
                </a:lnTo>
                <a:cubicBezTo>
                  <a:pt x="48099" y="3527350"/>
                  <a:pt x="973828" y="2254512"/>
                  <a:pt x="1831407" y="1948123"/>
                </a:cubicBezTo>
                <a:cubicBezTo>
                  <a:pt x="2582971" y="1681452"/>
                  <a:pt x="2955914" y="1390193"/>
                  <a:pt x="3574960" y="907915"/>
                </a:cubicBezTo>
                <a:cubicBezTo>
                  <a:pt x="3658255" y="841719"/>
                  <a:pt x="3747231" y="773633"/>
                  <a:pt x="3841887" y="699872"/>
                </a:cubicBezTo>
                <a:cubicBezTo>
                  <a:pt x="4629421" y="94660"/>
                  <a:pt x="5721743" y="19008"/>
                  <a:pt x="5731208" y="19008"/>
                </a:cubicBezTo>
                <a:lnTo>
                  <a:pt x="5734995" y="75748"/>
                </a:lnTo>
                <a:cubicBezTo>
                  <a:pt x="5723636" y="75748"/>
                  <a:pt x="4650244" y="151399"/>
                  <a:pt x="3875963" y="747155"/>
                </a:cubicBezTo>
                <a:cubicBezTo>
                  <a:pt x="3781308" y="819024"/>
                  <a:pt x="3692332" y="889002"/>
                  <a:pt x="3609035" y="955197"/>
                </a:cubicBezTo>
                <a:cubicBezTo>
                  <a:pt x="2988096" y="1441258"/>
                  <a:pt x="2611367" y="1734408"/>
                  <a:pt x="1850338" y="2004862"/>
                </a:cubicBezTo>
                <a:cubicBezTo>
                  <a:pt x="1411137" y="2159948"/>
                  <a:pt x="947326" y="2591161"/>
                  <a:pt x="634962" y="2924029"/>
                </a:cubicBezTo>
                <a:cubicBezTo>
                  <a:pt x="428614" y="3143418"/>
                  <a:pt x="233624" y="3374156"/>
                  <a:pt x="53779" y="3616240"/>
                </a:cubicBezTo>
                <a:lnTo>
                  <a:pt x="53779" y="361624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4"/>
          <p:cNvSpPr txBox="1"/>
          <p:nvPr/>
        </p:nvSpPr>
        <p:spPr>
          <a:xfrm>
            <a:off x="3140075" y="2943226"/>
            <a:ext cx="14106524" cy="6982681"/>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marR="0">
              <a:lnSpc>
                <a:spcPct val="150000"/>
              </a:lnSpc>
              <a:spcBef>
                <a:spcPts val="0"/>
              </a:spcBef>
              <a:spcAft>
                <a:spcPts val="1200"/>
              </a:spcAft>
            </a:pPr>
            <a:r>
              <a:rPr lang="en-US" sz="2000" spc="200" dirty="0">
                <a:solidFill>
                  <a:srgbClr val="2D2433"/>
                </a:solidFill>
                <a:latin typeface="Times New Roman"/>
              </a:rPr>
              <a:t>The dataset Contains 14316 Rows and 9 Columns:</a:t>
            </a:r>
          </a:p>
          <a:p>
            <a:pPr marR="0">
              <a:lnSpc>
                <a:spcPct val="150000"/>
              </a:lnSpc>
              <a:spcBef>
                <a:spcPts val="0"/>
              </a:spcBef>
              <a:spcAft>
                <a:spcPts val="1200"/>
              </a:spcAft>
            </a:pPr>
            <a:r>
              <a:rPr lang="en-US" sz="2000" spc="200" dirty="0">
                <a:solidFill>
                  <a:srgbClr val="2D2433"/>
                </a:solidFill>
                <a:latin typeface="Times New Roman"/>
              </a:rPr>
              <a:t>active : Number of Active cases</a:t>
            </a:r>
          </a:p>
          <a:p>
            <a:pPr marR="0">
              <a:lnSpc>
                <a:spcPct val="150000"/>
              </a:lnSpc>
              <a:spcBef>
                <a:spcPts val="0"/>
              </a:spcBef>
              <a:spcAft>
                <a:spcPts val="1200"/>
              </a:spcAft>
            </a:pPr>
            <a:r>
              <a:rPr lang="en-US" sz="2000" spc="200" dirty="0">
                <a:solidFill>
                  <a:srgbClr val="2D2433"/>
                </a:solidFill>
                <a:latin typeface="Times New Roman"/>
              </a:rPr>
              <a:t>confirmed : Number of Confirmed Cases  </a:t>
            </a:r>
          </a:p>
          <a:p>
            <a:pPr marR="0">
              <a:lnSpc>
                <a:spcPct val="150000"/>
              </a:lnSpc>
              <a:spcBef>
                <a:spcPts val="0"/>
              </a:spcBef>
              <a:spcAft>
                <a:spcPts val="1200"/>
              </a:spcAft>
            </a:pPr>
            <a:r>
              <a:rPr lang="en-US" sz="2000" spc="200" dirty="0">
                <a:solidFill>
                  <a:srgbClr val="2D2433"/>
                </a:solidFill>
                <a:latin typeface="Times New Roman"/>
              </a:rPr>
              <a:t>country : country</a:t>
            </a:r>
          </a:p>
          <a:p>
            <a:pPr marR="0">
              <a:lnSpc>
                <a:spcPct val="150000"/>
              </a:lnSpc>
              <a:spcBef>
                <a:spcPts val="0"/>
              </a:spcBef>
              <a:spcAft>
                <a:spcPts val="1200"/>
              </a:spcAft>
            </a:pPr>
            <a:r>
              <a:rPr lang="en-US" sz="2000" spc="200" dirty="0">
                <a:solidFill>
                  <a:srgbClr val="2D2433"/>
                </a:solidFill>
                <a:latin typeface="Times New Roman"/>
              </a:rPr>
              <a:t>date : Date</a:t>
            </a:r>
          </a:p>
          <a:p>
            <a:pPr marR="0">
              <a:lnSpc>
                <a:spcPct val="150000"/>
              </a:lnSpc>
              <a:spcBef>
                <a:spcPts val="0"/>
              </a:spcBef>
              <a:spcAft>
                <a:spcPts val="1200"/>
              </a:spcAft>
            </a:pPr>
            <a:r>
              <a:rPr lang="en-US" sz="2000" spc="200" dirty="0">
                <a:solidFill>
                  <a:srgbClr val="2D2433"/>
                </a:solidFill>
                <a:latin typeface="Times New Roman"/>
              </a:rPr>
              <a:t>death : Number of Deaths</a:t>
            </a:r>
          </a:p>
          <a:p>
            <a:pPr marR="0">
              <a:lnSpc>
                <a:spcPct val="150000"/>
              </a:lnSpc>
              <a:spcBef>
                <a:spcPts val="0"/>
              </a:spcBef>
              <a:spcAft>
                <a:spcPts val="1200"/>
              </a:spcAft>
            </a:pPr>
            <a:r>
              <a:rPr lang="en-US" sz="2000" spc="200" dirty="0">
                <a:solidFill>
                  <a:srgbClr val="2D2433"/>
                </a:solidFill>
                <a:latin typeface="Times New Roman"/>
              </a:rPr>
              <a:t>latitude : latitude</a:t>
            </a:r>
          </a:p>
          <a:p>
            <a:pPr marR="0">
              <a:lnSpc>
                <a:spcPct val="150000"/>
              </a:lnSpc>
              <a:spcBef>
                <a:spcPts val="0"/>
              </a:spcBef>
              <a:spcAft>
                <a:spcPts val="1200"/>
              </a:spcAft>
            </a:pPr>
            <a:r>
              <a:rPr lang="en-US" sz="2000" spc="200" dirty="0">
                <a:solidFill>
                  <a:srgbClr val="2D2433"/>
                </a:solidFill>
                <a:latin typeface="Times New Roman"/>
              </a:rPr>
              <a:t>longitude : longitude</a:t>
            </a:r>
          </a:p>
          <a:p>
            <a:pPr marR="0">
              <a:lnSpc>
                <a:spcPct val="150000"/>
              </a:lnSpc>
              <a:spcBef>
                <a:spcPts val="0"/>
              </a:spcBef>
              <a:spcAft>
                <a:spcPts val="1200"/>
              </a:spcAft>
            </a:pPr>
            <a:r>
              <a:rPr lang="en-US" sz="2000" spc="200" dirty="0">
                <a:solidFill>
                  <a:srgbClr val="2D2433"/>
                </a:solidFill>
                <a:latin typeface="Times New Roman"/>
              </a:rPr>
              <a:t>recovered : Number of Recovered cases</a:t>
            </a:r>
          </a:p>
          <a:p>
            <a:pPr marR="0">
              <a:lnSpc>
                <a:spcPct val="150000"/>
              </a:lnSpc>
              <a:spcBef>
                <a:spcPts val="0"/>
              </a:spcBef>
              <a:spcAft>
                <a:spcPts val="1200"/>
              </a:spcAft>
            </a:pPr>
            <a:r>
              <a:rPr lang="en-US" sz="2000" spc="200" dirty="0">
                <a:solidFill>
                  <a:srgbClr val="2D2433"/>
                </a:solidFill>
                <a:latin typeface="Times New Roman"/>
              </a:rPr>
              <a:t>continent : Continent of the country</a:t>
            </a:r>
          </a:p>
          <a:p>
            <a:pPr>
              <a:lnSpc>
                <a:spcPts val="1285"/>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5"/>
          <p:cNvSpPr/>
          <p:nvPr/>
        </p:nvSpPr>
        <p:spPr>
          <a:xfrm>
            <a:off x="8756650" y="2647950"/>
            <a:ext cx="4667250" cy="781050"/>
          </a:xfrm>
          <a:custGeom>
            <a:avLst/>
            <a:gdLst>
              <a:gd name="connsiteX0" fmla="*/ 8453 w 4667250"/>
              <a:gd name="connsiteY0" fmla="*/ 12858 h 781050"/>
              <a:gd name="connsiteX1" fmla="*/ 4675703 w 4667250"/>
              <a:gd name="connsiteY1" fmla="*/ 12858 h 781050"/>
              <a:gd name="connsiteX2" fmla="*/ 4675703 w 4667250"/>
              <a:gd name="connsiteY2" fmla="*/ 784383 h 781050"/>
              <a:gd name="connsiteX3" fmla="*/ 8453 w 4667250"/>
              <a:gd name="connsiteY3" fmla="*/ 784383 h 781050"/>
              <a:gd name="connsiteX4" fmla="*/ 8453 w 4667250"/>
              <a:gd name="connsiteY4" fmla="*/ 12858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0" h="781050">
                <a:moveTo>
                  <a:pt x="8453" y="12858"/>
                </a:moveTo>
                <a:lnTo>
                  <a:pt x="4675703" y="12858"/>
                </a:lnTo>
                <a:lnTo>
                  <a:pt x="4675703" y="784383"/>
                </a:lnTo>
                <a:lnTo>
                  <a:pt x="8453" y="784383"/>
                </a:lnTo>
                <a:lnTo>
                  <a:pt x="8453" y="12858"/>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6"/>
          <p:cNvSpPr/>
          <p:nvPr/>
        </p:nvSpPr>
        <p:spPr>
          <a:xfrm>
            <a:off x="16579850" y="1022350"/>
            <a:ext cx="666750" cy="654050"/>
          </a:xfrm>
          <a:custGeom>
            <a:avLst/>
            <a:gdLst>
              <a:gd name="connsiteX0" fmla="*/ 348022 w 666750"/>
              <a:gd name="connsiteY0" fmla="*/ 6352 h 654050"/>
              <a:gd name="connsiteX1" fmla="*/ 18856 w 666750"/>
              <a:gd name="connsiteY1" fmla="*/ 335518 h 654050"/>
              <a:gd name="connsiteX2" fmla="*/ 348022 w 666750"/>
              <a:gd name="connsiteY2" fmla="*/ 664683 h 654050"/>
              <a:gd name="connsiteX3" fmla="*/ 677186 w 666750"/>
              <a:gd name="connsiteY3" fmla="*/ 335518 h 654050"/>
              <a:gd name="connsiteX4" fmla="*/ 348022 w 666750"/>
              <a:gd name="connsiteY4" fmla="*/ 6352 h 654050"/>
              <a:gd name="connsiteX5" fmla="*/ 348022 w 666750"/>
              <a:gd name="connsiteY5" fmla="*/ 6352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2"/>
                </a:moveTo>
                <a:cubicBezTo>
                  <a:pt x="166228" y="6352"/>
                  <a:pt x="18856" y="153725"/>
                  <a:pt x="18856" y="335518"/>
                </a:cubicBezTo>
                <a:cubicBezTo>
                  <a:pt x="18856" y="517311"/>
                  <a:pt x="166228" y="664683"/>
                  <a:pt x="348022" y="664683"/>
                </a:cubicBezTo>
                <a:cubicBezTo>
                  <a:pt x="529814" y="664683"/>
                  <a:pt x="677186" y="517311"/>
                  <a:pt x="677186" y="335518"/>
                </a:cubicBezTo>
                <a:cubicBezTo>
                  <a:pt x="677186" y="153725"/>
                  <a:pt x="529814" y="6352"/>
                  <a:pt x="348022" y="6352"/>
                </a:cubicBezTo>
                <a:lnTo>
                  <a:pt x="348022" y="6352"/>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7"/>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9" name="Picture 39"/>
          <p:cNvPicPr>
            <a:picLocks noChangeAspect="1"/>
          </p:cNvPicPr>
          <p:nvPr/>
        </p:nvPicPr>
        <p:blipFill>
          <a:blip r:embed="rId2"/>
          <a:stretch>
            <a:fillRect/>
          </a:stretch>
        </p:blipFill>
        <p:spPr>
          <a:xfrm>
            <a:off x="1744980" y="1440180"/>
            <a:ext cx="5334000" cy="8846820"/>
          </a:xfrm>
          <a:prstGeom prst="rect">
            <a:avLst/>
          </a:prstGeom>
        </p:spPr>
      </p:pic>
      <p:sp>
        <p:nvSpPr>
          <p:cNvPr id="2" name="Freeform 39"/>
          <p:cNvSpPr/>
          <p:nvPr/>
        </p:nvSpPr>
        <p:spPr>
          <a:xfrm>
            <a:off x="-3359150" y="-552450"/>
            <a:ext cx="6584950" cy="4273550"/>
          </a:xfrm>
          <a:custGeom>
            <a:avLst/>
            <a:gdLst>
              <a:gd name="connsiteX0" fmla="*/ 6587953 w 6584950"/>
              <a:gd name="connsiteY0" fmla="*/ -2126 h 4273550"/>
              <a:gd name="connsiteX1" fmla="*/ 5234361 w 6584950"/>
              <a:gd name="connsiteY1" fmla="*/ 2476845 h 4273550"/>
              <a:gd name="connsiteX2" fmla="*/ 2815612 w 6584950"/>
              <a:gd name="connsiteY2" fmla="*/ 3694694 h 4273550"/>
              <a:gd name="connsiteX3" fmla="*/ -2826 w 6584950"/>
              <a:gd name="connsiteY3" fmla="*/ 4284042 h 4273550"/>
              <a:gd name="connsiteX4" fmla="*/ 1610359 w 6584950"/>
              <a:gd name="connsiteY4" fmla="*/ 677890 h 4273550"/>
              <a:gd name="connsiteX5" fmla="*/ 6587953 w 6584950"/>
              <a:gd name="connsiteY5" fmla="*/ -2126 h 4273550"/>
              <a:gd name="connsiteX6" fmla="*/ 6587953 w 6584950"/>
              <a:gd name="connsiteY6" fmla="*/ -2126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4950" h="4273550">
                <a:moveTo>
                  <a:pt x="6587953" y="-2126"/>
                </a:moveTo>
                <a:cubicBezTo>
                  <a:pt x="6587953" y="-2126"/>
                  <a:pt x="6151178" y="2095623"/>
                  <a:pt x="5234361" y="2476845"/>
                </a:cubicBezTo>
                <a:cubicBezTo>
                  <a:pt x="4317544" y="2858067"/>
                  <a:pt x="3353341" y="3224864"/>
                  <a:pt x="2815612" y="3694694"/>
                </a:cubicBezTo>
                <a:cubicBezTo>
                  <a:pt x="2277884" y="4164524"/>
                  <a:pt x="-2826" y="4284042"/>
                  <a:pt x="-2826" y="4284042"/>
                </a:cubicBezTo>
                <a:cubicBezTo>
                  <a:pt x="-2826" y="4284042"/>
                  <a:pt x="-52272" y="1436213"/>
                  <a:pt x="1610359" y="677890"/>
                </a:cubicBezTo>
                <a:cubicBezTo>
                  <a:pt x="3272991" y="-80431"/>
                  <a:pt x="4927382" y="-523473"/>
                  <a:pt x="6587953" y="-2126"/>
                </a:cubicBezTo>
                <a:lnTo>
                  <a:pt x="6587953" y="-2126"/>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40"/>
          <p:cNvSpPr/>
          <p:nvPr/>
        </p:nvSpPr>
        <p:spPr>
          <a:xfrm>
            <a:off x="-3575050" y="-133350"/>
            <a:ext cx="6229350" cy="3917950"/>
          </a:xfrm>
          <a:custGeom>
            <a:avLst/>
            <a:gdLst>
              <a:gd name="connsiteX0" fmla="*/ 6185775 w 6229350"/>
              <a:gd name="connsiteY0" fmla="*/ 5329 h 3917950"/>
              <a:gd name="connsiteX1" fmla="*/ 6235221 w 6229350"/>
              <a:gd name="connsiteY1" fmla="*/ 42421 h 3917950"/>
              <a:gd name="connsiteX2" fmla="*/ 4251188 w 6229350"/>
              <a:gd name="connsiteY2" fmla="*/ 1822830 h 3917950"/>
              <a:gd name="connsiteX3" fmla="*/ 2353686 w 6229350"/>
              <a:gd name="connsiteY3" fmla="*/ 2956192 h 3917950"/>
              <a:gd name="connsiteX4" fmla="*/ 2063189 w 6229350"/>
              <a:gd name="connsiteY4" fmla="*/ 3182865 h 3917950"/>
              <a:gd name="connsiteX5" fmla="*/ 7047 w 6229350"/>
              <a:gd name="connsiteY5" fmla="*/ 3924701 h 3917950"/>
              <a:gd name="connsiteX6" fmla="*/ 2926 w 6229350"/>
              <a:gd name="connsiteY6" fmla="*/ 3862882 h 3917950"/>
              <a:gd name="connsiteX7" fmla="*/ 2026104 w 6229350"/>
              <a:gd name="connsiteY7" fmla="*/ 3131348 h 3917950"/>
              <a:gd name="connsiteX8" fmla="*/ 2316601 w 6229350"/>
              <a:gd name="connsiteY8" fmla="*/ 2904675 h 3917950"/>
              <a:gd name="connsiteX9" fmla="*/ 4230585 w 6229350"/>
              <a:gd name="connsiteY9" fmla="*/ 1761010 h 3917950"/>
              <a:gd name="connsiteX10" fmla="*/ 5553274 w 6229350"/>
              <a:gd name="connsiteY10" fmla="*/ 759530 h 3917950"/>
              <a:gd name="connsiteX11" fmla="*/ 6185775 w 6229350"/>
              <a:gd name="connsiteY11" fmla="*/ 5329 h 3917950"/>
              <a:gd name="connsiteX12" fmla="*/ 6185775 w 6229350"/>
              <a:gd name="connsiteY12" fmla="*/ 5329 h 391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350" h="3917950">
                <a:moveTo>
                  <a:pt x="6185775" y="5329"/>
                </a:moveTo>
                <a:lnTo>
                  <a:pt x="6235221" y="42421"/>
                </a:lnTo>
                <a:cubicBezTo>
                  <a:pt x="6191955" y="102180"/>
                  <a:pt x="5184487" y="1489003"/>
                  <a:pt x="4251188" y="1822830"/>
                </a:cubicBezTo>
                <a:cubicBezTo>
                  <a:pt x="3433264" y="2113383"/>
                  <a:pt x="3027392" y="2430724"/>
                  <a:pt x="2353686" y="2956192"/>
                </a:cubicBezTo>
                <a:cubicBezTo>
                  <a:pt x="2263035" y="3028315"/>
                  <a:pt x="2166202" y="3102499"/>
                  <a:pt x="2063189" y="3182865"/>
                </a:cubicBezTo>
                <a:cubicBezTo>
                  <a:pt x="1206119" y="3842275"/>
                  <a:pt x="17348" y="3924701"/>
                  <a:pt x="7047" y="3924701"/>
                </a:cubicBezTo>
                <a:lnTo>
                  <a:pt x="2926" y="3862882"/>
                </a:lnTo>
                <a:cubicBezTo>
                  <a:pt x="15288" y="3862882"/>
                  <a:pt x="1183457" y="3780456"/>
                  <a:pt x="2026104" y="3131348"/>
                </a:cubicBezTo>
                <a:cubicBezTo>
                  <a:pt x="2129117" y="3053043"/>
                  <a:pt x="2225949" y="2976799"/>
                  <a:pt x="2316601" y="2904675"/>
                </a:cubicBezTo>
                <a:cubicBezTo>
                  <a:pt x="2992367" y="2375086"/>
                  <a:pt x="3402360" y="2055684"/>
                  <a:pt x="4230585" y="1761010"/>
                </a:cubicBezTo>
                <a:cubicBezTo>
                  <a:pt x="4708566" y="1592036"/>
                  <a:pt x="5213331" y="1122206"/>
                  <a:pt x="5553274" y="759530"/>
                </a:cubicBezTo>
                <a:cubicBezTo>
                  <a:pt x="5777843" y="520494"/>
                  <a:pt x="5990049" y="269093"/>
                  <a:pt x="6185775" y="5329"/>
                </a:cubicBezTo>
                <a:lnTo>
                  <a:pt x="6185775" y="5329"/>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1"/>
          <p:cNvSpPr/>
          <p:nvPr/>
        </p:nvSpPr>
        <p:spPr>
          <a:xfrm>
            <a:off x="13912850" y="8096250"/>
            <a:ext cx="6064250" cy="3943350"/>
          </a:xfrm>
          <a:custGeom>
            <a:avLst/>
            <a:gdLst>
              <a:gd name="connsiteX0" fmla="*/ 17091 w 6064250"/>
              <a:gd name="connsiteY0" fmla="*/ 3944240 h 3943350"/>
              <a:gd name="connsiteX1" fmla="*/ 1260864 w 6064250"/>
              <a:gd name="connsiteY1" fmla="*/ 1669019 h 3943350"/>
              <a:gd name="connsiteX2" fmla="*/ 3483371 w 6064250"/>
              <a:gd name="connsiteY2" fmla="*/ 551267 h 3943350"/>
              <a:gd name="connsiteX3" fmla="*/ 6073142 w 6064250"/>
              <a:gd name="connsiteY3" fmla="*/ 10359 h 3943350"/>
              <a:gd name="connsiteX4" fmla="*/ 4590839 w 6064250"/>
              <a:gd name="connsiteY4" fmla="*/ 3320115 h 3943350"/>
              <a:gd name="connsiteX5" fmla="*/ 17091 w 6064250"/>
              <a:gd name="connsiteY5" fmla="*/ 3944240 h 3943350"/>
              <a:gd name="connsiteX6" fmla="*/ 17091 w 6064250"/>
              <a:gd name="connsiteY6" fmla="*/ 3944240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250" h="3943350">
                <a:moveTo>
                  <a:pt x="17091" y="3944240"/>
                </a:moveTo>
                <a:cubicBezTo>
                  <a:pt x="17091" y="3944240"/>
                  <a:pt x="418430" y="2018907"/>
                  <a:pt x="1260864" y="1669019"/>
                </a:cubicBezTo>
                <a:cubicBezTo>
                  <a:pt x="2103296" y="1319131"/>
                  <a:pt x="2989270" y="982481"/>
                  <a:pt x="3483371" y="551267"/>
                </a:cubicBezTo>
                <a:cubicBezTo>
                  <a:pt x="3977473" y="120053"/>
                  <a:pt x="6073142" y="10359"/>
                  <a:pt x="6073142" y="10359"/>
                </a:cubicBezTo>
                <a:cubicBezTo>
                  <a:pt x="6073142" y="10359"/>
                  <a:pt x="6118576" y="2624120"/>
                  <a:pt x="4590839" y="3320115"/>
                </a:cubicBezTo>
                <a:cubicBezTo>
                  <a:pt x="3063101" y="4016109"/>
                  <a:pt x="1542936" y="4422736"/>
                  <a:pt x="17091" y="3944240"/>
                </a:cubicBezTo>
                <a:lnTo>
                  <a:pt x="17091" y="3944240"/>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2"/>
          <p:cNvSpPr/>
          <p:nvPr/>
        </p:nvSpPr>
        <p:spPr>
          <a:xfrm>
            <a:off x="14433550" y="8032750"/>
            <a:ext cx="5734050" cy="3613150"/>
          </a:xfrm>
          <a:custGeom>
            <a:avLst/>
            <a:gdLst>
              <a:gd name="connsiteX0" fmla="*/ 64324 w 5734050"/>
              <a:gd name="connsiteY0" fmla="*/ 3616243 h 3613150"/>
              <a:gd name="connsiteX1" fmla="*/ 18890 w 5734050"/>
              <a:gd name="connsiteY1" fmla="*/ 3582200 h 3613150"/>
              <a:gd name="connsiteX2" fmla="*/ 1841952 w 5734050"/>
              <a:gd name="connsiteY2" fmla="*/ 1948126 h 3613150"/>
              <a:gd name="connsiteX3" fmla="*/ 3585503 w 5734050"/>
              <a:gd name="connsiteY3" fmla="*/ 907917 h 3613150"/>
              <a:gd name="connsiteX4" fmla="*/ 3852433 w 5734050"/>
              <a:gd name="connsiteY4" fmla="*/ 699875 h 3613150"/>
              <a:gd name="connsiteX5" fmla="*/ 5741753 w 5734050"/>
              <a:gd name="connsiteY5" fmla="*/ 19012 h 3613150"/>
              <a:gd name="connsiteX6" fmla="*/ 5745540 w 5734050"/>
              <a:gd name="connsiteY6" fmla="*/ 75750 h 3613150"/>
              <a:gd name="connsiteX7" fmla="*/ 3886508 w 5734050"/>
              <a:gd name="connsiteY7" fmla="*/ 747158 h 3613150"/>
              <a:gd name="connsiteX8" fmla="*/ 3619580 w 5734050"/>
              <a:gd name="connsiteY8" fmla="*/ 955199 h 3613150"/>
              <a:gd name="connsiteX9" fmla="*/ 1860883 w 5734050"/>
              <a:gd name="connsiteY9" fmla="*/ 2004865 h 3613150"/>
              <a:gd name="connsiteX10" fmla="*/ 645507 w 5734050"/>
              <a:gd name="connsiteY10" fmla="*/ 2924032 h 3613150"/>
              <a:gd name="connsiteX11" fmla="*/ 64324 w 5734050"/>
              <a:gd name="connsiteY11" fmla="*/ 3616243 h 3613150"/>
              <a:gd name="connsiteX12" fmla="*/ 64324 w 5734050"/>
              <a:gd name="connsiteY12" fmla="*/ 3616243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34050" h="3613150">
                <a:moveTo>
                  <a:pt x="64324" y="3616243"/>
                </a:moveTo>
                <a:lnTo>
                  <a:pt x="18890" y="3582200"/>
                </a:lnTo>
                <a:cubicBezTo>
                  <a:pt x="58644" y="3527352"/>
                  <a:pt x="984374" y="2254515"/>
                  <a:pt x="1841952" y="1948126"/>
                </a:cubicBezTo>
                <a:cubicBezTo>
                  <a:pt x="2593516" y="1681454"/>
                  <a:pt x="2966457" y="1390196"/>
                  <a:pt x="3585503" y="907917"/>
                </a:cubicBezTo>
                <a:cubicBezTo>
                  <a:pt x="3668800" y="841722"/>
                  <a:pt x="3757776" y="773635"/>
                  <a:pt x="3852433" y="699875"/>
                </a:cubicBezTo>
                <a:cubicBezTo>
                  <a:pt x="4639964" y="94663"/>
                  <a:pt x="5732288" y="19012"/>
                  <a:pt x="5741753" y="19012"/>
                </a:cubicBezTo>
                <a:lnTo>
                  <a:pt x="5745540" y="75750"/>
                </a:lnTo>
                <a:cubicBezTo>
                  <a:pt x="5734181" y="75750"/>
                  <a:pt x="4660789" y="151402"/>
                  <a:pt x="3886508" y="747158"/>
                </a:cubicBezTo>
                <a:cubicBezTo>
                  <a:pt x="3791853" y="819026"/>
                  <a:pt x="3702877" y="889004"/>
                  <a:pt x="3619580" y="955199"/>
                </a:cubicBezTo>
                <a:cubicBezTo>
                  <a:pt x="2998641" y="1441260"/>
                  <a:pt x="2621912" y="1734411"/>
                  <a:pt x="1860883" y="2004865"/>
                </a:cubicBezTo>
                <a:cubicBezTo>
                  <a:pt x="1421682" y="2159951"/>
                  <a:pt x="957870" y="2591165"/>
                  <a:pt x="645507" y="2924032"/>
                </a:cubicBezTo>
                <a:cubicBezTo>
                  <a:pt x="439159" y="3143421"/>
                  <a:pt x="244169" y="3374158"/>
                  <a:pt x="64324" y="3616243"/>
                </a:cubicBezTo>
                <a:lnTo>
                  <a:pt x="64324" y="3616243"/>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3"/>
          <p:cNvSpPr txBox="1"/>
          <p:nvPr/>
        </p:nvSpPr>
        <p:spPr>
          <a:xfrm>
            <a:off x="8765101" y="2789094"/>
            <a:ext cx="8173069" cy="3957174"/>
          </a:xfrm>
          <a:prstGeom prst="rect">
            <a:avLst/>
          </a:prstGeom>
          <a:noFill/>
        </p:spPr>
        <p:txBody>
          <a:bodyPr wrap="square" lIns="0" tIns="0" rIns="0" bIns="0" rtlCol="0">
            <a:spAutoFit/>
          </a:bodyPr>
          <a:lstStyle/>
          <a:p>
            <a:pPr marL="0" indent="239372">
              <a:lnSpc>
                <a:spcPct val="136249"/>
              </a:lnSpc>
            </a:pPr>
            <a:r>
              <a:rPr lang="en-US" altLang="zh-CN" sz="2500" b="1" spc="270" dirty="0">
                <a:solidFill>
                  <a:srgbClr val="FEFEFE"/>
                </a:solidFill>
                <a:latin typeface="Times New Roman"/>
                <a:ea typeface="Times New Roman"/>
              </a:rPr>
              <a:t>Total</a:t>
            </a:r>
            <a:r>
              <a:rPr lang="en-US" altLang="zh-CN" sz="2500" b="1" spc="150" dirty="0">
                <a:solidFill>
                  <a:srgbClr val="FEFEFE"/>
                </a:solidFill>
                <a:latin typeface="Times New Roman"/>
                <a:cs typeface="Times New Roman"/>
              </a:rPr>
              <a:t> </a:t>
            </a:r>
            <a:r>
              <a:rPr lang="en-US" altLang="zh-CN" sz="2500" b="1" spc="359" dirty="0">
                <a:solidFill>
                  <a:srgbClr val="FEFEFE"/>
                </a:solidFill>
                <a:latin typeface="Times New Roman"/>
                <a:ea typeface="Times New Roman"/>
              </a:rPr>
              <a:t>Number</a:t>
            </a:r>
            <a:r>
              <a:rPr lang="en-US" altLang="zh-CN" sz="2500" b="1" spc="150" dirty="0">
                <a:solidFill>
                  <a:srgbClr val="FEFEFE"/>
                </a:solidFill>
                <a:latin typeface="Times New Roman"/>
                <a:cs typeface="Times New Roman"/>
              </a:rPr>
              <a:t> </a:t>
            </a:r>
            <a:r>
              <a:rPr lang="en-US" altLang="zh-CN" sz="2500" b="1" spc="250" dirty="0">
                <a:solidFill>
                  <a:srgbClr val="FEFEFE"/>
                </a:solidFill>
                <a:latin typeface="Times New Roman"/>
                <a:ea typeface="Times New Roman"/>
              </a:rPr>
              <a:t>of</a:t>
            </a:r>
            <a:r>
              <a:rPr lang="en-US" altLang="zh-CN" sz="2500" b="1" spc="150" dirty="0">
                <a:solidFill>
                  <a:srgbClr val="FEFEFE"/>
                </a:solidFill>
                <a:latin typeface="Times New Roman"/>
                <a:cs typeface="Times New Roman"/>
              </a:rPr>
              <a:t> </a:t>
            </a:r>
            <a:r>
              <a:rPr lang="en-US" altLang="zh-CN" sz="2500" b="1" spc="295" dirty="0">
                <a:solidFill>
                  <a:srgbClr val="FEFEFE"/>
                </a:solidFill>
                <a:latin typeface="Times New Roman"/>
                <a:ea typeface="Times New Roman"/>
              </a:rPr>
              <a:t>Cases</a:t>
            </a:r>
          </a:p>
          <a:p>
            <a:pPr>
              <a:lnSpc>
                <a:spcPts val="1000"/>
              </a:lnSpc>
            </a:pPr>
            <a:endParaRPr lang="en-US" dirty="0"/>
          </a:p>
          <a:p>
            <a:pPr>
              <a:lnSpc>
                <a:spcPts val="1750"/>
              </a:lnSpc>
            </a:pPr>
            <a:endParaRPr lang="en-US" dirty="0"/>
          </a:p>
          <a:p>
            <a:pPr marL="0">
              <a:lnSpc>
                <a:spcPct val="136666"/>
              </a:lnSpc>
            </a:pPr>
            <a:r>
              <a:rPr lang="en-US" altLang="zh-CN" sz="10500" spc="730" dirty="0">
                <a:solidFill>
                  <a:srgbClr val="2D2433"/>
                </a:solidFill>
                <a:latin typeface="Times New Roman"/>
                <a:ea typeface="Times New Roman"/>
              </a:rPr>
              <a:t>195,960,149</a:t>
            </a:r>
            <a:endParaRPr lang="en-US" altLang="zh-CN" sz="10500" spc="725" dirty="0">
              <a:solidFill>
                <a:srgbClr val="2D2433"/>
              </a:solidFill>
              <a:latin typeface="Times New Roman"/>
              <a:ea typeface="Times New Roman"/>
            </a:endParaRPr>
          </a:p>
          <a:p>
            <a:pPr>
              <a:lnSpc>
                <a:spcPts val="634"/>
              </a:lnSpc>
            </a:pPr>
            <a:endParaRPr lang="en-US" dirty="0"/>
          </a:p>
          <a:p>
            <a:pPr marL="0">
              <a:lnSpc>
                <a:spcPct val="136249"/>
              </a:lnSpc>
            </a:pPr>
            <a:r>
              <a:rPr lang="en-US" altLang="zh-CN" sz="2200" spc="240" dirty="0">
                <a:solidFill>
                  <a:srgbClr val="3F7AFE"/>
                </a:solidFill>
                <a:latin typeface="Times New Roman"/>
                <a:ea typeface="Times New Roman"/>
              </a:rPr>
              <a:t>Worldwide</a:t>
            </a:r>
            <a:r>
              <a:rPr lang="en-US" altLang="zh-CN" sz="2200" spc="125" dirty="0">
                <a:solidFill>
                  <a:srgbClr val="3F7AFE"/>
                </a:solidFill>
                <a:latin typeface="Times New Roman"/>
                <a:cs typeface="Times New Roman"/>
              </a:rPr>
              <a:t> </a:t>
            </a:r>
            <a:r>
              <a:rPr lang="en-US" altLang="zh-CN" sz="2200" spc="209" dirty="0">
                <a:solidFill>
                  <a:srgbClr val="3F7AFE"/>
                </a:solidFill>
                <a:latin typeface="Times New Roman"/>
                <a:ea typeface="Times New Roman"/>
              </a:rPr>
              <a:t>as</a:t>
            </a:r>
            <a:r>
              <a:rPr lang="en-US" altLang="zh-CN" sz="2200" spc="125" dirty="0">
                <a:solidFill>
                  <a:srgbClr val="3F7AFE"/>
                </a:solidFill>
                <a:latin typeface="Times New Roman"/>
                <a:cs typeface="Times New Roman"/>
              </a:rPr>
              <a:t> </a:t>
            </a:r>
            <a:r>
              <a:rPr lang="en-US" altLang="zh-CN" sz="2200" spc="204" dirty="0">
                <a:solidFill>
                  <a:srgbClr val="3F7AFE"/>
                </a:solidFill>
                <a:latin typeface="Times New Roman"/>
                <a:ea typeface="Times New Roman"/>
              </a:rPr>
              <a:t>of</a:t>
            </a:r>
            <a:r>
              <a:rPr lang="en-US" altLang="zh-CN" sz="2200" spc="125" dirty="0">
                <a:solidFill>
                  <a:srgbClr val="3F7AFE"/>
                </a:solidFill>
                <a:latin typeface="Times New Roman"/>
                <a:cs typeface="Times New Roman"/>
              </a:rPr>
              <a:t> </a:t>
            </a:r>
            <a:r>
              <a:rPr lang="en-US" altLang="zh-CN" sz="2200" spc="200" dirty="0">
                <a:solidFill>
                  <a:srgbClr val="3F7AFE"/>
                </a:solidFill>
                <a:latin typeface="Times New Roman"/>
                <a:ea typeface="Times New Roman"/>
              </a:rPr>
              <a:t>January</a:t>
            </a:r>
            <a:r>
              <a:rPr lang="en-US" altLang="zh-CN" sz="2200" spc="125" dirty="0">
                <a:solidFill>
                  <a:srgbClr val="3F7AFE"/>
                </a:solidFill>
                <a:latin typeface="Times New Roman"/>
                <a:cs typeface="Times New Roman"/>
              </a:rPr>
              <a:t> </a:t>
            </a:r>
            <a:r>
              <a:rPr lang="en-US" altLang="zh-CN" sz="2200" spc="240" dirty="0">
                <a:solidFill>
                  <a:srgbClr val="3F7AFE"/>
                </a:solidFill>
                <a:latin typeface="Times New Roman"/>
                <a:ea typeface="Times New Roman"/>
              </a:rPr>
              <a:t>2020 until July 2020 .</a:t>
            </a:r>
          </a:p>
          <a:p>
            <a:pPr>
              <a:lnSpc>
                <a:spcPts val="1000"/>
              </a:lnSpc>
            </a:pPr>
            <a:endParaRPr lang="en-US" dirty="0"/>
          </a:p>
          <a:p>
            <a:pPr>
              <a:lnSpc>
                <a:spcPts val="1389"/>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6" y="2475773"/>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72839" y="4690095"/>
            <a:ext cx="4257674" cy="3323987"/>
          </a:xfrm>
          <a:prstGeom prst="rect">
            <a:avLst/>
          </a:prstGeom>
          <a:noFill/>
        </p:spPr>
        <p:txBody>
          <a:bodyPr wrap="square" rtlCol="1">
            <a:spAutoFit/>
          </a:bodyPr>
          <a:lstStyle/>
          <a:p>
            <a:pPr indent="-285750">
              <a:spcAft>
                <a:spcPts val="1200"/>
              </a:spcAft>
              <a:buFont typeface="Arial" panose="020B0604020202020204" pitchFamily="34" charset="0"/>
              <a:buChar char="•"/>
            </a:pPr>
            <a:r>
              <a:rPr lang="en-US" sz="2000" spc="200" dirty="0">
                <a:latin typeface="Times New Roman"/>
              </a:rPr>
              <a:t>continent has the most confirmed cases of coronavirus Europe .</a:t>
            </a:r>
          </a:p>
          <a:p>
            <a:pPr indent="-285750">
              <a:spcAft>
                <a:spcPts val="1200"/>
              </a:spcAft>
              <a:buFont typeface="Arial" panose="020B0604020202020204" pitchFamily="34" charset="0"/>
              <a:buChar char="•"/>
            </a:pPr>
            <a:endParaRPr lang="en-US" sz="2000" spc="200" dirty="0">
              <a:latin typeface="Times New Roman"/>
            </a:endParaRPr>
          </a:p>
          <a:p>
            <a:pPr indent="-285750">
              <a:spcAft>
                <a:spcPts val="1200"/>
              </a:spcAft>
              <a:buFont typeface="Arial" panose="020B0604020202020204" pitchFamily="34" charset="0"/>
              <a:buChar char="•"/>
            </a:pPr>
            <a:r>
              <a:rPr lang="en-US" sz="2000" spc="200" dirty="0">
                <a:latin typeface="Times New Roman"/>
              </a:rPr>
              <a:t>continent has the least confirmed cases of coronavirus North America , Africa</a:t>
            </a:r>
          </a:p>
          <a:p>
            <a:endParaRPr lang="en-US" sz="2000" dirty="0">
              <a:latin typeface="Segoe UI" panose="020B0502040204020203" pitchFamily="34" charset="0"/>
            </a:endParaRPr>
          </a:p>
          <a:p>
            <a:endParaRPr lang="ar-SA" sz="2000" dirty="0"/>
          </a:p>
        </p:txBody>
      </p:sp>
      <p:sp>
        <p:nvSpPr>
          <p:cNvPr id="32" name="Freeform 83">
            <a:extLst>
              <a:ext uri="{FF2B5EF4-FFF2-40B4-BE49-F238E27FC236}">
                <a16:creationId xmlns:a16="http://schemas.microsoft.com/office/drawing/2014/main" id="{B2492F23-31C3-4ADB-8C42-D27F95817479}"/>
              </a:ext>
            </a:extLst>
          </p:cNvPr>
          <p:cNvSpPr/>
          <p:nvPr/>
        </p:nvSpPr>
        <p:spPr>
          <a:xfrm>
            <a:off x="11272839" y="338233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D79F346B-F4BC-4BBB-872D-A413F83E57D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92000"/>
                    </a14:imgEffect>
                  </a14:imgLayer>
                </a14:imgProps>
              </a:ext>
            </a:extLst>
          </a:blip>
          <a:stretch>
            <a:fillRect/>
          </a:stretch>
        </p:blipFill>
        <p:spPr>
          <a:xfrm>
            <a:off x="3009900" y="3382335"/>
            <a:ext cx="6113461" cy="5082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7" y="2578100"/>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3477" y="4967177"/>
            <a:ext cx="4876610" cy="2246769"/>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continent has the lowest number of deaths from the Corona virus</a:t>
            </a:r>
          </a:p>
          <a:p>
            <a:pPr marL="342900" indent="-342900">
              <a:buFont typeface="Arial" panose="020B0604020202020204" pitchFamily="34" charset="0"/>
              <a:buChar char="•"/>
            </a:pPr>
            <a:r>
              <a:rPr lang="en-US" sz="2000" spc="200" dirty="0">
                <a:latin typeface="Times New Roman"/>
              </a:rPr>
              <a:t>is Africa</a:t>
            </a:r>
          </a:p>
          <a:p>
            <a:pPr marL="342900" indent="-342900">
              <a:buFont typeface="Arial" panose="020B0604020202020204" pitchFamily="34" charset="0"/>
              <a:buChar char="•"/>
            </a:pPr>
            <a:endParaRPr lang="en-US" sz="2000" spc="200" dirty="0">
              <a:latin typeface="Times New Roman"/>
            </a:endParaRPr>
          </a:p>
          <a:p>
            <a:pPr marL="342900" indent="-342900">
              <a:buFont typeface="Arial" panose="020B0604020202020204" pitchFamily="34" charset="0"/>
              <a:buChar char="•"/>
            </a:pPr>
            <a:endParaRPr lang="en-US" sz="2000" spc="200" dirty="0">
              <a:latin typeface="Times New Roman"/>
            </a:endParaRPr>
          </a:p>
          <a:p>
            <a:pPr marL="342900" indent="-342900">
              <a:buFont typeface="Arial" panose="020B0604020202020204" pitchFamily="34" charset="0"/>
              <a:buChar char="•"/>
            </a:pPr>
            <a:r>
              <a:rPr lang="en-US" sz="2000" spc="200" dirty="0">
                <a:latin typeface="Times New Roman"/>
              </a:rPr>
              <a:t>continent with the most deaths from the Corona virus is </a:t>
            </a:r>
            <a:r>
              <a:rPr lang="en-US" sz="1800" dirty="0">
                <a:solidFill>
                  <a:srgbClr val="24292F"/>
                </a:solidFill>
                <a:effectLst/>
                <a:latin typeface="Segoe UI" panose="020B0502040204020203" pitchFamily="34" charset="0"/>
                <a:ea typeface="Times New Roman" panose="02020603050405020304" pitchFamily="18" charset="0"/>
              </a:rPr>
              <a:t>Europe</a:t>
            </a: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293477" y="337545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6" name="صورة 5">
            <a:extLst>
              <a:ext uri="{FF2B5EF4-FFF2-40B4-BE49-F238E27FC236}">
                <a16:creationId xmlns:a16="http://schemas.microsoft.com/office/drawing/2014/main" id="{9E0C57EB-3BBF-41B9-8A38-639C8E5CC413}"/>
              </a:ext>
            </a:extLst>
          </p:cNvPr>
          <p:cNvPicPr>
            <a:picLocks noChangeAspect="1"/>
          </p:cNvPicPr>
          <p:nvPr/>
        </p:nvPicPr>
        <p:blipFill>
          <a:blip r:embed="rId3"/>
          <a:stretch>
            <a:fillRect/>
          </a:stretch>
        </p:blipFill>
        <p:spPr>
          <a:xfrm>
            <a:off x="2356040" y="3375455"/>
            <a:ext cx="7026087" cy="5700713"/>
          </a:xfrm>
          <a:prstGeom prst="rect">
            <a:avLst/>
          </a:prstGeom>
        </p:spPr>
      </p:pic>
    </p:spTree>
    <p:extLst>
      <p:ext uri="{BB962C8B-B14F-4D97-AF65-F5344CB8AC3E}">
        <p14:creationId xmlns:p14="http://schemas.microsoft.com/office/powerpoint/2010/main" val="205738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8"/>
          <p:cNvSpPr/>
          <p:nvPr/>
        </p:nvSpPr>
        <p:spPr>
          <a:xfrm>
            <a:off x="16579850" y="1022350"/>
            <a:ext cx="666750" cy="654050"/>
          </a:xfrm>
          <a:custGeom>
            <a:avLst/>
            <a:gdLst>
              <a:gd name="connsiteX0" fmla="*/ 348022 w 666750"/>
              <a:gd name="connsiteY0" fmla="*/ 6350 h 654050"/>
              <a:gd name="connsiteX1" fmla="*/ 18856 w 666750"/>
              <a:gd name="connsiteY1" fmla="*/ 335515 h 654050"/>
              <a:gd name="connsiteX2" fmla="*/ 348022 w 666750"/>
              <a:gd name="connsiteY2" fmla="*/ 664680 h 654050"/>
              <a:gd name="connsiteX3" fmla="*/ 677186 w 666750"/>
              <a:gd name="connsiteY3" fmla="*/ 335515 h 654050"/>
              <a:gd name="connsiteX4" fmla="*/ 348022 w 666750"/>
              <a:gd name="connsiteY4" fmla="*/ 6350 h 654050"/>
              <a:gd name="connsiteX5" fmla="*/ 348022 w 666750"/>
              <a:gd name="connsiteY5" fmla="*/ 6350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54050">
                <a:moveTo>
                  <a:pt x="348022" y="6350"/>
                </a:moveTo>
                <a:cubicBezTo>
                  <a:pt x="166228" y="6350"/>
                  <a:pt x="18856" y="153722"/>
                  <a:pt x="18856" y="335515"/>
                </a:cubicBezTo>
                <a:cubicBezTo>
                  <a:pt x="18856" y="517308"/>
                  <a:pt x="166228" y="664680"/>
                  <a:pt x="348022" y="664680"/>
                </a:cubicBezTo>
                <a:cubicBezTo>
                  <a:pt x="529814" y="664680"/>
                  <a:pt x="677186" y="517308"/>
                  <a:pt x="677186" y="335515"/>
                </a:cubicBezTo>
                <a:cubicBezTo>
                  <a:pt x="677186" y="153722"/>
                  <a:pt x="529814" y="6350"/>
                  <a:pt x="348022" y="6350"/>
                </a:cubicBezTo>
                <a:lnTo>
                  <a:pt x="348022" y="6350"/>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9"/>
          <p:cNvSpPr/>
          <p:nvPr/>
        </p:nvSpPr>
        <p:spPr>
          <a:xfrm>
            <a:off x="16744950" y="1238250"/>
            <a:ext cx="349250" cy="234950"/>
          </a:xfrm>
          <a:custGeom>
            <a:avLst/>
            <a:gdLst>
              <a:gd name="connsiteX0" fmla="*/ 349485 w 349250"/>
              <a:gd name="connsiteY0" fmla="*/ 106128 h 234950"/>
              <a:gd name="connsiteX1" fmla="*/ 247862 w 349250"/>
              <a:gd name="connsiteY1" fmla="*/ 6428 h 234950"/>
              <a:gd name="connsiteX2" fmla="*/ 219392 w 349250"/>
              <a:gd name="connsiteY2" fmla="*/ 6428 h 234950"/>
              <a:gd name="connsiteX3" fmla="*/ 219392 w 349250"/>
              <a:gd name="connsiteY3" fmla="*/ 34359 h 234950"/>
              <a:gd name="connsiteX4" fmla="*/ 286114 w 349250"/>
              <a:gd name="connsiteY4" fmla="*/ 99819 h 234950"/>
              <a:gd name="connsiteX5" fmla="*/ 33010 w 349250"/>
              <a:gd name="connsiteY5" fmla="*/ 99819 h 234950"/>
              <a:gd name="connsiteX6" fmla="*/ 12876 w 349250"/>
              <a:gd name="connsiteY6" fmla="*/ 119568 h 234950"/>
              <a:gd name="connsiteX7" fmla="*/ 33010 w 349250"/>
              <a:gd name="connsiteY7" fmla="*/ 139318 h 234950"/>
              <a:gd name="connsiteX8" fmla="*/ 287184 w 349250"/>
              <a:gd name="connsiteY8" fmla="*/ 139318 h 234950"/>
              <a:gd name="connsiteX9" fmla="*/ 219392 w 349250"/>
              <a:gd name="connsiteY9" fmla="*/ 205825 h 234950"/>
              <a:gd name="connsiteX10" fmla="*/ 219392 w 349250"/>
              <a:gd name="connsiteY10" fmla="*/ 233755 h 234950"/>
              <a:gd name="connsiteX11" fmla="*/ 233627 w 349250"/>
              <a:gd name="connsiteY11" fmla="*/ 239540 h 234950"/>
              <a:gd name="connsiteX12" fmla="*/ 247862 w 349250"/>
              <a:gd name="connsiteY12" fmla="*/ 233755 h 234950"/>
              <a:gd name="connsiteX13" fmla="*/ 349485 w 349250"/>
              <a:gd name="connsiteY13" fmla="*/ 134058 h 234950"/>
              <a:gd name="connsiteX14" fmla="*/ 349485 w 349250"/>
              <a:gd name="connsiteY14" fmla="*/ 106128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9250" h="234950">
                <a:moveTo>
                  <a:pt x="349485" y="106128"/>
                </a:moveTo>
                <a:lnTo>
                  <a:pt x="247862" y="6428"/>
                </a:lnTo>
                <a:cubicBezTo>
                  <a:pt x="240000" y="-1283"/>
                  <a:pt x="227254" y="-1283"/>
                  <a:pt x="219392" y="6428"/>
                </a:cubicBezTo>
                <a:cubicBezTo>
                  <a:pt x="211529" y="14141"/>
                  <a:pt x="211529" y="26646"/>
                  <a:pt x="219392" y="34359"/>
                </a:cubicBezTo>
                <a:lnTo>
                  <a:pt x="286114" y="99819"/>
                </a:lnTo>
                <a:lnTo>
                  <a:pt x="33010" y="99819"/>
                </a:lnTo>
                <a:cubicBezTo>
                  <a:pt x="21890" y="99819"/>
                  <a:pt x="12876" y="108661"/>
                  <a:pt x="12876" y="119568"/>
                </a:cubicBezTo>
                <a:cubicBezTo>
                  <a:pt x="12876" y="130476"/>
                  <a:pt x="21890" y="139318"/>
                  <a:pt x="33010" y="139318"/>
                </a:cubicBezTo>
                <a:lnTo>
                  <a:pt x="287184" y="139318"/>
                </a:lnTo>
                <a:lnTo>
                  <a:pt x="219392" y="205825"/>
                </a:lnTo>
                <a:cubicBezTo>
                  <a:pt x="211529" y="213538"/>
                  <a:pt x="211529" y="226042"/>
                  <a:pt x="219392" y="233755"/>
                </a:cubicBezTo>
                <a:cubicBezTo>
                  <a:pt x="223322" y="237612"/>
                  <a:pt x="228474" y="239540"/>
                  <a:pt x="233627" y="239540"/>
                </a:cubicBezTo>
                <a:cubicBezTo>
                  <a:pt x="238777" y="239540"/>
                  <a:pt x="243930" y="237612"/>
                  <a:pt x="247862" y="233755"/>
                </a:cubicBezTo>
                <a:lnTo>
                  <a:pt x="349485" y="134058"/>
                </a:lnTo>
                <a:cubicBezTo>
                  <a:pt x="357347" y="126345"/>
                  <a:pt x="357347" y="113841"/>
                  <a:pt x="349485" y="106128"/>
                </a:cubicBezTo>
                <a:close/>
              </a:path>
            </a:pathLst>
          </a:custGeom>
          <a:solidFill>
            <a:srgbClr val="FEFE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2"/>
          <p:cNvSpPr/>
          <p:nvPr/>
        </p:nvSpPr>
        <p:spPr>
          <a:xfrm>
            <a:off x="-1568450" y="-679450"/>
            <a:ext cx="5010150" cy="3257550"/>
          </a:xfrm>
          <a:custGeom>
            <a:avLst/>
            <a:gdLst>
              <a:gd name="connsiteX0" fmla="*/ 5011427 w 5010150"/>
              <a:gd name="connsiteY0" fmla="*/ 1144 h 3257550"/>
              <a:gd name="connsiteX1" fmla="*/ 3981567 w 5010150"/>
              <a:gd name="connsiteY1" fmla="*/ 1888268 h 3257550"/>
              <a:gd name="connsiteX2" fmla="*/ 2141298 w 5010150"/>
              <a:gd name="connsiteY2" fmla="*/ 2815358 h 3257550"/>
              <a:gd name="connsiteX3" fmla="*/ -3068 w 5010150"/>
              <a:gd name="connsiteY3" fmla="*/ 3264001 h 3257550"/>
              <a:gd name="connsiteX4" fmla="*/ 1224299 w 5010150"/>
              <a:gd name="connsiteY4" fmla="*/ 518809 h 3257550"/>
              <a:gd name="connsiteX5" fmla="*/ 5011427 w 5010150"/>
              <a:gd name="connsiteY5" fmla="*/ 1144 h 3257550"/>
              <a:gd name="connsiteX6" fmla="*/ 5011427 w 5010150"/>
              <a:gd name="connsiteY6" fmla="*/ 1144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50" h="3257550">
                <a:moveTo>
                  <a:pt x="5011427" y="1144"/>
                </a:moveTo>
                <a:cubicBezTo>
                  <a:pt x="5011427" y="1144"/>
                  <a:pt x="4679113" y="1598062"/>
                  <a:pt x="3981567" y="1888268"/>
                </a:cubicBezTo>
                <a:cubicBezTo>
                  <a:pt x="3284021" y="2178474"/>
                  <a:pt x="2550421" y="2457699"/>
                  <a:pt x="2141298" y="2815358"/>
                </a:cubicBezTo>
                <a:cubicBezTo>
                  <a:pt x="1732176" y="3173017"/>
                  <a:pt x="-3068" y="3264001"/>
                  <a:pt x="-3068" y="3264001"/>
                </a:cubicBezTo>
                <a:cubicBezTo>
                  <a:pt x="-3068" y="3264001"/>
                  <a:pt x="-40688" y="1096084"/>
                  <a:pt x="1224299" y="518809"/>
                </a:cubicBezTo>
                <a:cubicBezTo>
                  <a:pt x="2489288" y="-58465"/>
                  <a:pt x="3748006" y="-395731"/>
                  <a:pt x="5011427" y="1144"/>
                </a:cubicBezTo>
                <a:lnTo>
                  <a:pt x="5011427" y="1144"/>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3"/>
          <p:cNvSpPr/>
          <p:nvPr/>
        </p:nvSpPr>
        <p:spPr>
          <a:xfrm>
            <a:off x="-1733550" y="-349250"/>
            <a:ext cx="4743450" cy="2978150"/>
          </a:xfrm>
          <a:custGeom>
            <a:avLst/>
            <a:gdLst>
              <a:gd name="connsiteX0" fmla="*/ 4706271 w 4743450"/>
              <a:gd name="connsiteY0" fmla="*/ -4338 h 2978150"/>
              <a:gd name="connsiteX1" fmla="*/ 4743892 w 4743450"/>
              <a:gd name="connsiteY1" fmla="*/ 23898 h 2978150"/>
              <a:gd name="connsiteX2" fmla="*/ 3234370 w 4743450"/>
              <a:gd name="connsiteY2" fmla="*/ 1379238 h 2978150"/>
              <a:gd name="connsiteX3" fmla="*/ 1790684 w 4743450"/>
              <a:gd name="connsiteY3" fmla="*/ 2242013 h 2978150"/>
              <a:gd name="connsiteX4" fmla="*/ 1569664 w 4743450"/>
              <a:gd name="connsiteY4" fmla="*/ 2414567 h 2978150"/>
              <a:gd name="connsiteX5" fmla="*/ 5279 w 4743450"/>
              <a:gd name="connsiteY5" fmla="*/ 2979293 h 2978150"/>
              <a:gd name="connsiteX6" fmla="*/ 2144 w 4743450"/>
              <a:gd name="connsiteY6" fmla="*/ 2932232 h 2978150"/>
              <a:gd name="connsiteX7" fmla="*/ 1541449 w 4743450"/>
              <a:gd name="connsiteY7" fmla="*/ 2375350 h 2978150"/>
              <a:gd name="connsiteX8" fmla="*/ 1762469 w 4743450"/>
              <a:gd name="connsiteY8" fmla="*/ 2202795 h 2978150"/>
              <a:gd name="connsiteX9" fmla="*/ 3218695 w 4743450"/>
              <a:gd name="connsiteY9" fmla="*/ 1332177 h 2978150"/>
              <a:gd name="connsiteX10" fmla="*/ 4225043 w 4743450"/>
              <a:gd name="connsiteY10" fmla="*/ 569798 h 2978150"/>
              <a:gd name="connsiteX11" fmla="*/ 4706271 w 4743450"/>
              <a:gd name="connsiteY11" fmla="*/ -4338 h 2978150"/>
              <a:gd name="connsiteX12" fmla="*/ 4706271 w 4743450"/>
              <a:gd name="connsiteY12" fmla="*/ -4338 h 29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3450" h="2978150">
                <a:moveTo>
                  <a:pt x="4706271" y="-4338"/>
                </a:moveTo>
                <a:lnTo>
                  <a:pt x="4743892" y="23898"/>
                </a:lnTo>
                <a:cubicBezTo>
                  <a:pt x="4710974" y="69389"/>
                  <a:pt x="3944457" y="1125112"/>
                  <a:pt x="3234370" y="1379238"/>
                </a:cubicBezTo>
                <a:cubicBezTo>
                  <a:pt x="2612065" y="1600422"/>
                  <a:pt x="2303263" y="1841999"/>
                  <a:pt x="1790684" y="2242013"/>
                </a:cubicBezTo>
                <a:cubicBezTo>
                  <a:pt x="1721714" y="2296916"/>
                  <a:pt x="1648040" y="2353389"/>
                  <a:pt x="1569664" y="2414567"/>
                </a:cubicBezTo>
                <a:cubicBezTo>
                  <a:pt x="917576" y="2916545"/>
                  <a:pt x="13117" y="2979293"/>
                  <a:pt x="5279" y="2979293"/>
                </a:cubicBezTo>
                <a:lnTo>
                  <a:pt x="2144" y="2932232"/>
                </a:lnTo>
                <a:cubicBezTo>
                  <a:pt x="11549" y="2932232"/>
                  <a:pt x="900333" y="2869485"/>
                  <a:pt x="1541449" y="2375350"/>
                </a:cubicBezTo>
                <a:cubicBezTo>
                  <a:pt x="1619824" y="2315741"/>
                  <a:pt x="1693498" y="2257699"/>
                  <a:pt x="1762469" y="2202795"/>
                </a:cubicBezTo>
                <a:cubicBezTo>
                  <a:pt x="2276616" y="1799644"/>
                  <a:pt x="2588552" y="1556499"/>
                  <a:pt x="3218695" y="1332177"/>
                </a:cubicBezTo>
                <a:cubicBezTo>
                  <a:pt x="3582360" y="1203546"/>
                  <a:pt x="3966402" y="845886"/>
                  <a:pt x="4225043" y="569798"/>
                </a:cubicBezTo>
                <a:cubicBezTo>
                  <a:pt x="4395902" y="387832"/>
                  <a:pt x="4557357" y="196453"/>
                  <a:pt x="4706271" y="-4338"/>
                </a:cubicBezTo>
                <a:lnTo>
                  <a:pt x="4706271" y="-4338"/>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4"/>
          <p:cNvSpPr/>
          <p:nvPr/>
        </p:nvSpPr>
        <p:spPr>
          <a:xfrm>
            <a:off x="13557250" y="8312150"/>
            <a:ext cx="5873750" cy="3829050"/>
          </a:xfrm>
          <a:custGeom>
            <a:avLst/>
            <a:gdLst>
              <a:gd name="connsiteX0" fmla="*/ 16054 w 5873750"/>
              <a:gd name="connsiteY0" fmla="*/ 3831255 h 3829050"/>
              <a:gd name="connsiteX1" fmla="*/ 1220072 w 5873750"/>
              <a:gd name="connsiteY1" fmla="*/ 1623951 h 3829050"/>
              <a:gd name="connsiteX2" fmla="*/ 3371546 w 5873750"/>
              <a:gd name="connsiteY2" fmla="*/ 539564 h 3829050"/>
              <a:gd name="connsiteX3" fmla="*/ 5878541 w 5873750"/>
              <a:gd name="connsiteY3" fmla="*/ 14802 h 3829050"/>
              <a:gd name="connsiteX4" fmla="*/ 4443617 w 5873750"/>
              <a:gd name="connsiteY4" fmla="*/ 3225760 h 3829050"/>
              <a:gd name="connsiteX5" fmla="*/ 16054 w 5873750"/>
              <a:gd name="connsiteY5" fmla="*/ 3831255 h 3829050"/>
              <a:gd name="connsiteX6" fmla="*/ 16054 w 5873750"/>
              <a:gd name="connsiteY6" fmla="*/ 3831255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0" h="3829050">
                <a:moveTo>
                  <a:pt x="16054" y="3831255"/>
                </a:moveTo>
                <a:cubicBezTo>
                  <a:pt x="16054" y="3831255"/>
                  <a:pt x="404566" y="1963394"/>
                  <a:pt x="1220072" y="1623951"/>
                </a:cubicBezTo>
                <a:cubicBezTo>
                  <a:pt x="2035579" y="1284506"/>
                  <a:pt x="2893237" y="957906"/>
                  <a:pt x="3371546" y="539564"/>
                </a:cubicBezTo>
                <a:cubicBezTo>
                  <a:pt x="3849854" y="121223"/>
                  <a:pt x="5878541" y="14802"/>
                  <a:pt x="5878541" y="14802"/>
                </a:cubicBezTo>
                <a:cubicBezTo>
                  <a:pt x="5878541" y="14802"/>
                  <a:pt x="5922525" y="2550541"/>
                  <a:pt x="4443617" y="3225760"/>
                </a:cubicBezTo>
                <a:cubicBezTo>
                  <a:pt x="2964708" y="3900978"/>
                  <a:pt x="1493130" y="4295468"/>
                  <a:pt x="16054" y="3831255"/>
                </a:cubicBezTo>
                <a:lnTo>
                  <a:pt x="16054" y="3831255"/>
                </a:lnTo>
                <a:close/>
              </a:path>
            </a:pathLst>
          </a:custGeom>
          <a:solidFill>
            <a:srgbClr val="DEEB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5"/>
          <p:cNvSpPr/>
          <p:nvPr/>
        </p:nvSpPr>
        <p:spPr>
          <a:xfrm>
            <a:off x="14065250" y="8261350"/>
            <a:ext cx="5556250" cy="3498850"/>
          </a:xfrm>
          <a:custGeom>
            <a:avLst/>
            <a:gdLst>
              <a:gd name="connsiteX0" fmla="*/ 57835 w 5556250"/>
              <a:gd name="connsiteY0" fmla="*/ 3502245 h 3498850"/>
              <a:gd name="connsiteX1" fmla="*/ 13853 w 5556250"/>
              <a:gd name="connsiteY1" fmla="*/ 3469217 h 3498850"/>
              <a:gd name="connsiteX2" fmla="*/ 1778646 w 5556250"/>
              <a:gd name="connsiteY2" fmla="*/ 1883922 h 3498850"/>
              <a:gd name="connsiteX3" fmla="*/ 3466470 w 5556250"/>
              <a:gd name="connsiteY3" fmla="*/ 874764 h 3498850"/>
              <a:gd name="connsiteX4" fmla="*/ 3724867 w 5556250"/>
              <a:gd name="connsiteY4" fmla="*/ 672932 h 3498850"/>
              <a:gd name="connsiteX5" fmla="*/ 5553802 w 5556250"/>
              <a:gd name="connsiteY5" fmla="*/ 12393 h 3498850"/>
              <a:gd name="connsiteX6" fmla="*/ 5557468 w 5556250"/>
              <a:gd name="connsiteY6" fmla="*/ 67437 h 3498850"/>
              <a:gd name="connsiteX7" fmla="*/ 3757854 w 5556250"/>
              <a:gd name="connsiteY7" fmla="*/ 718803 h 3498850"/>
              <a:gd name="connsiteX8" fmla="*/ 3499457 w 5556250"/>
              <a:gd name="connsiteY8" fmla="*/ 920635 h 3498850"/>
              <a:gd name="connsiteX9" fmla="*/ 1796972 w 5556250"/>
              <a:gd name="connsiteY9" fmla="*/ 1938966 h 3498850"/>
              <a:gd name="connsiteX10" fmla="*/ 620442 w 5556250"/>
              <a:gd name="connsiteY10" fmla="*/ 2830696 h 3498850"/>
              <a:gd name="connsiteX11" fmla="*/ 57835 w 5556250"/>
              <a:gd name="connsiteY11" fmla="*/ 3502245 h 3498850"/>
              <a:gd name="connsiteX12" fmla="*/ 57835 w 5556250"/>
              <a:gd name="connsiteY12" fmla="*/ 3502245 h 34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250" h="3498850">
                <a:moveTo>
                  <a:pt x="57835" y="3502245"/>
                </a:moveTo>
                <a:lnTo>
                  <a:pt x="13853" y="3469217"/>
                </a:lnTo>
                <a:cubicBezTo>
                  <a:pt x="52337" y="3416007"/>
                  <a:pt x="948478" y="2181165"/>
                  <a:pt x="1778646" y="1883922"/>
                </a:cubicBezTo>
                <a:cubicBezTo>
                  <a:pt x="2506188" y="1625210"/>
                  <a:pt x="2867211" y="1342646"/>
                  <a:pt x="3466470" y="874764"/>
                </a:cubicBezTo>
                <a:cubicBezTo>
                  <a:pt x="3547105" y="810545"/>
                  <a:pt x="3633237" y="744490"/>
                  <a:pt x="3724867" y="672932"/>
                </a:cubicBezTo>
                <a:cubicBezTo>
                  <a:pt x="4487229" y="85786"/>
                  <a:pt x="5544639" y="12393"/>
                  <a:pt x="5553802" y="12393"/>
                </a:cubicBezTo>
                <a:lnTo>
                  <a:pt x="5557468" y="67437"/>
                </a:lnTo>
                <a:cubicBezTo>
                  <a:pt x="5546472" y="67437"/>
                  <a:pt x="4507388" y="140830"/>
                  <a:pt x="3757854" y="718803"/>
                </a:cubicBezTo>
                <a:cubicBezTo>
                  <a:pt x="3666224" y="788527"/>
                  <a:pt x="3580093" y="856415"/>
                  <a:pt x="3499457" y="920635"/>
                </a:cubicBezTo>
                <a:cubicBezTo>
                  <a:pt x="2898365" y="1392187"/>
                  <a:pt x="2533677" y="1676586"/>
                  <a:pt x="1796972" y="1938966"/>
                </a:cubicBezTo>
                <a:cubicBezTo>
                  <a:pt x="1371809" y="2089423"/>
                  <a:pt x="922822" y="2507765"/>
                  <a:pt x="620442" y="2830696"/>
                </a:cubicBezTo>
                <a:cubicBezTo>
                  <a:pt x="420690" y="3043536"/>
                  <a:pt x="231931" y="3267385"/>
                  <a:pt x="57835" y="3502245"/>
                </a:cubicBezTo>
                <a:lnTo>
                  <a:pt x="57835" y="3502245"/>
                </a:lnTo>
                <a:close/>
              </a:path>
            </a:pathLst>
          </a:custGeom>
          <a:solidFill>
            <a:srgbClr val="2D24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TextBox 81"/>
          <p:cNvSpPr txBox="1"/>
          <p:nvPr/>
        </p:nvSpPr>
        <p:spPr>
          <a:xfrm>
            <a:off x="9572627" y="2578100"/>
            <a:ext cx="6729412" cy="1339726"/>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r>
              <a:rPr lang="en-US" sz="2500" b="1" spc="290" dirty="0">
                <a:solidFill>
                  <a:srgbClr val="FEFEFE"/>
                </a:solidFill>
                <a:latin typeface="Times New Roman"/>
              </a:rPr>
              <a:t>:</a:t>
            </a:r>
            <a:r>
              <a:rPr lang="en-US" altLang="zh-CN" sz="2500" b="1" spc="384" dirty="0">
                <a:solidFill>
                  <a:srgbClr val="FEFEFE"/>
                </a:solidFill>
                <a:latin typeface="Times New Roman"/>
                <a:ea typeface="Times New Roman"/>
              </a:rPr>
              <a:t>umber</a:t>
            </a:r>
            <a:r>
              <a:rPr lang="en-US" altLang="zh-CN" sz="2500" b="1" spc="164" dirty="0">
                <a:solidFill>
                  <a:srgbClr val="FEFEFE"/>
                </a:solidFill>
                <a:latin typeface="Times New Roman"/>
                <a:cs typeface="Times New Roman"/>
              </a:rPr>
              <a:t> </a:t>
            </a:r>
            <a:r>
              <a:rPr lang="en-US" altLang="zh-CN" sz="2500" b="1" spc="265" dirty="0">
                <a:solidFill>
                  <a:srgbClr val="FEFEFE"/>
                </a:solidFill>
                <a:latin typeface="Times New Roman"/>
                <a:ea typeface="Times New Roman"/>
              </a:rPr>
              <a:t>of</a:t>
            </a:r>
            <a:r>
              <a:rPr lang="en-US" altLang="zh-CN" sz="2500" b="1" spc="170" dirty="0">
                <a:solidFill>
                  <a:srgbClr val="FEFEFE"/>
                </a:solidFill>
                <a:latin typeface="Times New Roman"/>
                <a:cs typeface="Times New Roman"/>
              </a:rPr>
              <a:t> </a:t>
            </a:r>
            <a:r>
              <a:rPr lang="en-US" altLang="zh-CN" sz="2500" b="1" spc="315" dirty="0">
                <a:solidFill>
                  <a:srgbClr val="FEFEFE"/>
                </a:solidFill>
                <a:latin typeface="Times New Roman"/>
                <a:ea typeface="Times New Roman"/>
              </a:rPr>
              <a:t>Cases</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5"/>
              </a:lnSpc>
            </a:pPr>
            <a:endParaRPr lang="en-US" dirty="0"/>
          </a:p>
          <a:p>
            <a:pPr marL="0" hangingPunct="0">
              <a:lnSpc>
                <a:spcPct val="125416"/>
              </a:lnSpc>
            </a:pPr>
            <a:endParaRPr lang="en-US" altLang="zh-CN" sz="1800" spc="164" dirty="0">
              <a:solidFill>
                <a:srgbClr val="2D2433"/>
              </a:solidFill>
              <a:latin typeface="Times New Roman"/>
              <a:ea typeface="Times New Roman"/>
            </a:endParaRPr>
          </a:p>
        </p:txBody>
      </p:sp>
      <p:sp>
        <p:nvSpPr>
          <p:cNvPr id="2" name="مربع نص 1">
            <a:extLst>
              <a:ext uri="{FF2B5EF4-FFF2-40B4-BE49-F238E27FC236}">
                <a16:creationId xmlns:a16="http://schemas.microsoft.com/office/drawing/2014/main" id="{58B6BFCB-402A-4928-8740-F6AF6228339A}"/>
              </a:ext>
            </a:extLst>
          </p:cNvPr>
          <p:cNvSpPr txBox="1"/>
          <p:nvPr/>
        </p:nvSpPr>
        <p:spPr>
          <a:xfrm>
            <a:off x="5817438" y="1332983"/>
            <a:ext cx="6653123" cy="1200329"/>
          </a:xfrm>
          <a:prstGeom prst="rect">
            <a:avLst/>
          </a:prstGeom>
          <a:noFill/>
        </p:spPr>
        <p:txBody>
          <a:bodyPr wrap="square" rtlCol="1">
            <a:spAutoFit/>
          </a:bodyPr>
          <a:lstStyle/>
          <a:p>
            <a:r>
              <a:rPr lang="en-US" sz="5400" dirty="0">
                <a:latin typeface="Segoe UI" panose="020B0502040204020203" pitchFamily="34" charset="0"/>
                <a:cs typeface="Segoe UI Light" panose="020B0502040204020203" pitchFamily="34" charset="0"/>
              </a:rPr>
              <a:t>Data Visualization</a:t>
            </a:r>
            <a:endParaRPr lang="en-US" altLang="zh-CN" sz="5400" dirty="0">
              <a:latin typeface="Segoe UI" panose="020B0502040204020203" pitchFamily="34" charset="0"/>
              <a:cs typeface="Segoe UI Light" panose="020B0502040204020203" pitchFamily="34" charset="0"/>
            </a:endParaRPr>
          </a:p>
          <a:p>
            <a:endParaRPr lang="ar-SA" dirty="0"/>
          </a:p>
        </p:txBody>
      </p:sp>
      <p:sp>
        <p:nvSpPr>
          <p:cNvPr id="5" name="مربع نص 4">
            <a:extLst>
              <a:ext uri="{FF2B5EF4-FFF2-40B4-BE49-F238E27FC236}">
                <a16:creationId xmlns:a16="http://schemas.microsoft.com/office/drawing/2014/main" id="{1E39E9C2-7ABE-4B2A-B070-2FBE67771A48}"/>
              </a:ext>
            </a:extLst>
          </p:cNvPr>
          <p:cNvSpPr txBox="1"/>
          <p:nvPr/>
        </p:nvSpPr>
        <p:spPr>
          <a:xfrm>
            <a:off x="11293477" y="4481780"/>
            <a:ext cx="3984623" cy="1631216"/>
          </a:xfrm>
          <a:prstGeom prst="rect">
            <a:avLst/>
          </a:prstGeom>
          <a:noFill/>
        </p:spPr>
        <p:txBody>
          <a:bodyPr wrap="square" rtlCol="1">
            <a:spAutoFit/>
          </a:bodyPr>
          <a:lstStyle/>
          <a:p>
            <a:pPr marL="342900" indent="-342900">
              <a:buFont typeface="Arial" panose="020B0604020202020204" pitchFamily="34" charset="0"/>
              <a:buChar char="•"/>
            </a:pPr>
            <a:r>
              <a:rPr lang="en-US" sz="2000" spc="200" dirty="0">
                <a:latin typeface="Times New Roman"/>
              </a:rPr>
              <a:t>Cases increased from January to June from deaths, recovered, active and Confirmed</a:t>
            </a:r>
          </a:p>
          <a:p>
            <a:pPr marL="342900" indent="-342900">
              <a:buFont typeface="Arial" panose="020B0604020202020204" pitchFamily="34" charset="0"/>
              <a:buChar char="•"/>
            </a:pPr>
            <a:endParaRPr lang="ar-SA" sz="2000" spc="200" dirty="0">
              <a:latin typeface="Times New Roman"/>
            </a:endParaRPr>
          </a:p>
        </p:txBody>
      </p:sp>
      <p:sp>
        <p:nvSpPr>
          <p:cNvPr id="32" name="Freeform 83">
            <a:extLst>
              <a:ext uri="{FF2B5EF4-FFF2-40B4-BE49-F238E27FC236}">
                <a16:creationId xmlns:a16="http://schemas.microsoft.com/office/drawing/2014/main" id="{B2492F23-31C3-4ADB-8C42-D27F95817479}"/>
              </a:ext>
            </a:extLst>
          </p:cNvPr>
          <p:cNvSpPr/>
          <p:nvPr/>
        </p:nvSpPr>
        <p:spPr>
          <a:xfrm>
            <a:off x="11293477" y="3375455"/>
            <a:ext cx="3984623" cy="604181"/>
          </a:xfrm>
          <a:custGeom>
            <a:avLst/>
            <a:gdLst>
              <a:gd name="connsiteX0" fmla="*/ 9940 w 5137150"/>
              <a:gd name="connsiteY0" fmla="*/ 17666 h 781050"/>
              <a:gd name="connsiteX1" fmla="*/ 5143915 w 5137150"/>
              <a:gd name="connsiteY1" fmla="*/ 17666 h 781050"/>
              <a:gd name="connsiteX2" fmla="*/ 5143915 w 5137150"/>
              <a:gd name="connsiteY2" fmla="*/ 789191 h 781050"/>
              <a:gd name="connsiteX3" fmla="*/ 9940 w 5137150"/>
              <a:gd name="connsiteY3" fmla="*/ 789191 h 781050"/>
              <a:gd name="connsiteX4" fmla="*/ 9940 w 5137150"/>
              <a:gd name="connsiteY4" fmla="*/ 17666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150" h="781050">
                <a:moveTo>
                  <a:pt x="9940" y="17666"/>
                </a:moveTo>
                <a:lnTo>
                  <a:pt x="5143915" y="17666"/>
                </a:lnTo>
                <a:lnTo>
                  <a:pt x="5143915" y="789191"/>
                </a:lnTo>
                <a:lnTo>
                  <a:pt x="9940" y="789191"/>
                </a:lnTo>
                <a:lnTo>
                  <a:pt x="9940" y="17666"/>
                </a:lnTo>
                <a:close/>
              </a:path>
            </a:pathLst>
          </a:custGeom>
          <a:solidFill>
            <a:srgbClr val="3F7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nSpc>
                <a:spcPts val="1000"/>
              </a:lnSpc>
            </a:pPr>
            <a:endParaRPr lang="en-US" dirty="0"/>
          </a:p>
          <a:p>
            <a:pPr>
              <a:lnSpc>
                <a:spcPts val="1000"/>
              </a:lnSpc>
            </a:pPr>
            <a:endParaRPr lang="en-US" dirty="0"/>
          </a:p>
          <a:p>
            <a:pPr marL="457200" indent="-457200">
              <a:lnSpc>
                <a:spcPts val="1085"/>
              </a:lnSpc>
              <a:buFont typeface="Wingdings" panose="05000000000000000000" pitchFamily="2" charset="2"/>
              <a:buChar char="Ø"/>
            </a:pPr>
            <a:r>
              <a:rPr lang="en-US" sz="2800" b="1" dirty="0">
                <a:solidFill>
                  <a:schemeClr val="bg1"/>
                </a:solidFill>
                <a:latin typeface="Arial" panose="020B0604020202020204" pitchFamily="34" charset="0"/>
              </a:rPr>
              <a:t>Observations :</a:t>
            </a:r>
            <a:endParaRPr lang="en-US" sz="2800" dirty="0">
              <a:solidFill>
                <a:schemeClr val="bg1"/>
              </a:solidFill>
            </a:endParaRPr>
          </a:p>
        </p:txBody>
      </p:sp>
      <p:pic>
        <p:nvPicPr>
          <p:cNvPr id="13" name="صورة 12">
            <a:extLst>
              <a:ext uri="{FF2B5EF4-FFF2-40B4-BE49-F238E27FC236}">
                <a16:creationId xmlns:a16="http://schemas.microsoft.com/office/drawing/2014/main" id="{C8531B3E-22A7-47F7-A113-CE380A3EF664}"/>
              </a:ext>
            </a:extLst>
          </p:cNvPr>
          <p:cNvPicPr>
            <a:picLocks noChangeAspect="1"/>
          </p:cNvPicPr>
          <p:nvPr/>
        </p:nvPicPr>
        <p:blipFill>
          <a:blip r:embed="rId3"/>
          <a:stretch>
            <a:fillRect/>
          </a:stretch>
        </p:blipFill>
        <p:spPr>
          <a:xfrm>
            <a:off x="2828925" y="3375455"/>
            <a:ext cx="7186613" cy="4333446"/>
          </a:xfrm>
          <a:prstGeom prst="rect">
            <a:avLst/>
          </a:prstGeom>
        </p:spPr>
      </p:pic>
    </p:spTree>
    <p:extLst>
      <p:ext uri="{BB962C8B-B14F-4D97-AF65-F5344CB8AC3E}">
        <p14:creationId xmlns:p14="http://schemas.microsoft.com/office/powerpoint/2010/main" val="195006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1580</TotalTime>
  <Words>359</Words>
  <Application>Microsoft Office PowerPoint</Application>
  <PresentationFormat>مخصص</PresentationFormat>
  <Paragraphs>137</Paragraphs>
  <Slides>12</Slides>
  <Notes>4</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12</vt:i4>
      </vt:variant>
    </vt:vector>
  </HeadingPairs>
  <TitlesOfParts>
    <vt:vector size="18" baseType="lpstr">
      <vt:lpstr>Arial</vt:lpstr>
      <vt:lpstr>Calibri</vt:lpstr>
      <vt:lpstr>Segoe UI</vt:lpstr>
      <vt:lpstr>Times New Roman</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ناصر الشهري</dc:creator>
  <cp:lastModifiedBy>ناصر الشهري</cp:lastModifiedBy>
  <cp:revision>24</cp:revision>
  <dcterms:created xsi:type="dcterms:W3CDTF">2011-01-21T15:00:27Z</dcterms:created>
  <dcterms:modified xsi:type="dcterms:W3CDTF">2021-11-21T12:59:37Z</dcterms:modified>
</cp:coreProperties>
</file>