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2"/>
    <p:sldId id="271" r:id="rId3"/>
    <p:sldId id="272" r:id="rId4"/>
    <p:sldId id="257" r:id="rId5"/>
    <p:sldId id="258" r:id="rId6"/>
    <p:sldId id="269" r:id="rId7"/>
    <p:sldId id="273" r:id="rId8"/>
    <p:sldId id="270" r:id="rId9"/>
    <p:sldId id="260" r:id="rId10"/>
  </p:sldIdLst>
  <p:sldSz cx="18288000" cy="10287000"/>
  <p:notesSz cx="18288000" cy="10287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نمط متوسط 4 - تميي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113A9D2-9D6B-4929-AA2D-F23B5EE8CBE7}" styleName="نمط ذو نسُق 2 - تميي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p:cViewPr>
        <p:scale>
          <a:sx n="50" d="100"/>
          <a:sy n="50" d="100"/>
        </p:scale>
        <p:origin x="1085" y="18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02364" y="6648330"/>
            <a:ext cx="17487900" cy="3298825"/>
          </a:xfrm>
          <a:custGeom>
            <a:avLst/>
            <a:gdLst/>
            <a:ahLst/>
            <a:cxnLst/>
            <a:rect l="l" t="t" r="r" b="b"/>
            <a:pathLst>
              <a:path w="17487900" h="3298825">
                <a:moveTo>
                  <a:pt x="0" y="3298328"/>
                </a:moveTo>
                <a:lnTo>
                  <a:pt x="17487898" y="3298328"/>
                </a:lnTo>
                <a:lnTo>
                  <a:pt x="17487898" y="0"/>
                </a:lnTo>
                <a:lnTo>
                  <a:pt x="0" y="0"/>
                </a:lnTo>
                <a:lnTo>
                  <a:pt x="0" y="3298328"/>
                </a:lnTo>
                <a:close/>
              </a:path>
            </a:pathLst>
          </a:custGeom>
          <a:solidFill>
            <a:srgbClr val="002F60"/>
          </a:solidFill>
        </p:spPr>
        <p:txBody>
          <a:bodyPr wrap="square" lIns="0" tIns="0" rIns="0" bIns="0" rtlCol="0"/>
          <a:lstStyle/>
          <a:p>
            <a:endParaRPr/>
          </a:p>
        </p:txBody>
      </p:sp>
      <p:sp>
        <p:nvSpPr>
          <p:cNvPr id="17" name="bg object 17"/>
          <p:cNvSpPr/>
          <p:nvPr/>
        </p:nvSpPr>
        <p:spPr>
          <a:xfrm>
            <a:off x="402364" y="335934"/>
            <a:ext cx="17487900" cy="3302635"/>
          </a:xfrm>
          <a:custGeom>
            <a:avLst/>
            <a:gdLst/>
            <a:ahLst/>
            <a:cxnLst/>
            <a:rect l="l" t="t" r="r" b="b"/>
            <a:pathLst>
              <a:path w="17487900" h="3302635">
                <a:moveTo>
                  <a:pt x="0" y="3302495"/>
                </a:moveTo>
                <a:lnTo>
                  <a:pt x="17487898" y="3302495"/>
                </a:lnTo>
                <a:lnTo>
                  <a:pt x="17487898" y="0"/>
                </a:lnTo>
                <a:lnTo>
                  <a:pt x="0" y="0"/>
                </a:lnTo>
                <a:lnTo>
                  <a:pt x="0" y="3302495"/>
                </a:lnTo>
                <a:close/>
              </a:path>
            </a:pathLst>
          </a:custGeom>
          <a:solidFill>
            <a:srgbClr val="002F60"/>
          </a:solidFill>
        </p:spPr>
        <p:txBody>
          <a:bodyPr wrap="square" lIns="0" tIns="0" rIns="0" bIns="0" rtlCol="0"/>
          <a:lstStyle/>
          <a:p>
            <a:endParaRPr/>
          </a:p>
        </p:txBody>
      </p:sp>
      <p:sp>
        <p:nvSpPr>
          <p:cNvPr id="2" name="Holder 2"/>
          <p:cNvSpPr>
            <a:spLocks noGrp="1"/>
          </p:cNvSpPr>
          <p:nvPr>
            <p:ph type="ctrTitle"/>
          </p:nvPr>
        </p:nvSpPr>
        <p:spPr>
          <a:xfrm>
            <a:off x="4548806" y="4184056"/>
            <a:ext cx="9190387" cy="9144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00" b="0" i="0">
                <a:solidFill>
                  <a:schemeClr val="bg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2F60"/>
          </a:solidFill>
        </p:spPr>
        <p:txBody>
          <a:bodyPr wrap="square" lIns="0" tIns="0" rIns="0" bIns="0" rtlCol="0"/>
          <a:lstStyle/>
          <a:p>
            <a:endParaRPr/>
          </a:p>
        </p:txBody>
      </p:sp>
      <p:sp>
        <p:nvSpPr>
          <p:cNvPr id="17" name="bg object 17"/>
          <p:cNvSpPr/>
          <p:nvPr/>
        </p:nvSpPr>
        <p:spPr>
          <a:xfrm>
            <a:off x="0" y="0"/>
            <a:ext cx="18288000" cy="5272405"/>
          </a:xfrm>
          <a:custGeom>
            <a:avLst/>
            <a:gdLst/>
            <a:ahLst/>
            <a:cxnLst/>
            <a:rect l="l" t="t" r="r" b="b"/>
            <a:pathLst>
              <a:path w="18288000" h="5272405">
                <a:moveTo>
                  <a:pt x="0" y="0"/>
                </a:moveTo>
                <a:lnTo>
                  <a:pt x="18287999" y="0"/>
                </a:lnTo>
                <a:lnTo>
                  <a:pt x="18287999" y="5271813"/>
                </a:lnTo>
                <a:lnTo>
                  <a:pt x="0" y="5271813"/>
                </a:lnTo>
                <a:lnTo>
                  <a:pt x="0" y="0"/>
                </a:lnTo>
                <a:close/>
              </a:path>
            </a:pathLst>
          </a:custGeom>
          <a:solidFill>
            <a:srgbClr val="FFFFFF"/>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0" y="0"/>
            <a:ext cx="5953124" cy="5048249"/>
          </a:xfrm>
          <a:prstGeom prst="rect">
            <a:avLst/>
          </a:prstGeom>
        </p:spPr>
      </p:pic>
      <p:pic>
        <p:nvPicPr>
          <p:cNvPr id="19" name="bg object 19"/>
          <p:cNvPicPr/>
          <p:nvPr/>
        </p:nvPicPr>
        <p:blipFill>
          <a:blip r:embed="rId3" cstate="print"/>
          <a:stretch>
            <a:fillRect/>
          </a:stretch>
        </p:blipFill>
        <p:spPr>
          <a:xfrm>
            <a:off x="6172200" y="0"/>
            <a:ext cx="5943599" cy="5048249"/>
          </a:xfrm>
          <a:prstGeom prst="rect">
            <a:avLst/>
          </a:prstGeom>
        </p:spPr>
      </p:pic>
      <p:pic>
        <p:nvPicPr>
          <p:cNvPr id="20" name="bg object 20"/>
          <p:cNvPicPr/>
          <p:nvPr/>
        </p:nvPicPr>
        <p:blipFill>
          <a:blip r:embed="rId4" cstate="print"/>
          <a:stretch>
            <a:fillRect/>
          </a:stretch>
        </p:blipFill>
        <p:spPr>
          <a:xfrm>
            <a:off x="12334875" y="0"/>
            <a:ext cx="5953124" cy="504824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2F60"/>
          </a:solidFill>
        </p:spPr>
        <p:txBody>
          <a:bodyPr wrap="square" lIns="0" tIns="0" rIns="0" bIns="0" rtlCol="0"/>
          <a:lstStyle/>
          <a:p>
            <a:endParaRPr/>
          </a:p>
        </p:txBody>
      </p:sp>
      <p:sp>
        <p:nvSpPr>
          <p:cNvPr id="2" name="Holder 2"/>
          <p:cNvSpPr>
            <a:spLocks noGrp="1"/>
          </p:cNvSpPr>
          <p:nvPr>
            <p:ph type="title"/>
          </p:nvPr>
        </p:nvSpPr>
        <p:spPr>
          <a:xfrm>
            <a:off x="3308350" y="911325"/>
            <a:ext cx="11671300" cy="914400"/>
          </a:xfrm>
          <a:prstGeom prst="rect">
            <a:avLst/>
          </a:prstGeom>
        </p:spPr>
        <p:txBody>
          <a:bodyPr wrap="square" lIns="0" tIns="0" rIns="0" bIns="0">
            <a:spAutoFit/>
          </a:bodyPr>
          <a:lstStyle>
            <a:lvl1pPr>
              <a:defRPr sz="5800" b="0" i="0">
                <a:solidFill>
                  <a:schemeClr val="bg1"/>
                </a:solidFill>
                <a:latin typeface="Verdana"/>
                <a:cs typeface="Verdana"/>
              </a:defRPr>
            </a:lvl1pPr>
          </a:lstStyle>
          <a:p>
            <a:endParaRPr/>
          </a:p>
        </p:txBody>
      </p:sp>
      <p:sp>
        <p:nvSpPr>
          <p:cNvPr id="3" name="Holder 3"/>
          <p:cNvSpPr>
            <a:spLocks noGrp="1"/>
          </p:cNvSpPr>
          <p:nvPr>
            <p:ph type="body" idx="1"/>
          </p:nvPr>
        </p:nvSpPr>
        <p:spPr>
          <a:xfrm>
            <a:off x="1016000" y="2468440"/>
            <a:ext cx="16256000" cy="59366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300" y="1863961"/>
            <a:ext cx="14147800" cy="1859483"/>
          </a:xfrm>
          <a:prstGeom prst="rect">
            <a:avLst/>
          </a:prstGeom>
        </p:spPr>
        <p:txBody>
          <a:bodyPr vert="horz" wrap="square" lIns="0" tIns="12700" rIns="0" bIns="0" rtlCol="0">
            <a:spAutoFit/>
          </a:bodyPr>
          <a:lstStyle/>
          <a:p>
            <a:pPr marL="12700">
              <a:lnSpc>
                <a:spcPct val="100000"/>
              </a:lnSpc>
              <a:spcBef>
                <a:spcPts val="100"/>
              </a:spcBef>
            </a:pPr>
            <a:r>
              <a:rPr lang="en-US" sz="6000" b="1" kern="1200" spc="-315" dirty="0">
                <a:latin typeface="Century Gothic"/>
                <a:cs typeface="+mn-cs"/>
              </a:rPr>
              <a:t>Classification</a:t>
            </a:r>
            <a:br>
              <a:rPr lang="en-US" sz="6000" b="1" kern="1200" spc="-315" dirty="0">
                <a:latin typeface="Century Gothic"/>
                <a:cs typeface="+mn-cs"/>
              </a:rPr>
            </a:br>
            <a:r>
              <a:rPr lang="en-US" sz="6000" b="1" kern="1200" spc="-315" dirty="0">
                <a:latin typeface="Century Gothic"/>
                <a:cs typeface="+mn-cs"/>
              </a:rPr>
              <a:t>for Housing Loans </a:t>
            </a:r>
          </a:p>
        </p:txBody>
      </p:sp>
      <p:sp>
        <p:nvSpPr>
          <p:cNvPr id="3" name="object 3"/>
          <p:cNvSpPr txBox="1"/>
          <p:nvPr/>
        </p:nvSpPr>
        <p:spPr>
          <a:xfrm>
            <a:off x="1016000" y="5037957"/>
            <a:ext cx="6985000" cy="3020060"/>
          </a:xfrm>
          <a:prstGeom prst="rect">
            <a:avLst/>
          </a:prstGeom>
        </p:spPr>
        <p:txBody>
          <a:bodyPr vert="horz" wrap="square" lIns="0" tIns="8255" rIns="0" bIns="0" rtlCol="0">
            <a:spAutoFit/>
          </a:bodyPr>
          <a:lstStyle/>
          <a:p>
            <a:pPr marL="12700" marR="5080">
              <a:lnSpc>
                <a:spcPts val="11930"/>
              </a:lnSpc>
              <a:spcBef>
                <a:spcPts val="65"/>
              </a:spcBef>
            </a:pPr>
            <a:r>
              <a:rPr sz="9700" spc="465" dirty="0">
                <a:solidFill>
                  <a:srgbClr val="002F60"/>
                </a:solidFill>
                <a:latin typeface="Lucida Sans Unicode"/>
                <a:cs typeface="Lucida Sans Unicode"/>
              </a:rPr>
              <a:t>Selling </a:t>
            </a:r>
            <a:r>
              <a:rPr sz="9700" spc="470" dirty="0">
                <a:solidFill>
                  <a:srgbClr val="002F60"/>
                </a:solidFill>
                <a:latin typeface="Lucida Sans Unicode"/>
                <a:cs typeface="Lucida Sans Unicode"/>
              </a:rPr>
              <a:t> </a:t>
            </a:r>
            <a:r>
              <a:rPr sz="9700" spc="580" dirty="0">
                <a:solidFill>
                  <a:srgbClr val="002F60"/>
                </a:solidFill>
                <a:latin typeface="Lucida Sans Unicode"/>
                <a:cs typeface="Lucida Sans Unicode"/>
              </a:rPr>
              <a:t>Y</a:t>
            </a:r>
            <a:r>
              <a:rPr sz="9700" spc="254" dirty="0">
                <a:solidFill>
                  <a:srgbClr val="002F60"/>
                </a:solidFill>
                <a:latin typeface="Lucida Sans Unicode"/>
                <a:cs typeface="Lucida Sans Unicode"/>
              </a:rPr>
              <a:t>o</a:t>
            </a:r>
            <a:r>
              <a:rPr sz="9700" spc="375" dirty="0">
                <a:solidFill>
                  <a:srgbClr val="002F60"/>
                </a:solidFill>
                <a:latin typeface="Lucida Sans Unicode"/>
                <a:cs typeface="Lucida Sans Unicode"/>
              </a:rPr>
              <a:t>u</a:t>
            </a:r>
            <a:r>
              <a:rPr sz="9700" spc="229" dirty="0">
                <a:solidFill>
                  <a:srgbClr val="002F60"/>
                </a:solidFill>
                <a:latin typeface="Lucida Sans Unicode"/>
                <a:cs typeface="Lucida Sans Unicode"/>
              </a:rPr>
              <a:t>r</a:t>
            </a:r>
            <a:r>
              <a:rPr sz="9700" spc="-1310" dirty="0">
                <a:solidFill>
                  <a:srgbClr val="002F60"/>
                </a:solidFill>
                <a:latin typeface="Lucida Sans Unicode"/>
                <a:cs typeface="Lucida Sans Unicode"/>
              </a:rPr>
              <a:t> </a:t>
            </a:r>
            <a:r>
              <a:rPr sz="9700" spc="565" dirty="0">
                <a:solidFill>
                  <a:srgbClr val="002F60"/>
                </a:solidFill>
                <a:latin typeface="Lucida Sans Unicode"/>
                <a:cs typeface="Lucida Sans Unicode"/>
              </a:rPr>
              <a:t>H</a:t>
            </a:r>
            <a:r>
              <a:rPr sz="9700" spc="254" dirty="0">
                <a:solidFill>
                  <a:srgbClr val="002F60"/>
                </a:solidFill>
                <a:latin typeface="Lucida Sans Unicode"/>
                <a:cs typeface="Lucida Sans Unicode"/>
              </a:rPr>
              <a:t>o</a:t>
            </a:r>
            <a:r>
              <a:rPr sz="9700" spc="595" dirty="0">
                <a:solidFill>
                  <a:srgbClr val="002F60"/>
                </a:solidFill>
                <a:latin typeface="Lucida Sans Unicode"/>
                <a:cs typeface="Lucida Sans Unicode"/>
              </a:rPr>
              <a:t>m</a:t>
            </a:r>
            <a:r>
              <a:rPr sz="9700" spc="605" dirty="0">
                <a:solidFill>
                  <a:srgbClr val="002F60"/>
                </a:solidFill>
                <a:latin typeface="Lucida Sans Unicode"/>
                <a:cs typeface="Lucida Sans Unicode"/>
              </a:rPr>
              <a:t>e</a:t>
            </a:r>
            <a:endParaRPr sz="9700" dirty="0">
              <a:latin typeface="Lucida Sans Unicode"/>
              <a:cs typeface="Lucida Sans Unicode"/>
            </a:endParaRPr>
          </a:p>
        </p:txBody>
      </p:sp>
      <p:sp>
        <p:nvSpPr>
          <p:cNvPr id="5" name="object 4">
            <a:extLst>
              <a:ext uri="{FF2B5EF4-FFF2-40B4-BE49-F238E27FC236}">
                <a16:creationId xmlns:a16="http://schemas.microsoft.com/office/drawing/2014/main" id="{A0416078-E9ED-4A81-8206-F7F4D95C8496}"/>
              </a:ext>
            </a:extLst>
          </p:cNvPr>
          <p:cNvSpPr txBox="1"/>
          <p:nvPr/>
        </p:nvSpPr>
        <p:spPr>
          <a:xfrm>
            <a:off x="1016000" y="7524075"/>
            <a:ext cx="9420225" cy="2687274"/>
          </a:xfrm>
          <a:prstGeom prst="rect">
            <a:avLst/>
          </a:prstGeom>
          <a:solidFill>
            <a:srgbClr val="002F60"/>
          </a:solidFill>
        </p:spPr>
        <p:txBody>
          <a:bodyPr vert="horz" wrap="square" lIns="0" tIns="1905" rIns="0" bIns="0" rtlCol="0">
            <a:spAutoFit/>
          </a:bodyPr>
          <a:lstStyle/>
          <a:p>
            <a:pPr>
              <a:lnSpc>
                <a:spcPct val="100000"/>
              </a:lnSpc>
              <a:spcBef>
                <a:spcPts val="15"/>
              </a:spcBef>
            </a:pPr>
            <a:endParaRPr sz="3600" dirty="0">
              <a:latin typeface="Times New Roman"/>
              <a:cs typeface="Times New Roman"/>
            </a:endParaRPr>
          </a:p>
          <a:p>
            <a:pPr algn="l"/>
            <a:r>
              <a:rPr sz="2800" spc="-315" dirty="0">
                <a:solidFill>
                  <a:schemeClr val="bg1"/>
                </a:solidFill>
                <a:latin typeface="Century Gothic"/>
                <a:ea typeface="+mj-ea"/>
              </a:rPr>
              <a:t>Presented by </a:t>
            </a:r>
            <a:endParaRPr lang="en-US" sz="2800" spc="-315" dirty="0">
              <a:solidFill>
                <a:schemeClr val="bg1"/>
              </a:solidFill>
              <a:latin typeface="Century Gothic"/>
              <a:ea typeface="+mj-ea"/>
            </a:endParaRPr>
          </a:p>
          <a:p>
            <a:pPr algn="l"/>
            <a:endParaRPr lang="en-US" sz="2800" spc="-315" dirty="0">
              <a:solidFill>
                <a:schemeClr val="bg1"/>
              </a:solidFill>
              <a:latin typeface="Century Gothic"/>
              <a:ea typeface="+mj-ea"/>
            </a:endParaRPr>
          </a:p>
          <a:p>
            <a:pPr algn="l"/>
            <a:r>
              <a:rPr lang="en-US" sz="2800" spc="-315" dirty="0">
                <a:solidFill>
                  <a:schemeClr val="bg1"/>
                </a:solidFill>
                <a:latin typeface="Century Gothic"/>
                <a:ea typeface="+mj-ea"/>
              </a:rPr>
              <a:t>Naif Alsulaihem</a:t>
            </a:r>
          </a:p>
          <a:p>
            <a:pPr algn="l"/>
            <a:r>
              <a:rPr lang="en-US" sz="2800" spc="-315" dirty="0">
                <a:solidFill>
                  <a:schemeClr val="bg1"/>
                </a:solidFill>
                <a:latin typeface="Century Gothic"/>
                <a:ea typeface="+mj-ea"/>
              </a:rPr>
              <a:t>Nasser Alshehri</a:t>
            </a:r>
          </a:p>
          <a:p>
            <a:pPr marL="626110">
              <a:lnSpc>
                <a:spcPct val="100000"/>
              </a:lnSpc>
            </a:pPr>
            <a:endParaRPr sz="2650" dirty="0">
              <a:latin typeface="Tahoma"/>
              <a:cs typeface="Tahoma"/>
            </a:endParaRPr>
          </a:p>
        </p:txBody>
      </p:sp>
      <p:sp>
        <p:nvSpPr>
          <p:cNvPr id="6" name="object 3">
            <a:extLst>
              <a:ext uri="{FF2B5EF4-FFF2-40B4-BE49-F238E27FC236}">
                <a16:creationId xmlns:a16="http://schemas.microsoft.com/office/drawing/2014/main" id="{1C96570D-DCAA-43B2-83CF-A9A1AF8F6ABD}"/>
              </a:ext>
            </a:extLst>
          </p:cNvPr>
          <p:cNvSpPr/>
          <p:nvPr/>
        </p:nvSpPr>
        <p:spPr>
          <a:xfrm>
            <a:off x="11506200" y="0"/>
            <a:ext cx="6781800" cy="10287000"/>
          </a:xfrm>
          <a:custGeom>
            <a:avLst/>
            <a:gdLst/>
            <a:ahLst/>
            <a:cxnLst/>
            <a:rect l="l" t="t" r="r" b="b"/>
            <a:pathLst>
              <a:path w="13935075" h="9831070">
                <a:moveTo>
                  <a:pt x="0" y="0"/>
                </a:moveTo>
                <a:lnTo>
                  <a:pt x="13935074" y="0"/>
                </a:lnTo>
                <a:lnTo>
                  <a:pt x="13935074" y="9831027"/>
                </a:lnTo>
                <a:lnTo>
                  <a:pt x="0" y="9831027"/>
                </a:lnTo>
                <a:lnTo>
                  <a:pt x="0" y="0"/>
                </a:lnTo>
                <a:close/>
              </a:path>
            </a:pathLst>
          </a:custGeom>
          <a:solidFill>
            <a:srgbClr val="FFFFFF"/>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016752"/>
            <a:ext cx="6264910" cy="906017"/>
          </a:xfrm>
          <a:prstGeom prst="rect">
            <a:avLst/>
          </a:prstGeom>
        </p:spPr>
        <p:txBody>
          <a:bodyPr vert="horz" wrap="square" lIns="0" tIns="13335" rIns="0" bIns="0" rtlCol="0">
            <a:spAutoFit/>
          </a:bodyPr>
          <a:lstStyle/>
          <a:p>
            <a:pPr marL="12700">
              <a:lnSpc>
                <a:spcPct val="100000"/>
              </a:lnSpc>
              <a:spcBef>
                <a:spcPts val="105"/>
              </a:spcBef>
            </a:pPr>
            <a:r>
              <a:rPr lang="en-US" spc="665" dirty="0"/>
              <a:t>Outlines</a:t>
            </a:r>
            <a:endParaRPr spc="1070" dirty="0"/>
          </a:p>
        </p:txBody>
      </p:sp>
      <p:grpSp>
        <p:nvGrpSpPr>
          <p:cNvPr id="24" name="Google Shape;28168;p69">
            <a:extLst>
              <a:ext uri="{FF2B5EF4-FFF2-40B4-BE49-F238E27FC236}">
                <a16:creationId xmlns:a16="http://schemas.microsoft.com/office/drawing/2014/main" id="{07F22CB1-1E2A-42C0-ADDE-2E5EACAA2315}"/>
              </a:ext>
            </a:extLst>
          </p:cNvPr>
          <p:cNvGrpSpPr/>
          <p:nvPr/>
        </p:nvGrpSpPr>
        <p:grpSpPr>
          <a:xfrm>
            <a:off x="2438400" y="2400300"/>
            <a:ext cx="13266854" cy="5295900"/>
            <a:chOff x="6978962" y="4073522"/>
            <a:chExt cx="948035" cy="258046"/>
          </a:xfrm>
        </p:grpSpPr>
        <p:cxnSp>
          <p:nvCxnSpPr>
            <p:cNvPr id="25" name="Google Shape;28169;p69">
              <a:extLst>
                <a:ext uri="{FF2B5EF4-FFF2-40B4-BE49-F238E27FC236}">
                  <a16:creationId xmlns:a16="http://schemas.microsoft.com/office/drawing/2014/main" id="{5CC66B66-708C-400D-B3EB-4B6E195FADF6}"/>
                </a:ext>
              </a:extLst>
            </p:cNvPr>
            <p:cNvCxnSpPr>
              <a:cxnSpLocks/>
            </p:cNvCxnSpPr>
            <p:nvPr/>
          </p:nvCxnSpPr>
          <p:spPr>
            <a:xfrm flipV="1">
              <a:off x="6979072" y="4253227"/>
              <a:ext cx="600" cy="78341"/>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oogle Shape;28173;p69">
              <a:extLst>
                <a:ext uri="{FF2B5EF4-FFF2-40B4-BE49-F238E27FC236}">
                  <a16:creationId xmlns:a16="http://schemas.microsoft.com/office/drawing/2014/main" id="{85CC2783-0317-4555-B87E-5F3BEC34A07F}"/>
                </a:ext>
              </a:extLst>
            </p:cNvPr>
            <p:cNvCxnSpPr>
              <a:cxnSpLocks/>
            </p:cNvCxnSpPr>
            <p:nvPr/>
          </p:nvCxnSpPr>
          <p:spPr>
            <a:xfrm flipH="1">
              <a:off x="6978962" y="4073522"/>
              <a:ext cx="948035" cy="258046"/>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7" name="Google Shape;28169;p69">
            <a:extLst>
              <a:ext uri="{FF2B5EF4-FFF2-40B4-BE49-F238E27FC236}">
                <a16:creationId xmlns:a16="http://schemas.microsoft.com/office/drawing/2014/main" id="{3A2BA53D-7246-4080-A9BE-62A3484C38FB}"/>
              </a:ext>
            </a:extLst>
          </p:cNvPr>
          <p:cNvCxnSpPr>
            <a:cxnSpLocks/>
          </p:cNvCxnSpPr>
          <p:nvPr/>
        </p:nvCxnSpPr>
        <p:spPr>
          <a:xfrm flipV="1">
            <a:off x="5334000" y="6515100"/>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Google Shape;28169;p69">
            <a:extLst>
              <a:ext uri="{FF2B5EF4-FFF2-40B4-BE49-F238E27FC236}">
                <a16:creationId xmlns:a16="http://schemas.microsoft.com/office/drawing/2014/main" id="{E4C37DBA-3223-46A7-AE3B-2D65FE9F9C46}"/>
              </a:ext>
            </a:extLst>
          </p:cNvPr>
          <p:cNvCxnSpPr>
            <a:cxnSpLocks/>
          </p:cNvCxnSpPr>
          <p:nvPr/>
        </p:nvCxnSpPr>
        <p:spPr>
          <a:xfrm flipV="1">
            <a:off x="7620000" y="4076700"/>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Google Shape;28169;p69">
            <a:extLst>
              <a:ext uri="{FF2B5EF4-FFF2-40B4-BE49-F238E27FC236}">
                <a16:creationId xmlns:a16="http://schemas.microsoft.com/office/drawing/2014/main" id="{1187401C-8E8F-466D-9608-CC84137D1DCA}"/>
              </a:ext>
            </a:extLst>
          </p:cNvPr>
          <p:cNvCxnSpPr>
            <a:cxnSpLocks/>
          </p:cNvCxnSpPr>
          <p:nvPr/>
        </p:nvCxnSpPr>
        <p:spPr>
          <a:xfrm flipV="1">
            <a:off x="10632844" y="4368517"/>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Google Shape;28169;p69">
            <a:extLst>
              <a:ext uri="{FF2B5EF4-FFF2-40B4-BE49-F238E27FC236}">
                <a16:creationId xmlns:a16="http://schemas.microsoft.com/office/drawing/2014/main" id="{779E9FB5-8F61-4ED8-8C80-033F103306FA}"/>
              </a:ext>
            </a:extLst>
          </p:cNvPr>
          <p:cNvCxnSpPr>
            <a:cxnSpLocks/>
          </p:cNvCxnSpPr>
          <p:nvPr/>
        </p:nvCxnSpPr>
        <p:spPr>
          <a:xfrm flipV="1">
            <a:off x="13030200" y="1908481"/>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Google Shape;28169;p69">
            <a:extLst>
              <a:ext uri="{FF2B5EF4-FFF2-40B4-BE49-F238E27FC236}">
                <a16:creationId xmlns:a16="http://schemas.microsoft.com/office/drawing/2014/main" id="{DACDEFFE-2427-4532-B829-19FDA57F8D49}"/>
              </a:ext>
            </a:extLst>
          </p:cNvPr>
          <p:cNvCxnSpPr>
            <a:cxnSpLocks/>
          </p:cNvCxnSpPr>
          <p:nvPr/>
        </p:nvCxnSpPr>
        <p:spPr>
          <a:xfrm flipV="1">
            <a:off x="15697200" y="2400300"/>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Google Shape;31134;p79">
            <a:extLst>
              <a:ext uri="{FF2B5EF4-FFF2-40B4-BE49-F238E27FC236}">
                <a16:creationId xmlns:a16="http://schemas.microsoft.com/office/drawing/2014/main" id="{938D1B33-EF09-4741-8DA7-983D867E3573}"/>
              </a:ext>
            </a:extLst>
          </p:cNvPr>
          <p:cNvGrpSpPr/>
          <p:nvPr/>
        </p:nvGrpSpPr>
        <p:grpSpPr>
          <a:xfrm>
            <a:off x="1950277" y="3742823"/>
            <a:ext cx="996116" cy="835621"/>
            <a:chOff x="-1333975" y="2365850"/>
            <a:chExt cx="292225" cy="293575"/>
          </a:xfrm>
        </p:grpSpPr>
        <p:sp>
          <p:nvSpPr>
            <p:cNvPr id="33" name="Google Shape;31135;p79">
              <a:extLst>
                <a:ext uri="{FF2B5EF4-FFF2-40B4-BE49-F238E27FC236}">
                  <a16:creationId xmlns:a16="http://schemas.microsoft.com/office/drawing/2014/main" id="{4850036B-7E15-4D47-885C-C0B045E63F5B}"/>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4" name="Google Shape;31136;p79">
              <a:extLst>
                <a:ext uri="{FF2B5EF4-FFF2-40B4-BE49-F238E27FC236}">
                  <a16:creationId xmlns:a16="http://schemas.microsoft.com/office/drawing/2014/main" id="{CB38EAC7-88CE-4D34-9972-DF77CFC437F6}"/>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5" name="Google Shape;31137;p79">
              <a:extLst>
                <a:ext uri="{FF2B5EF4-FFF2-40B4-BE49-F238E27FC236}">
                  <a16:creationId xmlns:a16="http://schemas.microsoft.com/office/drawing/2014/main" id="{28B11A8B-55B7-4EBB-B69D-CF59718B5274}"/>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6" name="Google Shape;31138;p79">
              <a:extLst>
                <a:ext uri="{FF2B5EF4-FFF2-40B4-BE49-F238E27FC236}">
                  <a16:creationId xmlns:a16="http://schemas.microsoft.com/office/drawing/2014/main" id="{CC29165E-F361-4749-B47A-B8FA8342EFC5}"/>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7" name="Google Shape;31139;p79">
              <a:extLst>
                <a:ext uri="{FF2B5EF4-FFF2-40B4-BE49-F238E27FC236}">
                  <a16:creationId xmlns:a16="http://schemas.microsoft.com/office/drawing/2014/main" id="{80E1E70B-AAD8-41F6-9926-FF3D1188F8DC}"/>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8" name="Google Shape;31140;p79">
              <a:extLst>
                <a:ext uri="{FF2B5EF4-FFF2-40B4-BE49-F238E27FC236}">
                  <a16:creationId xmlns:a16="http://schemas.microsoft.com/office/drawing/2014/main" id="{ECE3BB0E-92CE-4F99-A70B-31A1A90C5F0B}"/>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9" name="Google Shape;31141;p79">
              <a:extLst>
                <a:ext uri="{FF2B5EF4-FFF2-40B4-BE49-F238E27FC236}">
                  <a16:creationId xmlns:a16="http://schemas.microsoft.com/office/drawing/2014/main" id="{8B60C141-4194-4FA2-80EC-BD6B2B40ED7E}"/>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40" name="Google Shape;31142;p79">
              <a:extLst>
                <a:ext uri="{FF2B5EF4-FFF2-40B4-BE49-F238E27FC236}">
                  <a16:creationId xmlns:a16="http://schemas.microsoft.com/office/drawing/2014/main" id="{C35624B1-2AB0-49E8-A724-8E1B3A37A2DA}"/>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grpSp>
      <p:grpSp>
        <p:nvGrpSpPr>
          <p:cNvPr id="44" name="Google Shape;30265;p76">
            <a:extLst>
              <a:ext uri="{FF2B5EF4-FFF2-40B4-BE49-F238E27FC236}">
                <a16:creationId xmlns:a16="http://schemas.microsoft.com/office/drawing/2014/main" id="{7D653974-579D-41B7-AA27-C2458E812057}"/>
              </a:ext>
            </a:extLst>
          </p:cNvPr>
          <p:cNvGrpSpPr/>
          <p:nvPr/>
        </p:nvGrpSpPr>
        <p:grpSpPr>
          <a:xfrm>
            <a:off x="7328758" y="2007164"/>
            <a:ext cx="748442" cy="553045"/>
            <a:chOff x="-34418125" y="2271100"/>
            <a:chExt cx="296950" cy="293025"/>
          </a:xfrm>
        </p:grpSpPr>
        <p:sp>
          <p:nvSpPr>
            <p:cNvPr id="45" name="Google Shape;30266;p76">
              <a:extLst>
                <a:ext uri="{FF2B5EF4-FFF2-40B4-BE49-F238E27FC236}">
                  <a16:creationId xmlns:a16="http://schemas.microsoft.com/office/drawing/2014/main" id="{B3762BDA-56A9-4669-8C73-87F7D739C4F7}"/>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267;p76">
              <a:extLst>
                <a:ext uri="{FF2B5EF4-FFF2-40B4-BE49-F238E27FC236}">
                  <a16:creationId xmlns:a16="http://schemas.microsoft.com/office/drawing/2014/main" id="{0953BB5F-FC00-4874-96F9-8BF42F46563A}"/>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268;p76">
              <a:extLst>
                <a:ext uri="{FF2B5EF4-FFF2-40B4-BE49-F238E27FC236}">
                  <a16:creationId xmlns:a16="http://schemas.microsoft.com/office/drawing/2014/main" id="{82BFBB3D-F204-4A70-919D-0F8BAFA39126}"/>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269;p76">
              <a:extLst>
                <a:ext uri="{FF2B5EF4-FFF2-40B4-BE49-F238E27FC236}">
                  <a16:creationId xmlns:a16="http://schemas.microsoft.com/office/drawing/2014/main" id="{DA49774E-402E-4E3A-92FB-68D5E26EDE2E}"/>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270;p76">
              <a:extLst>
                <a:ext uri="{FF2B5EF4-FFF2-40B4-BE49-F238E27FC236}">
                  <a16:creationId xmlns:a16="http://schemas.microsoft.com/office/drawing/2014/main" id="{576AD318-F467-4103-A345-DDD9C6219F10}"/>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30265;p76">
            <a:extLst>
              <a:ext uri="{FF2B5EF4-FFF2-40B4-BE49-F238E27FC236}">
                <a16:creationId xmlns:a16="http://schemas.microsoft.com/office/drawing/2014/main" id="{4BFAB7B1-0D65-450A-AB23-3CBF81FE848E}"/>
              </a:ext>
            </a:extLst>
          </p:cNvPr>
          <p:cNvGrpSpPr/>
          <p:nvPr/>
        </p:nvGrpSpPr>
        <p:grpSpPr>
          <a:xfrm>
            <a:off x="10439400" y="7696200"/>
            <a:ext cx="851034" cy="751297"/>
            <a:chOff x="-34418125" y="2271100"/>
            <a:chExt cx="296950" cy="293025"/>
          </a:xfrm>
        </p:grpSpPr>
        <p:sp>
          <p:nvSpPr>
            <p:cNvPr id="51" name="Google Shape;30266;p76">
              <a:extLst>
                <a:ext uri="{FF2B5EF4-FFF2-40B4-BE49-F238E27FC236}">
                  <a16:creationId xmlns:a16="http://schemas.microsoft.com/office/drawing/2014/main" id="{7AAF4A18-78B6-42AD-A40C-5436ACC401DD}"/>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267;p76">
              <a:extLst>
                <a:ext uri="{FF2B5EF4-FFF2-40B4-BE49-F238E27FC236}">
                  <a16:creationId xmlns:a16="http://schemas.microsoft.com/office/drawing/2014/main" id="{5F9525A1-5BA2-4FEE-8BBD-EA4D60FB837B}"/>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268;p76">
              <a:extLst>
                <a:ext uri="{FF2B5EF4-FFF2-40B4-BE49-F238E27FC236}">
                  <a16:creationId xmlns:a16="http://schemas.microsoft.com/office/drawing/2014/main" id="{4A53BCED-1941-4067-829B-74A6BC52F617}"/>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269;p76">
              <a:extLst>
                <a:ext uri="{FF2B5EF4-FFF2-40B4-BE49-F238E27FC236}">
                  <a16:creationId xmlns:a16="http://schemas.microsoft.com/office/drawing/2014/main" id="{5AF2CE2F-0680-41DD-BCBC-47D1CFC58C40}"/>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270;p76">
              <a:extLst>
                <a:ext uri="{FF2B5EF4-FFF2-40B4-BE49-F238E27FC236}">
                  <a16:creationId xmlns:a16="http://schemas.microsoft.com/office/drawing/2014/main" id="{D9287B06-0A1C-4FB6-AADF-666FF50C99E6}"/>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30642;p77">
            <a:extLst>
              <a:ext uri="{FF2B5EF4-FFF2-40B4-BE49-F238E27FC236}">
                <a16:creationId xmlns:a16="http://schemas.microsoft.com/office/drawing/2014/main" id="{D2D25A12-0E78-4F93-9DF8-2ECA3F817D6C}"/>
              </a:ext>
            </a:extLst>
          </p:cNvPr>
          <p:cNvGrpSpPr/>
          <p:nvPr/>
        </p:nvGrpSpPr>
        <p:grpSpPr>
          <a:xfrm>
            <a:off x="12656016" y="574981"/>
            <a:ext cx="674644" cy="605116"/>
            <a:chOff x="-45998575" y="2702625"/>
            <a:chExt cx="229225" cy="298625"/>
          </a:xfrm>
        </p:grpSpPr>
        <p:sp>
          <p:nvSpPr>
            <p:cNvPr id="57" name="Google Shape;30643;p77">
              <a:extLst>
                <a:ext uri="{FF2B5EF4-FFF2-40B4-BE49-F238E27FC236}">
                  <a16:creationId xmlns:a16="http://schemas.microsoft.com/office/drawing/2014/main" id="{1A2D5F3B-7ABD-4951-8ECF-B02AB23D6DC0}"/>
                </a:ext>
              </a:extLst>
            </p:cNvPr>
            <p:cNvSpPr/>
            <p:nvPr/>
          </p:nvSpPr>
          <p:spPr>
            <a:xfrm>
              <a:off x="-45944225" y="2702625"/>
              <a:ext cx="125250" cy="298625"/>
            </a:xfrm>
            <a:custGeom>
              <a:avLst/>
              <a:gdLst/>
              <a:ahLst/>
              <a:cxnLst/>
              <a:rect l="l" t="t" r="r" b="b"/>
              <a:pathLst>
                <a:path w="5010" h="11945" extrusionOk="0">
                  <a:moveTo>
                    <a:pt x="2427" y="682"/>
                  </a:moveTo>
                  <a:cubicBezTo>
                    <a:pt x="2860" y="682"/>
                    <a:pt x="3308" y="817"/>
                    <a:pt x="3624" y="1107"/>
                  </a:cubicBezTo>
                  <a:cubicBezTo>
                    <a:pt x="4033" y="1454"/>
                    <a:pt x="4254" y="1926"/>
                    <a:pt x="4254" y="2430"/>
                  </a:cubicBezTo>
                  <a:cubicBezTo>
                    <a:pt x="4159" y="2745"/>
                    <a:pt x="4096" y="3060"/>
                    <a:pt x="3939" y="3344"/>
                  </a:cubicBezTo>
                  <a:cubicBezTo>
                    <a:pt x="3844" y="3470"/>
                    <a:pt x="3813" y="3533"/>
                    <a:pt x="3750" y="3659"/>
                  </a:cubicBezTo>
                  <a:cubicBezTo>
                    <a:pt x="3498" y="4005"/>
                    <a:pt x="3214" y="4446"/>
                    <a:pt x="3151" y="4919"/>
                  </a:cubicBezTo>
                  <a:lnTo>
                    <a:pt x="2805" y="4919"/>
                  </a:lnTo>
                  <a:lnTo>
                    <a:pt x="2805" y="2808"/>
                  </a:lnTo>
                  <a:lnTo>
                    <a:pt x="3151" y="2808"/>
                  </a:lnTo>
                  <a:cubicBezTo>
                    <a:pt x="3340" y="2808"/>
                    <a:pt x="3498" y="2651"/>
                    <a:pt x="3498" y="2430"/>
                  </a:cubicBezTo>
                  <a:cubicBezTo>
                    <a:pt x="3498" y="2241"/>
                    <a:pt x="3340" y="2084"/>
                    <a:pt x="3151" y="2084"/>
                  </a:cubicBezTo>
                  <a:lnTo>
                    <a:pt x="1733" y="2084"/>
                  </a:lnTo>
                  <a:cubicBezTo>
                    <a:pt x="1544" y="2084"/>
                    <a:pt x="1387" y="2241"/>
                    <a:pt x="1387" y="2430"/>
                  </a:cubicBezTo>
                  <a:cubicBezTo>
                    <a:pt x="1387" y="2651"/>
                    <a:pt x="1544" y="2808"/>
                    <a:pt x="1733" y="2808"/>
                  </a:cubicBezTo>
                  <a:lnTo>
                    <a:pt x="2080" y="2808"/>
                  </a:lnTo>
                  <a:lnTo>
                    <a:pt x="2080" y="4919"/>
                  </a:lnTo>
                  <a:lnTo>
                    <a:pt x="1733" y="4919"/>
                  </a:lnTo>
                  <a:cubicBezTo>
                    <a:pt x="1639" y="4478"/>
                    <a:pt x="1418" y="4100"/>
                    <a:pt x="1166" y="3690"/>
                  </a:cubicBezTo>
                  <a:cubicBezTo>
                    <a:pt x="1072" y="3533"/>
                    <a:pt x="977" y="3375"/>
                    <a:pt x="914" y="3218"/>
                  </a:cubicBezTo>
                  <a:cubicBezTo>
                    <a:pt x="757" y="2871"/>
                    <a:pt x="662" y="2525"/>
                    <a:pt x="757" y="2115"/>
                  </a:cubicBezTo>
                  <a:cubicBezTo>
                    <a:pt x="883" y="1422"/>
                    <a:pt x="1450" y="823"/>
                    <a:pt x="2174" y="697"/>
                  </a:cubicBezTo>
                  <a:cubicBezTo>
                    <a:pt x="2257" y="687"/>
                    <a:pt x="2342" y="682"/>
                    <a:pt x="2427" y="682"/>
                  </a:cubicBezTo>
                  <a:close/>
                  <a:moveTo>
                    <a:pt x="3151" y="5644"/>
                  </a:moveTo>
                  <a:lnTo>
                    <a:pt x="3151" y="6337"/>
                  </a:lnTo>
                  <a:lnTo>
                    <a:pt x="1733" y="6337"/>
                  </a:lnTo>
                  <a:lnTo>
                    <a:pt x="1733" y="5644"/>
                  </a:lnTo>
                  <a:close/>
                  <a:moveTo>
                    <a:pt x="3151" y="7061"/>
                  </a:moveTo>
                  <a:lnTo>
                    <a:pt x="3151" y="8983"/>
                  </a:lnTo>
                  <a:cubicBezTo>
                    <a:pt x="2915" y="8904"/>
                    <a:pt x="2671" y="8865"/>
                    <a:pt x="2430" y="8865"/>
                  </a:cubicBezTo>
                  <a:cubicBezTo>
                    <a:pt x="2190" y="8865"/>
                    <a:pt x="1954" y="8904"/>
                    <a:pt x="1733" y="8983"/>
                  </a:cubicBezTo>
                  <a:lnTo>
                    <a:pt x="1733" y="7061"/>
                  </a:lnTo>
                  <a:close/>
                  <a:moveTo>
                    <a:pt x="2442" y="9558"/>
                  </a:moveTo>
                  <a:cubicBezTo>
                    <a:pt x="2639" y="9558"/>
                    <a:pt x="2836" y="9598"/>
                    <a:pt x="3025" y="9676"/>
                  </a:cubicBezTo>
                  <a:lnTo>
                    <a:pt x="2427" y="10873"/>
                  </a:lnTo>
                  <a:lnTo>
                    <a:pt x="1859" y="9676"/>
                  </a:lnTo>
                  <a:cubicBezTo>
                    <a:pt x="2048" y="9598"/>
                    <a:pt x="2245" y="9558"/>
                    <a:pt x="2442" y="9558"/>
                  </a:cubicBezTo>
                  <a:close/>
                  <a:moveTo>
                    <a:pt x="2441" y="1"/>
                  </a:moveTo>
                  <a:cubicBezTo>
                    <a:pt x="2309" y="1"/>
                    <a:pt x="2178" y="12"/>
                    <a:pt x="2048" y="36"/>
                  </a:cubicBezTo>
                  <a:cubicBezTo>
                    <a:pt x="1072" y="193"/>
                    <a:pt x="221" y="1012"/>
                    <a:pt x="64" y="1989"/>
                  </a:cubicBezTo>
                  <a:cubicBezTo>
                    <a:pt x="1" y="2556"/>
                    <a:pt x="64" y="3060"/>
                    <a:pt x="316" y="3533"/>
                  </a:cubicBezTo>
                  <a:cubicBezTo>
                    <a:pt x="379" y="3753"/>
                    <a:pt x="505" y="3911"/>
                    <a:pt x="631" y="4068"/>
                  </a:cubicBezTo>
                  <a:cubicBezTo>
                    <a:pt x="820" y="4320"/>
                    <a:pt x="977" y="4604"/>
                    <a:pt x="1072" y="4888"/>
                  </a:cubicBezTo>
                  <a:lnTo>
                    <a:pt x="410" y="4888"/>
                  </a:lnTo>
                  <a:cubicBezTo>
                    <a:pt x="190" y="4888"/>
                    <a:pt x="32" y="5045"/>
                    <a:pt x="32" y="5234"/>
                  </a:cubicBezTo>
                  <a:cubicBezTo>
                    <a:pt x="32" y="5423"/>
                    <a:pt x="190" y="5581"/>
                    <a:pt x="410" y="5581"/>
                  </a:cubicBezTo>
                  <a:lnTo>
                    <a:pt x="1103" y="5581"/>
                  </a:lnTo>
                  <a:lnTo>
                    <a:pt x="1103" y="9487"/>
                  </a:lnTo>
                  <a:cubicBezTo>
                    <a:pt x="1103" y="9645"/>
                    <a:pt x="1103" y="9582"/>
                    <a:pt x="2206" y="11724"/>
                  </a:cubicBezTo>
                  <a:cubicBezTo>
                    <a:pt x="2301" y="11850"/>
                    <a:pt x="2395" y="11945"/>
                    <a:pt x="2521" y="11945"/>
                  </a:cubicBezTo>
                  <a:cubicBezTo>
                    <a:pt x="2647" y="11945"/>
                    <a:pt x="2773" y="11850"/>
                    <a:pt x="2836" y="11724"/>
                  </a:cubicBezTo>
                  <a:cubicBezTo>
                    <a:pt x="3939" y="9519"/>
                    <a:pt x="3939" y="9613"/>
                    <a:pt x="3939" y="9487"/>
                  </a:cubicBezTo>
                  <a:lnTo>
                    <a:pt x="3939" y="5581"/>
                  </a:lnTo>
                  <a:lnTo>
                    <a:pt x="4663" y="5581"/>
                  </a:lnTo>
                  <a:cubicBezTo>
                    <a:pt x="4852" y="5581"/>
                    <a:pt x="5010" y="5423"/>
                    <a:pt x="5010" y="5234"/>
                  </a:cubicBezTo>
                  <a:cubicBezTo>
                    <a:pt x="5010" y="5045"/>
                    <a:pt x="4852" y="4888"/>
                    <a:pt x="4663" y="4888"/>
                  </a:cubicBezTo>
                  <a:lnTo>
                    <a:pt x="3970" y="4888"/>
                  </a:lnTo>
                  <a:cubicBezTo>
                    <a:pt x="4065" y="4604"/>
                    <a:pt x="4254" y="4289"/>
                    <a:pt x="4443" y="4005"/>
                  </a:cubicBezTo>
                  <a:cubicBezTo>
                    <a:pt x="4411" y="3942"/>
                    <a:pt x="4506" y="3816"/>
                    <a:pt x="4569" y="3690"/>
                  </a:cubicBezTo>
                  <a:cubicBezTo>
                    <a:pt x="4821" y="3344"/>
                    <a:pt x="4915" y="2903"/>
                    <a:pt x="4915" y="2493"/>
                  </a:cubicBezTo>
                  <a:cubicBezTo>
                    <a:pt x="4915" y="1769"/>
                    <a:pt x="4600" y="1075"/>
                    <a:pt x="4065" y="603"/>
                  </a:cubicBezTo>
                  <a:cubicBezTo>
                    <a:pt x="3603" y="218"/>
                    <a:pt x="3017" y="1"/>
                    <a:pt x="24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30644;p77">
              <a:extLst>
                <a:ext uri="{FF2B5EF4-FFF2-40B4-BE49-F238E27FC236}">
                  <a16:creationId xmlns:a16="http://schemas.microsoft.com/office/drawing/2014/main" id="{973BAA17-DCEC-443C-AECA-E361FFD18A9A}"/>
                </a:ext>
              </a:extLst>
            </p:cNvPr>
            <p:cNvSpPr/>
            <p:nvPr/>
          </p:nvSpPr>
          <p:spPr>
            <a:xfrm>
              <a:off x="-45804025" y="2755500"/>
              <a:ext cx="34675" cy="18125"/>
            </a:xfrm>
            <a:custGeom>
              <a:avLst/>
              <a:gdLst/>
              <a:ahLst/>
              <a:cxnLst/>
              <a:rect l="l" t="t" r="r" b="b"/>
              <a:pathLst>
                <a:path w="1387" h="725" extrusionOk="0">
                  <a:moveTo>
                    <a:pt x="347" y="0"/>
                  </a:moveTo>
                  <a:cubicBezTo>
                    <a:pt x="127" y="0"/>
                    <a:pt x="1" y="158"/>
                    <a:pt x="1" y="378"/>
                  </a:cubicBezTo>
                  <a:cubicBezTo>
                    <a:pt x="1" y="567"/>
                    <a:pt x="127" y="725"/>
                    <a:pt x="347" y="725"/>
                  </a:cubicBezTo>
                  <a:lnTo>
                    <a:pt x="1040" y="725"/>
                  </a:lnTo>
                  <a:cubicBezTo>
                    <a:pt x="1261" y="725"/>
                    <a:pt x="1387" y="567"/>
                    <a:pt x="1387" y="378"/>
                  </a:cubicBezTo>
                  <a:cubicBezTo>
                    <a:pt x="1387" y="158"/>
                    <a:pt x="1261"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645;p77">
              <a:extLst>
                <a:ext uri="{FF2B5EF4-FFF2-40B4-BE49-F238E27FC236}">
                  <a16:creationId xmlns:a16="http://schemas.microsoft.com/office/drawing/2014/main" id="{2B98A379-F40E-4FE2-BEC4-5DD2E0C7857F}"/>
                </a:ext>
              </a:extLst>
            </p:cNvPr>
            <p:cNvSpPr/>
            <p:nvPr/>
          </p:nvSpPr>
          <p:spPr>
            <a:xfrm>
              <a:off x="-45998575" y="2755500"/>
              <a:ext cx="35475" cy="18125"/>
            </a:xfrm>
            <a:custGeom>
              <a:avLst/>
              <a:gdLst/>
              <a:ahLst/>
              <a:cxnLst/>
              <a:rect l="l" t="t" r="r" b="b"/>
              <a:pathLst>
                <a:path w="1419" h="725" extrusionOk="0">
                  <a:moveTo>
                    <a:pt x="379" y="0"/>
                  </a:moveTo>
                  <a:cubicBezTo>
                    <a:pt x="158" y="0"/>
                    <a:pt x="1" y="158"/>
                    <a:pt x="1" y="378"/>
                  </a:cubicBezTo>
                  <a:cubicBezTo>
                    <a:pt x="1" y="567"/>
                    <a:pt x="158" y="725"/>
                    <a:pt x="379" y="725"/>
                  </a:cubicBezTo>
                  <a:lnTo>
                    <a:pt x="1072" y="725"/>
                  </a:lnTo>
                  <a:cubicBezTo>
                    <a:pt x="1261" y="693"/>
                    <a:pt x="1419" y="536"/>
                    <a:pt x="1419" y="378"/>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646;p77">
              <a:extLst>
                <a:ext uri="{FF2B5EF4-FFF2-40B4-BE49-F238E27FC236}">
                  <a16:creationId xmlns:a16="http://schemas.microsoft.com/office/drawing/2014/main" id="{B3B01B12-CBB6-40F7-B359-651AA0287DDE}"/>
                </a:ext>
              </a:extLst>
            </p:cNvPr>
            <p:cNvSpPr/>
            <p:nvPr/>
          </p:nvSpPr>
          <p:spPr>
            <a:xfrm>
              <a:off x="-45818200" y="2703175"/>
              <a:ext cx="35475" cy="26100"/>
            </a:xfrm>
            <a:custGeom>
              <a:avLst/>
              <a:gdLst/>
              <a:ahLst/>
              <a:cxnLst/>
              <a:rect l="l" t="t" r="r" b="b"/>
              <a:pathLst>
                <a:path w="1419" h="1044" extrusionOk="0">
                  <a:moveTo>
                    <a:pt x="991" y="1"/>
                  </a:moveTo>
                  <a:cubicBezTo>
                    <a:pt x="930" y="1"/>
                    <a:pt x="870" y="15"/>
                    <a:pt x="820" y="45"/>
                  </a:cubicBezTo>
                  <a:lnTo>
                    <a:pt x="252" y="423"/>
                  </a:lnTo>
                  <a:cubicBezTo>
                    <a:pt x="95" y="486"/>
                    <a:pt x="0" y="738"/>
                    <a:pt x="126" y="896"/>
                  </a:cubicBezTo>
                  <a:cubicBezTo>
                    <a:pt x="205" y="994"/>
                    <a:pt x="309" y="1044"/>
                    <a:pt x="414" y="1044"/>
                  </a:cubicBezTo>
                  <a:cubicBezTo>
                    <a:pt x="476" y="1044"/>
                    <a:pt x="540" y="1026"/>
                    <a:pt x="599" y="990"/>
                  </a:cubicBezTo>
                  <a:lnTo>
                    <a:pt x="1166" y="644"/>
                  </a:lnTo>
                  <a:cubicBezTo>
                    <a:pt x="1324" y="581"/>
                    <a:pt x="1418" y="329"/>
                    <a:pt x="1292" y="171"/>
                  </a:cubicBezTo>
                  <a:cubicBezTo>
                    <a:pt x="1249" y="64"/>
                    <a:pt x="1119" y="1"/>
                    <a:pt x="9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647;p77">
              <a:extLst>
                <a:ext uri="{FF2B5EF4-FFF2-40B4-BE49-F238E27FC236}">
                  <a16:creationId xmlns:a16="http://schemas.microsoft.com/office/drawing/2014/main" id="{E4C25493-03DA-4106-A286-03405699C3B0}"/>
                </a:ext>
              </a:extLst>
            </p:cNvPr>
            <p:cNvSpPr/>
            <p:nvPr/>
          </p:nvSpPr>
          <p:spPr>
            <a:xfrm>
              <a:off x="-45984400" y="2799050"/>
              <a:ext cx="35475" cy="26100"/>
            </a:xfrm>
            <a:custGeom>
              <a:avLst/>
              <a:gdLst/>
              <a:ahLst/>
              <a:cxnLst/>
              <a:rect l="l" t="t" r="r" b="b"/>
              <a:pathLst>
                <a:path w="1419" h="1044" extrusionOk="0">
                  <a:moveTo>
                    <a:pt x="1014" y="1"/>
                  </a:moveTo>
                  <a:cubicBezTo>
                    <a:pt x="947" y="1"/>
                    <a:pt x="879" y="18"/>
                    <a:pt x="820" y="54"/>
                  </a:cubicBezTo>
                  <a:lnTo>
                    <a:pt x="221" y="400"/>
                  </a:lnTo>
                  <a:cubicBezTo>
                    <a:pt x="64" y="463"/>
                    <a:pt x="1" y="716"/>
                    <a:pt x="95" y="873"/>
                  </a:cubicBezTo>
                  <a:cubicBezTo>
                    <a:pt x="160" y="980"/>
                    <a:pt x="282" y="1043"/>
                    <a:pt x="403" y="1043"/>
                  </a:cubicBezTo>
                  <a:cubicBezTo>
                    <a:pt x="461" y="1043"/>
                    <a:pt x="517" y="1029"/>
                    <a:pt x="568" y="999"/>
                  </a:cubicBezTo>
                  <a:lnTo>
                    <a:pt x="1167" y="621"/>
                  </a:lnTo>
                  <a:cubicBezTo>
                    <a:pt x="1324" y="558"/>
                    <a:pt x="1419" y="306"/>
                    <a:pt x="1293" y="148"/>
                  </a:cubicBezTo>
                  <a:cubicBezTo>
                    <a:pt x="1234" y="50"/>
                    <a:pt x="1125" y="1"/>
                    <a:pt x="10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648;p77">
              <a:extLst>
                <a:ext uri="{FF2B5EF4-FFF2-40B4-BE49-F238E27FC236}">
                  <a16:creationId xmlns:a16="http://schemas.microsoft.com/office/drawing/2014/main" id="{DCE8702A-D494-49AF-A278-D26FD983E9CB}"/>
                </a:ext>
              </a:extLst>
            </p:cNvPr>
            <p:cNvSpPr/>
            <p:nvPr/>
          </p:nvSpPr>
          <p:spPr>
            <a:xfrm>
              <a:off x="-45815850" y="2799050"/>
              <a:ext cx="33900" cy="25750"/>
            </a:xfrm>
            <a:custGeom>
              <a:avLst/>
              <a:gdLst/>
              <a:ahLst/>
              <a:cxnLst/>
              <a:rect l="l" t="t" r="r" b="b"/>
              <a:pathLst>
                <a:path w="1356" h="1030" extrusionOk="0">
                  <a:moveTo>
                    <a:pt x="343" y="1"/>
                  </a:moveTo>
                  <a:cubicBezTo>
                    <a:pt x="231" y="1"/>
                    <a:pt x="123" y="50"/>
                    <a:pt x="64" y="148"/>
                  </a:cubicBezTo>
                  <a:cubicBezTo>
                    <a:pt x="1" y="306"/>
                    <a:pt x="32" y="558"/>
                    <a:pt x="190" y="621"/>
                  </a:cubicBezTo>
                  <a:lnTo>
                    <a:pt x="789" y="999"/>
                  </a:lnTo>
                  <a:cubicBezTo>
                    <a:pt x="838" y="1019"/>
                    <a:pt x="895" y="1029"/>
                    <a:pt x="951" y="1029"/>
                  </a:cubicBezTo>
                  <a:cubicBezTo>
                    <a:pt x="1073" y="1029"/>
                    <a:pt x="1197" y="981"/>
                    <a:pt x="1261" y="873"/>
                  </a:cubicBezTo>
                  <a:cubicBezTo>
                    <a:pt x="1356" y="716"/>
                    <a:pt x="1293" y="526"/>
                    <a:pt x="1135" y="400"/>
                  </a:cubicBezTo>
                  <a:lnTo>
                    <a:pt x="537" y="54"/>
                  </a:lnTo>
                  <a:cubicBezTo>
                    <a:pt x="477" y="18"/>
                    <a:pt x="410"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649;p77">
              <a:extLst>
                <a:ext uri="{FF2B5EF4-FFF2-40B4-BE49-F238E27FC236}">
                  <a16:creationId xmlns:a16="http://schemas.microsoft.com/office/drawing/2014/main" id="{3E601DF4-859B-4902-AD43-48FF3B74A970}"/>
                </a:ext>
              </a:extLst>
            </p:cNvPr>
            <p:cNvSpPr/>
            <p:nvPr/>
          </p:nvSpPr>
          <p:spPr>
            <a:xfrm>
              <a:off x="-45983600" y="2702750"/>
              <a:ext cx="34675" cy="25525"/>
            </a:xfrm>
            <a:custGeom>
              <a:avLst/>
              <a:gdLst/>
              <a:ahLst/>
              <a:cxnLst/>
              <a:rect l="l" t="t" r="r" b="b"/>
              <a:pathLst>
                <a:path w="1387" h="1021" extrusionOk="0">
                  <a:moveTo>
                    <a:pt x="398" y="0"/>
                  </a:moveTo>
                  <a:cubicBezTo>
                    <a:pt x="269" y="0"/>
                    <a:pt x="138" y="49"/>
                    <a:pt x="95" y="157"/>
                  </a:cubicBezTo>
                  <a:cubicBezTo>
                    <a:pt x="0" y="314"/>
                    <a:pt x="32" y="535"/>
                    <a:pt x="189" y="629"/>
                  </a:cubicBezTo>
                  <a:lnTo>
                    <a:pt x="788" y="976"/>
                  </a:lnTo>
                  <a:cubicBezTo>
                    <a:pt x="839" y="1006"/>
                    <a:pt x="899" y="1020"/>
                    <a:pt x="959" y="1020"/>
                  </a:cubicBezTo>
                  <a:cubicBezTo>
                    <a:pt x="1088" y="1020"/>
                    <a:pt x="1218" y="957"/>
                    <a:pt x="1261" y="850"/>
                  </a:cubicBezTo>
                  <a:cubicBezTo>
                    <a:pt x="1387" y="692"/>
                    <a:pt x="1292" y="503"/>
                    <a:pt x="1135" y="377"/>
                  </a:cubicBezTo>
                  <a:lnTo>
                    <a:pt x="567" y="31"/>
                  </a:lnTo>
                  <a:cubicBezTo>
                    <a:pt x="518" y="11"/>
                    <a:pt x="458"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object 2">
            <a:extLst>
              <a:ext uri="{FF2B5EF4-FFF2-40B4-BE49-F238E27FC236}">
                <a16:creationId xmlns:a16="http://schemas.microsoft.com/office/drawing/2014/main" id="{B046B65B-C82A-45CC-8C3D-84C0D12EF801}"/>
              </a:ext>
            </a:extLst>
          </p:cNvPr>
          <p:cNvSpPr/>
          <p:nvPr/>
        </p:nvSpPr>
        <p:spPr>
          <a:xfrm>
            <a:off x="701723" y="479391"/>
            <a:ext cx="16848997" cy="9328217"/>
          </a:xfrm>
          <a:custGeom>
            <a:avLst/>
            <a:gdLst/>
            <a:ahLst/>
            <a:cxnLst/>
            <a:rect l="l" t="t" r="r" b="b"/>
            <a:pathLst>
              <a:path w="9286875" h="9850755">
                <a:moveTo>
                  <a:pt x="0" y="0"/>
                </a:moveTo>
                <a:lnTo>
                  <a:pt x="9286874" y="0"/>
                </a:lnTo>
                <a:lnTo>
                  <a:pt x="9286874" y="9850147"/>
                </a:lnTo>
                <a:lnTo>
                  <a:pt x="0" y="9850147"/>
                </a:lnTo>
                <a:lnTo>
                  <a:pt x="0" y="0"/>
                </a:lnTo>
                <a:close/>
              </a:path>
            </a:pathLst>
          </a:custGeom>
          <a:solidFill>
            <a:srgbClr val="FFFFFF"/>
          </a:solidFill>
        </p:spPr>
        <p:txBody>
          <a:bodyPr wrap="square" lIns="0" tIns="0" rIns="0" bIns="0" rtlCol="0"/>
          <a:lstStyle/>
          <a:p>
            <a:endParaRPr dirty="0"/>
          </a:p>
        </p:txBody>
      </p:sp>
      <p:sp>
        <p:nvSpPr>
          <p:cNvPr id="65" name="object 2">
            <a:extLst>
              <a:ext uri="{FF2B5EF4-FFF2-40B4-BE49-F238E27FC236}">
                <a16:creationId xmlns:a16="http://schemas.microsoft.com/office/drawing/2014/main" id="{BCF6C152-9201-48BF-BE86-5BAB59ECAE65}"/>
              </a:ext>
            </a:extLst>
          </p:cNvPr>
          <p:cNvSpPr txBox="1">
            <a:spLocks/>
          </p:cNvSpPr>
          <p:nvPr/>
        </p:nvSpPr>
        <p:spPr>
          <a:xfrm>
            <a:off x="1168400" y="1169152"/>
            <a:ext cx="6264910" cy="936795"/>
          </a:xfrm>
          <a:prstGeom prst="rect">
            <a:avLst/>
          </a:prstGeom>
        </p:spPr>
        <p:txBody>
          <a:bodyPr vert="horz" wrap="square" lIns="0" tIns="13335" rIns="0" bIns="0" rtlCol="0">
            <a:spAutoFit/>
          </a:bodyPr>
          <a:lstStyle>
            <a:lvl1pPr>
              <a:defRPr sz="5800" b="0" i="0">
                <a:solidFill>
                  <a:schemeClr val="bg1"/>
                </a:solidFill>
                <a:latin typeface="Verdana"/>
                <a:ea typeface="+mj-ea"/>
                <a:cs typeface="Verdana"/>
              </a:defRPr>
            </a:lvl1pPr>
          </a:lstStyle>
          <a:p>
            <a:pPr marL="12700" algn="l">
              <a:spcBef>
                <a:spcPts val="105"/>
              </a:spcBef>
            </a:pPr>
            <a:r>
              <a:rPr lang="en-US" sz="6000" spc="-300" dirty="0">
                <a:solidFill>
                  <a:srgbClr val="002F60"/>
                </a:solidFill>
              </a:rPr>
              <a:t>Outlines</a:t>
            </a:r>
          </a:p>
        </p:txBody>
      </p:sp>
      <p:grpSp>
        <p:nvGrpSpPr>
          <p:cNvPr id="66" name="Google Shape;28168;p69">
            <a:extLst>
              <a:ext uri="{FF2B5EF4-FFF2-40B4-BE49-F238E27FC236}">
                <a16:creationId xmlns:a16="http://schemas.microsoft.com/office/drawing/2014/main" id="{2EDDCF25-9EB7-41E5-A8E9-7A231C3E5F6A}"/>
              </a:ext>
            </a:extLst>
          </p:cNvPr>
          <p:cNvGrpSpPr/>
          <p:nvPr/>
        </p:nvGrpSpPr>
        <p:grpSpPr>
          <a:xfrm>
            <a:off x="3200851" y="3570805"/>
            <a:ext cx="9992952" cy="4030257"/>
            <a:chOff x="6978962" y="4073522"/>
            <a:chExt cx="948035" cy="258046"/>
          </a:xfrm>
        </p:grpSpPr>
        <p:cxnSp>
          <p:nvCxnSpPr>
            <p:cNvPr id="67" name="Google Shape;28169;p69">
              <a:extLst>
                <a:ext uri="{FF2B5EF4-FFF2-40B4-BE49-F238E27FC236}">
                  <a16:creationId xmlns:a16="http://schemas.microsoft.com/office/drawing/2014/main" id="{7A06F053-9327-421F-ACF5-263AD42BC552}"/>
                </a:ext>
              </a:extLst>
            </p:cNvPr>
            <p:cNvCxnSpPr>
              <a:cxnSpLocks/>
            </p:cNvCxnSpPr>
            <p:nvPr/>
          </p:nvCxnSpPr>
          <p:spPr>
            <a:xfrm flipV="1">
              <a:off x="6979072" y="4253227"/>
              <a:ext cx="600" cy="783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Google Shape;28173;p69">
              <a:extLst>
                <a:ext uri="{FF2B5EF4-FFF2-40B4-BE49-F238E27FC236}">
                  <a16:creationId xmlns:a16="http://schemas.microsoft.com/office/drawing/2014/main" id="{8CC75610-64A8-4A2D-9447-CE054EAD7D4F}"/>
                </a:ext>
              </a:extLst>
            </p:cNvPr>
            <p:cNvCxnSpPr>
              <a:cxnSpLocks/>
            </p:cNvCxnSpPr>
            <p:nvPr/>
          </p:nvCxnSpPr>
          <p:spPr>
            <a:xfrm flipH="1">
              <a:off x="6978962" y="4073522"/>
              <a:ext cx="948035" cy="25804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9" name="Google Shape;28169;p69">
            <a:extLst>
              <a:ext uri="{FF2B5EF4-FFF2-40B4-BE49-F238E27FC236}">
                <a16:creationId xmlns:a16="http://schemas.microsoft.com/office/drawing/2014/main" id="{5D7F5490-6187-48D7-A9EE-0465E84C60A0}"/>
              </a:ext>
            </a:extLst>
          </p:cNvPr>
          <p:cNvCxnSpPr>
            <a:cxnSpLocks/>
          </p:cNvCxnSpPr>
          <p:nvPr/>
        </p:nvCxnSpPr>
        <p:spPr>
          <a:xfrm flipV="1">
            <a:off x="5739172" y="6588798"/>
            <a:ext cx="8054" cy="154996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Google Shape;28169;p69">
            <a:extLst>
              <a:ext uri="{FF2B5EF4-FFF2-40B4-BE49-F238E27FC236}">
                <a16:creationId xmlns:a16="http://schemas.microsoft.com/office/drawing/2014/main" id="{D9951745-BDBE-47F5-847D-AC25C9F87702}"/>
              </a:ext>
            </a:extLst>
          </p:cNvPr>
          <p:cNvCxnSpPr>
            <a:cxnSpLocks/>
          </p:cNvCxnSpPr>
          <p:nvPr/>
        </p:nvCxnSpPr>
        <p:spPr>
          <a:xfrm flipV="1">
            <a:off x="7772400" y="4229100"/>
            <a:ext cx="8054" cy="154996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Google Shape;28169;p69">
            <a:extLst>
              <a:ext uri="{FF2B5EF4-FFF2-40B4-BE49-F238E27FC236}">
                <a16:creationId xmlns:a16="http://schemas.microsoft.com/office/drawing/2014/main" id="{6F3C805E-E04B-42E9-982E-098D48957440}"/>
              </a:ext>
            </a:extLst>
          </p:cNvPr>
          <p:cNvCxnSpPr>
            <a:cxnSpLocks/>
          </p:cNvCxnSpPr>
          <p:nvPr/>
        </p:nvCxnSpPr>
        <p:spPr>
          <a:xfrm flipV="1">
            <a:off x="10785301" y="4574281"/>
            <a:ext cx="8054" cy="154996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Google Shape;28169;p69">
            <a:extLst>
              <a:ext uri="{FF2B5EF4-FFF2-40B4-BE49-F238E27FC236}">
                <a16:creationId xmlns:a16="http://schemas.microsoft.com/office/drawing/2014/main" id="{F8C2DE40-3604-4FA8-9497-63C6920C5A5C}"/>
              </a:ext>
            </a:extLst>
          </p:cNvPr>
          <p:cNvCxnSpPr>
            <a:cxnSpLocks/>
          </p:cNvCxnSpPr>
          <p:nvPr/>
        </p:nvCxnSpPr>
        <p:spPr>
          <a:xfrm flipV="1">
            <a:off x="13168820" y="2060342"/>
            <a:ext cx="8054" cy="154996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Google Shape;31134;p79">
            <a:extLst>
              <a:ext uri="{FF2B5EF4-FFF2-40B4-BE49-F238E27FC236}">
                <a16:creationId xmlns:a16="http://schemas.microsoft.com/office/drawing/2014/main" id="{DB60E60F-08ED-4FB7-8BF0-F82F201F3DAB}"/>
              </a:ext>
            </a:extLst>
          </p:cNvPr>
          <p:cNvGrpSpPr/>
          <p:nvPr/>
        </p:nvGrpSpPr>
        <p:grpSpPr>
          <a:xfrm>
            <a:off x="2815614" y="4507604"/>
            <a:ext cx="797210" cy="628179"/>
            <a:chOff x="-1333975" y="2365850"/>
            <a:chExt cx="292225" cy="293575"/>
          </a:xfrm>
        </p:grpSpPr>
        <p:sp>
          <p:nvSpPr>
            <p:cNvPr id="75" name="Google Shape;31135;p79">
              <a:extLst>
                <a:ext uri="{FF2B5EF4-FFF2-40B4-BE49-F238E27FC236}">
                  <a16:creationId xmlns:a16="http://schemas.microsoft.com/office/drawing/2014/main" id="{D4BA77F6-8A70-42EC-8939-0BF38AEAF2B6}"/>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76" name="Google Shape;31136;p79">
              <a:extLst>
                <a:ext uri="{FF2B5EF4-FFF2-40B4-BE49-F238E27FC236}">
                  <a16:creationId xmlns:a16="http://schemas.microsoft.com/office/drawing/2014/main" id="{2F8F01FB-730E-46B8-AA82-0D3E8443E78E}"/>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77" name="Google Shape;31137;p79">
              <a:extLst>
                <a:ext uri="{FF2B5EF4-FFF2-40B4-BE49-F238E27FC236}">
                  <a16:creationId xmlns:a16="http://schemas.microsoft.com/office/drawing/2014/main" id="{D5699785-D65B-44B4-8918-DC63DD350A85}"/>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78" name="Google Shape;31138;p79">
              <a:extLst>
                <a:ext uri="{FF2B5EF4-FFF2-40B4-BE49-F238E27FC236}">
                  <a16:creationId xmlns:a16="http://schemas.microsoft.com/office/drawing/2014/main" id="{6B3AE419-E934-41D8-9AF9-94762B824FE1}"/>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79" name="Google Shape;31139;p79">
              <a:extLst>
                <a:ext uri="{FF2B5EF4-FFF2-40B4-BE49-F238E27FC236}">
                  <a16:creationId xmlns:a16="http://schemas.microsoft.com/office/drawing/2014/main" id="{48AE843F-2A01-4A21-9C73-555789CFC701}"/>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80" name="Google Shape;31140;p79">
              <a:extLst>
                <a:ext uri="{FF2B5EF4-FFF2-40B4-BE49-F238E27FC236}">
                  <a16:creationId xmlns:a16="http://schemas.microsoft.com/office/drawing/2014/main" id="{D4069108-41BD-43B9-A5C2-28271A51D07F}"/>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81" name="Google Shape;31141;p79">
              <a:extLst>
                <a:ext uri="{FF2B5EF4-FFF2-40B4-BE49-F238E27FC236}">
                  <a16:creationId xmlns:a16="http://schemas.microsoft.com/office/drawing/2014/main" id="{84874D05-30CB-4633-94F1-CEC113F948F5}"/>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82" name="Google Shape;31142;p79">
              <a:extLst>
                <a:ext uri="{FF2B5EF4-FFF2-40B4-BE49-F238E27FC236}">
                  <a16:creationId xmlns:a16="http://schemas.microsoft.com/office/drawing/2014/main" id="{83D2AA2F-C3F8-4370-A791-71368CE6404F}"/>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grpSp>
      <p:grpSp>
        <p:nvGrpSpPr>
          <p:cNvPr id="83" name="Google Shape;30265;p76">
            <a:extLst>
              <a:ext uri="{FF2B5EF4-FFF2-40B4-BE49-F238E27FC236}">
                <a16:creationId xmlns:a16="http://schemas.microsoft.com/office/drawing/2014/main" id="{29E2458C-6D24-4C2C-8E1F-3CA8A2AC11B5}"/>
              </a:ext>
            </a:extLst>
          </p:cNvPr>
          <p:cNvGrpSpPr/>
          <p:nvPr/>
        </p:nvGrpSpPr>
        <p:grpSpPr>
          <a:xfrm>
            <a:off x="7547090" y="2807482"/>
            <a:ext cx="748442" cy="682606"/>
            <a:chOff x="-34418125" y="2271100"/>
            <a:chExt cx="296950" cy="293025"/>
          </a:xfrm>
        </p:grpSpPr>
        <p:sp>
          <p:nvSpPr>
            <p:cNvPr id="84" name="Google Shape;30266;p76">
              <a:extLst>
                <a:ext uri="{FF2B5EF4-FFF2-40B4-BE49-F238E27FC236}">
                  <a16:creationId xmlns:a16="http://schemas.microsoft.com/office/drawing/2014/main" id="{629CB6EF-6386-430C-853B-B41A59A6E8EB}"/>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0267;p76">
              <a:extLst>
                <a:ext uri="{FF2B5EF4-FFF2-40B4-BE49-F238E27FC236}">
                  <a16:creationId xmlns:a16="http://schemas.microsoft.com/office/drawing/2014/main" id="{B54CBFD8-EE56-4C67-B7BF-6685ECFB5C0D}"/>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268;p76">
              <a:extLst>
                <a:ext uri="{FF2B5EF4-FFF2-40B4-BE49-F238E27FC236}">
                  <a16:creationId xmlns:a16="http://schemas.microsoft.com/office/drawing/2014/main" id="{275E5802-4C35-44B8-A8B6-959B5CC56501}"/>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0269;p76">
              <a:extLst>
                <a:ext uri="{FF2B5EF4-FFF2-40B4-BE49-F238E27FC236}">
                  <a16:creationId xmlns:a16="http://schemas.microsoft.com/office/drawing/2014/main" id="{A593AB4F-900E-4C47-8292-8B263E597CC8}"/>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0270;p76">
              <a:extLst>
                <a:ext uri="{FF2B5EF4-FFF2-40B4-BE49-F238E27FC236}">
                  <a16:creationId xmlns:a16="http://schemas.microsoft.com/office/drawing/2014/main" id="{8F1D6F2E-C7F3-4C62-88A5-636EBA87CE20}"/>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0642;p77">
            <a:extLst>
              <a:ext uri="{FF2B5EF4-FFF2-40B4-BE49-F238E27FC236}">
                <a16:creationId xmlns:a16="http://schemas.microsoft.com/office/drawing/2014/main" id="{1AE33109-97A1-4AB4-9C2F-F83B1E7B5A15}"/>
              </a:ext>
            </a:extLst>
          </p:cNvPr>
          <p:cNvGrpSpPr/>
          <p:nvPr/>
        </p:nvGrpSpPr>
        <p:grpSpPr>
          <a:xfrm>
            <a:off x="12901769" y="599728"/>
            <a:ext cx="674644" cy="605116"/>
            <a:chOff x="-45998575" y="2702625"/>
            <a:chExt cx="229225" cy="298625"/>
          </a:xfrm>
        </p:grpSpPr>
        <p:sp>
          <p:nvSpPr>
            <p:cNvPr id="90" name="Google Shape;30643;p77">
              <a:extLst>
                <a:ext uri="{FF2B5EF4-FFF2-40B4-BE49-F238E27FC236}">
                  <a16:creationId xmlns:a16="http://schemas.microsoft.com/office/drawing/2014/main" id="{0ECFC46A-F8EE-4C54-9ACF-52A9AE957502}"/>
                </a:ext>
              </a:extLst>
            </p:cNvPr>
            <p:cNvSpPr/>
            <p:nvPr/>
          </p:nvSpPr>
          <p:spPr>
            <a:xfrm>
              <a:off x="-45944225" y="2702625"/>
              <a:ext cx="125250" cy="298625"/>
            </a:xfrm>
            <a:custGeom>
              <a:avLst/>
              <a:gdLst/>
              <a:ahLst/>
              <a:cxnLst/>
              <a:rect l="l" t="t" r="r" b="b"/>
              <a:pathLst>
                <a:path w="5010" h="11945" extrusionOk="0">
                  <a:moveTo>
                    <a:pt x="2427" y="682"/>
                  </a:moveTo>
                  <a:cubicBezTo>
                    <a:pt x="2860" y="682"/>
                    <a:pt x="3308" y="817"/>
                    <a:pt x="3624" y="1107"/>
                  </a:cubicBezTo>
                  <a:cubicBezTo>
                    <a:pt x="4033" y="1454"/>
                    <a:pt x="4254" y="1926"/>
                    <a:pt x="4254" y="2430"/>
                  </a:cubicBezTo>
                  <a:cubicBezTo>
                    <a:pt x="4159" y="2745"/>
                    <a:pt x="4096" y="3060"/>
                    <a:pt x="3939" y="3344"/>
                  </a:cubicBezTo>
                  <a:cubicBezTo>
                    <a:pt x="3844" y="3470"/>
                    <a:pt x="3813" y="3533"/>
                    <a:pt x="3750" y="3659"/>
                  </a:cubicBezTo>
                  <a:cubicBezTo>
                    <a:pt x="3498" y="4005"/>
                    <a:pt x="3214" y="4446"/>
                    <a:pt x="3151" y="4919"/>
                  </a:cubicBezTo>
                  <a:lnTo>
                    <a:pt x="2805" y="4919"/>
                  </a:lnTo>
                  <a:lnTo>
                    <a:pt x="2805" y="2808"/>
                  </a:lnTo>
                  <a:lnTo>
                    <a:pt x="3151" y="2808"/>
                  </a:lnTo>
                  <a:cubicBezTo>
                    <a:pt x="3340" y="2808"/>
                    <a:pt x="3498" y="2651"/>
                    <a:pt x="3498" y="2430"/>
                  </a:cubicBezTo>
                  <a:cubicBezTo>
                    <a:pt x="3498" y="2241"/>
                    <a:pt x="3340" y="2084"/>
                    <a:pt x="3151" y="2084"/>
                  </a:cubicBezTo>
                  <a:lnTo>
                    <a:pt x="1733" y="2084"/>
                  </a:lnTo>
                  <a:cubicBezTo>
                    <a:pt x="1544" y="2084"/>
                    <a:pt x="1387" y="2241"/>
                    <a:pt x="1387" y="2430"/>
                  </a:cubicBezTo>
                  <a:cubicBezTo>
                    <a:pt x="1387" y="2651"/>
                    <a:pt x="1544" y="2808"/>
                    <a:pt x="1733" y="2808"/>
                  </a:cubicBezTo>
                  <a:lnTo>
                    <a:pt x="2080" y="2808"/>
                  </a:lnTo>
                  <a:lnTo>
                    <a:pt x="2080" y="4919"/>
                  </a:lnTo>
                  <a:lnTo>
                    <a:pt x="1733" y="4919"/>
                  </a:lnTo>
                  <a:cubicBezTo>
                    <a:pt x="1639" y="4478"/>
                    <a:pt x="1418" y="4100"/>
                    <a:pt x="1166" y="3690"/>
                  </a:cubicBezTo>
                  <a:cubicBezTo>
                    <a:pt x="1072" y="3533"/>
                    <a:pt x="977" y="3375"/>
                    <a:pt x="914" y="3218"/>
                  </a:cubicBezTo>
                  <a:cubicBezTo>
                    <a:pt x="757" y="2871"/>
                    <a:pt x="662" y="2525"/>
                    <a:pt x="757" y="2115"/>
                  </a:cubicBezTo>
                  <a:cubicBezTo>
                    <a:pt x="883" y="1422"/>
                    <a:pt x="1450" y="823"/>
                    <a:pt x="2174" y="697"/>
                  </a:cubicBezTo>
                  <a:cubicBezTo>
                    <a:pt x="2257" y="687"/>
                    <a:pt x="2342" y="682"/>
                    <a:pt x="2427" y="682"/>
                  </a:cubicBezTo>
                  <a:close/>
                  <a:moveTo>
                    <a:pt x="3151" y="5644"/>
                  </a:moveTo>
                  <a:lnTo>
                    <a:pt x="3151" y="6337"/>
                  </a:lnTo>
                  <a:lnTo>
                    <a:pt x="1733" y="6337"/>
                  </a:lnTo>
                  <a:lnTo>
                    <a:pt x="1733" y="5644"/>
                  </a:lnTo>
                  <a:close/>
                  <a:moveTo>
                    <a:pt x="3151" y="7061"/>
                  </a:moveTo>
                  <a:lnTo>
                    <a:pt x="3151" y="8983"/>
                  </a:lnTo>
                  <a:cubicBezTo>
                    <a:pt x="2915" y="8904"/>
                    <a:pt x="2671" y="8865"/>
                    <a:pt x="2430" y="8865"/>
                  </a:cubicBezTo>
                  <a:cubicBezTo>
                    <a:pt x="2190" y="8865"/>
                    <a:pt x="1954" y="8904"/>
                    <a:pt x="1733" y="8983"/>
                  </a:cubicBezTo>
                  <a:lnTo>
                    <a:pt x="1733" y="7061"/>
                  </a:lnTo>
                  <a:close/>
                  <a:moveTo>
                    <a:pt x="2442" y="9558"/>
                  </a:moveTo>
                  <a:cubicBezTo>
                    <a:pt x="2639" y="9558"/>
                    <a:pt x="2836" y="9598"/>
                    <a:pt x="3025" y="9676"/>
                  </a:cubicBezTo>
                  <a:lnTo>
                    <a:pt x="2427" y="10873"/>
                  </a:lnTo>
                  <a:lnTo>
                    <a:pt x="1859" y="9676"/>
                  </a:lnTo>
                  <a:cubicBezTo>
                    <a:pt x="2048" y="9598"/>
                    <a:pt x="2245" y="9558"/>
                    <a:pt x="2442" y="9558"/>
                  </a:cubicBezTo>
                  <a:close/>
                  <a:moveTo>
                    <a:pt x="2441" y="1"/>
                  </a:moveTo>
                  <a:cubicBezTo>
                    <a:pt x="2309" y="1"/>
                    <a:pt x="2178" y="12"/>
                    <a:pt x="2048" y="36"/>
                  </a:cubicBezTo>
                  <a:cubicBezTo>
                    <a:pt x="1072" y="193"/>
                    <a:pt x="221" y="1012"/>
                    <a:pt x="64" y="1989"/>
                  </a:cubicBezTo>
                  <a:cubicBezTo>
                    <a:pt x="1" y="2556"/>
                    <a:pt x="64" y="3060"/>
                    <a:pt x="316" y="3533"/>
                  </a:cubicBezTo>
                  <a:cubicBezTo>
                    <a:pt x="379" y="3753"/>
                    <a:pt x="505" y="3911"/>
                    <a:pt x="631" y="4068"/>
                  </a:cubicBezTo>
                  <a:cubicBezTo>
                    <a:pt x="820" y="4320"/>
                    <a:pt x="977" y="4604"/>
                    <a:pt x="1072" y="4888"/>
                  </a:cubicBezTo>
                  <a:lnTo>
                    <a:pt x="410" y="4888"/>
                  </a:lnTo>
                  <a:cubicBezTo>
                    <a:pt x="190" y="4888"/>
                    <a:pt x="32" y="5045"/>
                    <a:pt x="32" y="5234"/>
                  </a:cubicBezTo>
                  <a:cubicBezTo>
                    <a:pt x="32" y="5423"/>
                    <a:pt x="190" y="5581"/>
                    <a:pt x="410" y="5581"/>
                  </a:cubicBezTo>
                  <a:lnTo>
                    <a:pt x="1103" y="5581"/>
                  </a:lnTo>
                  <a:lnTo>
                    <a:pt x="1103" y="9487"/>
                  </a:lnTo>
                  <a:cubicBezTo>
                    <a:pt x="1103" y="9645"/>
                    <a:pt x="1103" y="9582"/>
                    <a:pt x="2206" y="11724"/>
                  </a:cubicBezTo>
                  <a:cubicBezTo>
                    <a:pt x="2301" y="11850"/>
                    <a:pt x="2395" y="11945"/>
                    <a:pt x="2521" y="11945"/>
                  </a:cubicBezTo>
                  <a:cubicBezTo>
                    <a:pt x="2647" y="11945"/>
                    <a:pt x="2773" y="11850"/>
                    <a:pt x="2836" y="11724"/>
                  </a:cubicBezTo>
                  <a:cubicBezTo>
                    <a:pt x="3939" y="9519"/>
                    <a:pt x="3939" y="9613"/>
                    <a:pt x="3939" y="9487"/>
                  </a:cubicBezTo>
                  <a:lnTo>
                    <a:pt x="3939" y="5581"/>
                  </a:lnTo>
                  <a:lnTo>
                    <a:pt x="4663" y="5581"/>
                  </a:lnTo>
                  <a:cubicBezTo>
                    <a:pt x="4852" y="5581"/>
                    <a:pt x="5010" y="5423"/>
                    <a:pt x="5010" y="5234"/>
                  </a:cubicBezTo>
                  <a:cubicBezTo>
                    <a:pt x="5010" y="5045"/>
                    <a:pt x="4852" y="4888"/>
                    <a:pt x="4663" y="4888"/>
                  </a:cubicBezTo>
                  <a:lnTo>
                    <a:pt x="3970" y="4888"/>
                  </a:lnTo>
                  <a:cubicBezTo>
                    <a:pt x="4065" y="4604"/>
                    <a:pt x="4254" y="4289"/>
                    <a:pt x="4443" y="4005"/>
                  </a:cubicBezTo>
                  <a:cubicBezTo>
                    <a:pt x="4411" y="3942"/>
                    <a:pt x="4506" y="3816"/>
                    <a:pt x="4569" y="3690"/>
                  </a:cubicBezTo>
                  <a:cubicBezTo>
                    <a:pt x="4821" y="3344"/>
                    <a:pt x="4915" y="2903"/>
                    <a:pt x="4915" y="2493"/>
                  </a:cubicBezTo>
                  <a:cubicBezTo>
                    <a:pt x="4915" y="1769"/>
                    <a:pt x="4600" y="1075"/>
                    <a:pt x="4065" y="603"/>
                  </a:cubicBezTo>
                  <a:cubicBezTo>
                    <a:pt x="3603" y="218"/>
                    <a:pt x="3017" y="1"/>
                    <a:pt x="24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30644;p77">
              <a:extLst>
                <a:ext uri="{FF2B5EF4-FFF2-40B4-BE49-F238E27FC236}">
                  <a16:creationId xmlns:a16="http://schemas.microsoft.com/office/drawing/2014/main" id="{4D001D1A-9F59-4574-ABB0-36C3C1B07CE4}"/>
                </a:ext>
              </a:extLst>
            </p:cNvPr>
            <p:cNvSpPr/>
            <p:nvPr/>
          </p:nvSpPr>
          <p:spPr>
            <a:xfrm>
              <a:off x="-45804025" y="2755500"/>
              <a:ext cx="34675" cy="18125"/>
            </a:xfrm>
            <a:custGeom>
              <a:avLst/>
              <a:gdLst/>
              <a:ahLst/>
              <a:cxnLst/>
              <a:rect l="l" t="t" r="r" b="b"/>
              <a:pathLst>
                <a:path w="1387" h="725" extrusionOk="0">
                  <a:moveTo>
                    <a:pt x="347" y="0"/>
                  </a:moveTo>
                  <a:cubicBezTo>
                    <a:pt x="127" y="0"/>
                    <a:pt x="1" y="158"/>
                    <a:pt x="1" y="378"/>
                  </a:cubicBezTo>
                  <a:cubicBezTo>
                    <a:pt x="1" y="567"/>
                    <a:pt x="127" y="725"/>
                    <a:pt x="347" y="725"/>
                  </a:cubicBezTo>
                  <a:lnTo>
                    <a:pt x="1040" y="725"/>
                  </a:lnTo>
                  <a:cubicBezTo>
                    <a:pt x="1261" y="725"/>
                    <a:pt x="1387" y="567"/>
                    <a:pt x="1387" y="378"/>
                  </a:cubicBezTo>
                  <a:cubicBezTo>
                    <a:pt x="1387" y="158"/>
                    <a:pt x="1261"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645;p77">
              <a:extLst>
                <a:ext uri="{FF2B5EF4-FFF2-40B4-BE49-F238E27FC236}">
                  <a16:creationId xmlns:a16="http://schemas.microsoft.com/office/drawing/2014/main" id="{B7B2D1CF-B340-40BE-965B-B6093F553A1E}"/>
                </a:ext>
              </a:extLst>
            </p:cNvPr>
            <p:cNvSpPr/>
            <p:nvPr/>
          </p:nvSpPr>
          <p:spPr>
            <a:xfrm>
              <a:off x="-45998575" y="2755500"/>
              <a:ext cx="35475" cy="18125"/>
            </a:xfrm>
            <a:custGeom>
              <a:avLst/>
              <a:gdLst/>
              <a:ahLst/>
              <a:cxnLst/>
              <a:rect l="l" t="t" r="r" b="b"/>
              <a:pathLst>
                <a:path w="1419" h="725" extrusionOk="0">
                  <a:moveTo>
                    <a:pt x="379" y="0"/>
                  </a:moveTo>
                  <a:cubicBezTo>
                    <a:pt x="158" y="0"/>
                    <a:pt x="1" y="158"/>
                    <a:pt x="1" y="378"/>
                  </a:cubicBezTo>
                  <a:cubicBezTo>
                    <a:pt x="1" y="567"/>
                    <a:pt x="158" y="725"/>
                    <a:pt x="379" y="725"/>
                  </a:cubicBezTo>
                  <a:lnTo>
                    <a:pt x="1072" y="725"/>
                  </a:lnTo>
                  <a:cubicBezTo>
                    <a:pt x="1261" y="693"/>
                    <a:pt x="1419" y="536"/>
                    <a:pt x="1419" y="378"/>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0646;p77">
              <a:extLst>
                <a:ext uri="{FF2B5EF4-FFF2-40B4-BE49-F238E27FC236}">
                  <a16:creationId xmlns:a16="http://schemas.microsoft.com/office/drawing/2014/main" id="{6DBDE0CC-F5DD-42DA-ADD2-943DAAF67A2B}"/>
                </a:ext>
              </a:extLst>
            </p:cNvPr>
            <p:cNvSpPr/>
            <p:nvPr/>
          </p:nvSpPr>
          <p:spPr>
            <a:xfrm>
              <a:off x="-45818200" y="2703175"/>
              <a:ext cx="35475" cy="26100"/>
            </a:xfrm>
            <a:custGeom>
              <a:avLst/>
              <a:gdLst/>
              <a:ahLst/>
              <a:cxnLst/>
              <a:rect l="l" t="t" r="r" b="b"/>
              <a:pathLst>
                <a:path w="1419" h="1044" extrusionOk="0">
                  <a:moveTo>
                    <a:pt x="991" y="1"/>
                  </a:moveTo>
                  <a:cubicBezTo>
                    <a:pt x="930" y="1"/>
                    <a:pt x="870" y="15"/>
                    <a:pt x="820" y="45"/>
                  </a:cubicBezTo>
                  <a:lnTo>
                    <a:pt x="252" y="423"/>
                  </a:lnTo>
                  <a:cubicBezTo>
                    <a:pt x="95" y="486"/>
                    <a:pt x="0" y="738"/>
                    <a:pt x="126" y="896"/>
                  </a:cubicBezTo>
                  <a:cubicBezTo>
                    <a:pt x="205" y="994"/>
                    <a:pt x="309" y="1044"/>
                    <a:pt x="414" y="1044"/>
                  </a:cubicBezTo>
                  <a:cubicBezTo>
                    <a:pt x="476" y="1044"/>
                    <a:pt x="540" y="1026"/>
                    <a:pt x="599" y="990"/>
                  </a:cubicBezTo>
                  <a:lnTo>
                    <a:pt x="1166" y="644"/>
                  </a:lnTo>
                  <a:cubicBezTo>
                    <a:pt x="1324" y="581"/>
                    <a:pt x="1418" y="329"/>
                    <a:pt x="1292" y="171"/>
                  </a:cubicBezTo>
                  <a:cubicBezTo>
                    <a:pt x="1249" y="64"/>
                    <a:pt x="1119" y="1"/>
                    <a:pt x="9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0647;p77">
              <a:extLst>
                <a:ext uri="{FF2B5EF4-FFF2-40B4-BE49-F238E27FC236}">
                  <a16:creationId xmlns:a16="http://schemas.microsoft.com/office/drawing/2014/main" id="{58835650-D9E6-4768-BFFB-2D9937E1FEA6}"/>
                </a:ext>
              </a:extLst>
            </p:cNvPr>
            <p:cNvSpPr/>
            <p:nvPr/>
          </p:nvSpPr>
          <p:spPr>
            <a:xfrm>
              <a:off x="-45984400" y="2799050"/>
              <a:ext cx="35475" cy="26100"/>
            </a:xfrm>
            <a:custGeom>
              <a:avLst/>
              <a:gdLst/>
              <a:ahLst/>
              <a:cxnLst/>
              <a:rect l="l" t="t" r="r" b="b"/>
              <a:pathLst>
                <a:path w="1419" h="1044" extrusionOk="0">
                  <a:moveTo>
                    <a:pt x="1014" y="1"/>
                  </a:moveTo>
                  <a:cubicBezTo>
                    <a:pt x="947" y="1"/>
                    <a:pt x="879" y="18"/>
                    <a:pt x="820" y="54"/>
                  </a:cubicBezTo>
                  <a:lnTo>
                    <a:pt x="221" y="400"/>
                  </a:lnTo>
                  <a:cubicBezTo>
                    <a:pt x="64" y="463"/>
                    <a:pt x="1" y="716"/>
                    <a:pt x="95" y="873"/>
                  </a:cubicBezTo>
                  <a:cubicBezTo>
                    <a:pt x="160" y="980"/>
                    <a:pt x="282" y="1043"/>
                    <a:pt x="403" y="1043"/>
                  </a:cubicBezTo>
                  <a:cubicBezTo>
                    <a:pt x="461" y="1043"/>
                    <a:pt x="517" y="1029"/>
                    <a:pt x="568" y="999"/>
                  </a:cubicBezTo>
                  <a:lnTo>
                    <a:pt x="1167" y="621"/>
                  </a:lnTo>
                  <a:cubicBezTo>
                    <a:pt x="1324" y="558"/>
                    <a:pt x="1419" y="306"/>
                    <a:pt x="1293" y="148"/>
                  </a:cubicBezTo>
                  <a:cubicBezTo>
                    <a:pt x="1234" y="50"/>
                    <a:pt x="1125" y="1"/>
                    <a:pt x="10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0648;p77">
              <a:extLst>
                <a:ext uri="{FF2B5EF4-FFF2-40B4-BE49-F238E27FC236}">
                  <a16:creationId xmlns:a16="http://schemas.microsoft.com/office/drawing/2014/main" id="{ACF7B56E-BD0E-454B-BB79-F1967C3F45A4}"/>
                </a:ext>
              </a:extLst>
            </p:cNvPr>
            <p:cNvSpPr/>
            <p:nvPr/>
          </p:nvSpPr>
          <p:spPr>
            <a:xfrm>
              <a:off x="-45815850" y="2799050"/>
              <a:ext cx="33900" cy="25750"/>
            </a:xfrm>
            <a:custGeom>
              <a:avLst/>
              <a:gdLst/>
              <a:ahLst/>
              <a:cxnLst/>
              <a:rect l="l" t="t" r="r" b="b"/>
              <a:pathLst>
                <a:path w="1356" h="1030" extrusionOk="0">
                  <a:moveTo>
                    <a:pt x="343" y="1"/>
                  </a:moveTo>
                  <a:cubicBezTo>
                    <a:pt x="231" y="1"/>
                    <a:pt x="123" y="50"/>
                    <a:pt x="64" y="148"/>
                  </a:cubicBezTo>
                  <a:cubicBezTo>
                    <a:pt x="1" y="306"/>
                    <a:pt x="32" y="558"/>
                    <a:pt x="190" y="621"/>
                  </a:cubicBezTo>
                  <a:lnTo>
                    <a:pt x="789" y="999"/>
                  </a:lnTo>
                  <a:cubicBezTo>
                    <a:pt x="838" y="1019"/>
                    <a:pt x="895" y="1029"/>
                    <a:pt x="951" y="1029"/>
                  </a:cubicBezTo>
                  <a:cubicBezTo>
                    <a:pt x="1073" y="1029"/>
                    <a:pt x="1197" y="981"/>
                    <a:pt x="1261" y="873"/>
                  </a:cubicBezTo>
                  <a:cubicBezTo>
                    <a:pt x="1356" y="716"/>
                    <a:pt x="1293" y="526"/>
                    <a:pt x="1135" y="400"/>
                  </a:cubicBezTo>
                  <a:lnTo>
                    <a:pt x="537" y="54"/>
                  </a:lnTo>
                  <a:cubicBezTo>
                    <a:pt x="477" y="18"/>
                    <a:pt x="410"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0649;p77">
              <a:extLst>
                <a:ext uri="{FF2B5EF4-FFF2-40B4-BE49-F238E27FC236}">
                  <a16:creationId xmlns:a16="http://schemas.microsoft.com/office/drawing/2014/main" id="{CF652DD7-A94A-407E-B504-D27A9AF348DE}"/>
                </a:ext>
              </a:extLst>
            </p:cNvPr>
            <p:cNvSpPr/>
            <p:nvPr/>
          </p:nvSpPr>
          <p:spPr>
            <a:xfrm>
              <a:off x="-45983600" y="2702750"/>
              <a:ext cx="34675" cy="25525"/>
            </a:xfrm>
            <a:custGeom>
              <a:avLst/>
              <a:gdLst/>
              <a:ahLst/>
              <a:cxnLst/>
              <a:rect l="l" t="t" r="r" b="b"/>
              <a:pathLst>
                <a:path w="1387" h="1021" extrusionOk="0">
                  <a:moveTo>
                    <a:pt x="398" y="0"/>
                  </a:moveTo>
                  <a:cubicBezTo>
                    <a:pt x="269" y="0"/>
                    <a:pt x="138" y="49"/>
                    <a:pt x="95" y="157"/>
                  </a:cubicBezTo>
                  <a:cubicBezTo>
                    <a:pt x="0" y="314"/>
                    <a:pt x="32" y="535"/>
                    <a:pt x="189" y="629"/>
                  </a:cubicBezTo>
                  <a:lnTo>
                    <a:pt x="788" y="976"/>
                  </a:lnTo>
                  <a:cubicBezTo>
                    <a:pt x="839" y="1006"/>
                    <a:pt x="899" y="1020"/>
                    <a:pt x="959" y="1020"/>
                  </a:cubicBezTo>
                  <a:cubicBezTo>
                    <a:pt x="1088" y="1020"/>
                    <a:pt x="1218" y="957"/>
                    <a:pt x="1261" y="850"/>
                  </a:cubicBezTo>
                  <a:cubicBezTo>
                    <a:pt x="1387" y="692"/>
                    <a:pt x="1292" y="503"/>
                    <a:pt x="1135" y="377"/>
                  </a:cubicBezTo>
                  <a:lnTo>
                    <a:pt x="567" y="31"/>
                  </a:lnTo>
                  <a:cubicBezTo>
                    <a:pt x="518" y="11"/>
                    <a:pt x="458"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30665;p77">
            <a:extLst>
              <a:ext uri="{FF2B5EF4-FFF2-40B4-BE49-F238E27FC236}">
                <a16:creationId xmlns:a16="http://schemas.microsoft.com/office/drawing/2014/main" id="{C46A27F4-8CE4-48C1-A846-20BB1CB7E030}"/>
              </a:ext>
            </a:extLst>
          </p:cNvPr>
          <p:cNvGrpSpPr/>
          <p:nvPr/>
        </p:nvGrpSpPr>
        <p:grpSpPr>
          <a:xfrm>
            <a:off x="5442173" y="8632231"/>
            <a:ext cx="593997" cy="677663"/>
            <a:chOff x="-47529700" y="2342000"/>
            <a:chExt cx="302450" cy="299900"/>
          </a:xfrm>
        </p:grpSpPr>
        <p:sp>
          <p:nvSpPr>
            <p:cNvPr id="98" name="Google Shape;30666;p77">
              <a:extLst>
                <a:ext uri="{FF2B5EF4-FFF2-40B4-BE49-F238E27FC236}">
                  <a16:creationId xmlns:a16="http://schemas.microsoft.com/office/drawing/2014/main" id="{BBA31D00-67FD-44C9-8350-A4390997EC7A}"/>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667;p77">
              <a:extLst>
                <a:ext uri="{FF2B5EF4-FFF2-40B4-BE49-F238E27FC236}">
                  <a16:creationId xmlns:a16="http://schemas.microsoft.com/office/drawing/2014/main" id="{AF6DC2B1-8ED2-4F2A-9627-9E0F7460B921}"/>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30265;p76">
            <a:extLst>
              <a:ext uri="{FF2B5EF4-FFF2-40B4-BE49-F238E27FC236}">
                <a16:creationId xmlns:a16="http://schemas.microsoft.com/office/drawing/2014/main" id="{64F8EB44-EDCE-4CE0-B0E2-3973A297FC34}"/>
              </a:ext>
            </a:extLst>
          </p:cNvPr>
          <p:cNvGrpSpPr/>
          <p:nvPr/>
        </p:nvGrpSpPr>
        <p:grpSpPr>
          <a:xfrm>
            <a:off x="10737383" y="6759014"/>
            <a:ext cx="660735" cy="683468"/>
            <a:chOff x="-34418125" y="2271100"/>
            <a:chExt cx="296950" cy="293025"/>
          </a:xfrm>
        </p:grpSpPr>
        <p:sp>
          <p:nvSpPr>
            <p:cNvPr id="101" name="Google Shape;30266;p76">
              <a:extLst>
                <a:ext uri="{FF2B5EF4-FFF2-40B4-BE49-F238E27FC236}">
                  <a16:creationId xmlns:a16="http://schemas.microsoft.com/office/drawing/2014/main" id="{7D1800A7-433E-4841-9EA1-70E34498987A}"/>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0267;p76">
              <a:extLst>
                <a:ext uri="{FF2B5EF4-FFF2-40B4-BE49-F238E27FC236}">
                  <a16:creationId xmlns:a16="http://schemas.microsoft.com/office/drawing/2014/main" id="{0070B94F-2390-4165-B714-2A3EA9C58509}"/>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0268;p76">
              <a:extLst>
                <a:ext uri="{FF2B5EF4-FFF2-40B4-BE49-F238E27FC236}">
                  <a16:creationId xmlns:a16="http://schemas.microsoft.com/office/drawing/2014/main" id="{A6F941E5-4FEC-49FE-8527-217FFAD0A6A5}"/>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269;p76">
              <a:extLst>
                <a:ext uri="{FF2B5EF4-FFF2-40B4-BE49-F238E27FC236}">
                  <a16:creationId xmlns:a16="http://schemas.microsoft.com/office/drawing/2014/main" id="{0277CA76-4E08-47D0-9A9B-08D702E16AA8}"/>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270;p76">
              <a:extLst>
                <a:ext uri="{FF2B5EF4-FFF2-40B4-BE49-F238E27FC236}">
                  <a16:creationId xmlns:a16="http://schemas.microsoft.com/office/drawing/2014/main" id="{9A3DD27F-69DC-4C0B-BAE1-2BEAA78DA096}"/>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مربع نص 2">
            <a:extLst>
              <a:ext uri="{FF2B5EF4-FFF2-40B4-BE49-F238E27FC236}">
                <a16:creationId xmlns:a16="http://schemas.microsoft.com/office/drawing/2014/main" id="{1188CAB1-328F-4933-991F-EE3B7F60331D}"/>
              </a:ext>
            </a:extLst>
          </p:cNvPr>
          <p:cNvSpPr txBox="1"/>
          <p:nvPr/>
        </p:nvSpPr>
        <p:spPr>
          <a:xfrm>
            <a:off x="2323958" y="5510651"/>
            <a:ext cx="1888550" cy="369332"/>
          </a:xfrm>
          <a:prstGeom prst="rect">
            <a:avLst/>
          </a:prstGeom>
          <a:noFill/>
        </p:spPr>
        <p:txBody>
          <a:bodyPr wrap="square" rtlCol="1">
            <a:spAutoFit/>
          </a:bodyPr>
          <a:lstStyle/>
          <a:p>
            <a:r>
              <a:rPr lang="en-US" sz="1800" spc="-300" dirty="0">
                <a:solidFill>
                  <a:srgbClr val="002F60"/>
                </a:solidFill>
                <a:latin typeface="Verdana"/>
                <a:cs typeface="Verdana"/>
              </a:rPr>
              <a:t>I</a:t>
            </a:r>
            <a:r>
              <a:rPr lang="en-US" sz="1800" spc="165" dirty="0">
                <a:solidFill>
                  <a:srgbClr val="002F60"/>
                </a:solidFill>
                <a:latin typeface="Verdana"/>
                <a:cs typeface="Verdana"/>
              </a:rPr>
              <a:t>n</a:t>
            </a:r>
            <a:r>
              <a:rPr lang="en-US" sz="1800" spc="85" dirty="0">
                <a:solidFill>
                  <a:srgbClr val="002F60"/>
                </a:solidFill>
                <a:latin typeface="Verdana"/>
                <a:cs typeface="Verdana"/>
              </a:rPr>
              <a:t>t</a:t>
            </a:r>
            <a:r>
              <a:rPr lang="en-US" sz="1800" spc="40" dirty="0">
                <a:solidFill>
                  <a:srgbClr val="002F60"/>
                </a:solidFill>
                <a:latin typeface="Verdana"/>
                <a:cs typeface="Verdana"/>
              </a:rPr>
              <a:t>r</a:t>
            </a:r>
            <a:r>
              <a:rPr lang="en-US" sz="1800" spc="190" dirty="0">
                <a:solidFill>
                  <a:srgbClr val="002F60"/>
                </a:solidFill>
                <a:latin typeface="Verdana"/>
                <a:cs typeface="Verdana"/>
              </a:rPr>
              <a:t>o</a:t>
            </a:r>
            <a:r>
              <a:rPr lang="en-US" sz="1800" spc="295" dirty="0">
                <a:solidFill>
                  <a:srgbClr val="002F60"/>
                </a:solidFill>
                <a:latin typeface="Verdana"/>
                <a:cs typeface="Verdana"/>
              </a:rPr>
              <a:t>d</a:t>
            </a:r>
            <a:r>
              <a:rPr lang="en-US" sz="1800" spc="150" dirty="0">
                <a:solidFill>
                  <a:srgbClr val="002F60"/>
                </a:solidFill>
                <a:latin typeface="Verdana"/>
                <a:cs typeface="Verdana"/>
              </a:rPr>
              <a:t>u</a:t>
            </a:r>
            <a:r>
              <a:rPr lang="en-US" sz="1800" spc="355" dirty="0">
                <a:solidFill>
                  <a:srgbClr val="002F60"/>
                </a:solidFill>
                <a:latin typeface="Verdana"/>
                <a:cs typeface="Verdana"/>
              </a:rPr>
              <a:t>c</a:t>
            </a:r>
            <a:r>
              <a:rPr lang="en-US" sz="1800" spc="85" dirty="0">
                <a:solidFill>
                  <a:srgbClr val="002F60"/>
                </a:solidFill>
                <a:latin typeface="Verdana"/>
                <a:cs typeface="Verdana"/>
              </a:rPr>
              <a:t>t</a:t>
            </a:r>
            <a:r>
              <a:rPr lang="en-US" sz="1800" spc="140" dirty="0">
                <a:solidFill>
                  <a:srgbClr val="002F60"/>
                </a:solidFill>
                <a:latin typeface="Verdana"/>
                <a:cs typeface="Verdana"/>
              </a:rPr>
              <a:t>i</a:t>
            </a:r>
            <a:r>
              <a:rPr lang="en-US" sz="1800" spc="190" dirty="0">
                <a:solidFill>
                  <a:srgbClr val="002F60"/>
                </a:solidFill>
                <a:latin typeface="Verdana"/>
                <a:cs typeface="Verdana"/>
              </a:rPr>
              <a:t>o</a:t>
            </a:r>
            <a:r>
              <a:rPr lang="en-US" sz="1800" spc="55" dirty="0">
                <a:solidFill>
                  <a:srgbClr val="002F60"/>
                </a:solidFill>
                <a:latin typeface="Verdana"/>
                <a:cs typeface="Verdana"/>
              </a:rPr>
              <a:t>n</a:t>
            </a:r>
            <a:endParaRPr lang="ar-SA" dirty="0"/>
          </a:p>
        </p:txBody>
      </p:sp>
      <p:sp>
        <p:nvSpPr>
          <p:cNvPr id="108" name="مربع نص 107">
            <a:extLst>
              <a:ext uri="{FF2B5EF4-FFF2-40B4-BE49-F238E27FC236}">
                <a16:creationId xmlns:a16="http://schemas.microsoft.com/office/drawing/2014/main" id="{D302138E-F9F7-479A-BD78-FEC101968D5C}"/>
              </a:ext>
            </a:extLst>
          </p:cNvPr>
          <p:cNvSpPr txBox="1"/>
          <p:nvPr/>
        </p:nvSpPr>
        <p:spPr>
          <a:xfrm>
            <a:off x="9868427" y="6205066"/>
            <a:ext cx="1888550" cy="369332"/>
          </a:xfrm>
          <a:prstGeom prst="rect">
            <a:avLst/>
          </a:prstGeom>
          <a:noFill/>
        </p:spPr>
        <p:txBody>
          <a:bodyPr wrap="square" rtlCol="1">
            <a:spAutoFit/>
          </a:bodyPr>
          <a:lstStyle/>
          <a:p>
            <a:r>
              <a:rPr lang="en-US" spc="325" dirty="0">
                <a:solidFill>
                  <a:srgbClr val="002F60"/>
                </a:solidFill>
              </a:rPr>
              <a:t>Experiments</a:t>
            </a:r>
            <a:endParaRPr lang="ar-SA" dirty="0"/>
          </a:p>
        </p:txBody>
      </p:sp>
      <p:sp>
        <p:nvSpPr>
          <p:cNvPr id="110" name="مربع نص 109">
            <a:extLst>
              <a:ext uri="{FF2B5EF4-FFF2-40B4-BE49-F238E27FC236}">
                <a16:creationId xmlns:a16="http://schemas.microsoft.com/office/drawing/2014/main" id="{7C41936B-A4FD-42C1-B9EB-11C57A27917A}"/>
              </a:ext>
            </a:extLst>
          </p:cNvPr>
          <p:cNvSpPr txBox="1"/>
          <p:nvPr/>
        </p:nvSpPr>
        <p:spPr>
          <a:xfrm>
            <a:off x="6404622" y="3621955"/>
            <a:ext cx="2721600" cy="369332"/>
          </a:xfrm>
          <a:prstGeom prst="rect">
            <a:avLst/>
          </a:prstGeom>
          <a:noFill/>
        </p:spPr>
        <p:txBody>
          <a:bodyPr wrap="square" rtlCol="1">
            <a:spAutoFit/>
          </a:bodyPr>
          <a:lstStyle/>
          <a:p>
            <a:r>
              <a:rPr lang="en-US" spc="325" dirty="0">
                <a:solidFill>
                  <a:srgbClr val="002F60"/>
                </a:solidFill>
              </a:rPr>
              <a:t>Data Description</a:t>
            </a:r>
            <a:endParaRPr lang="ar-SA" dirty="0"/>
          </a:p>
        </p:txBody>
      </p:sp>
      <p:sp>
        <p:nvSpPr>
          <p:cNvPr id="111" name="مربع نص 110">
            <a:extLst>
              <a:ext uri="{FF2B5EF4-FFF2-40B4-BE49-F238E27FC236}">
                <a16:creationId xmlns:a16="http://schemas.microsoft.com/office/drawing/2014/main" id="{6590B401-608B-463A-B80C-869C33D981D4}"/>
              </a:ext>
            </a:extLst>
          </p:cNvPr>
          <p:cNvSpPr txBox="1"/>
          <p:nvPr/>
        </p:nvSpPr>
        <p:spPr>
          <a:xfrm>
            <a:off x="4161337" y="8282413"/>
            <a:ext cx="3069822" cy="646331"/>
          </a:xfrm>
          <a:prstGeom prst="rect">
            <a:avLst/>
          </a:prstGeom>
          <a:noFill/>
        </p:spPr>
        <p:txBody>
          <a:bodyPr wrap="square" rtlCol="1">
            <a:spAutoFit/>
          </a:bodyPr>
          <a:lstStyle/>
          <a:p>
            <a:r>
              <a:rPr lang="en-US" spc="325" dirty="0">
                <a:solidFill>
                  <a:srgbClr val="002F60"/>
                </a:solidFill>
              </a:rPr>
              <a:t>Problem  Statement</a:t>
            </a:r>
            <a:br>
              <a:rPr lang="en-US" spc="-300" dirty="0">
                <a:solidFill>
                  <a:srgbClr val="002F60"/>
                </a:solidFill>
                <a:latin typeface="Verdana"/>
              </a:rPr>
            </a:br>
            <a:r>
              <a:rPr lang="en-US" spc="-300" dirty="0">
                <a:solidFill>
                  <a:srgbClr val="002F60"/>
                </a:solidFill>
                <a:latin typeface="Verdana"/>
              </a:rPr>
              <a:t> </a:t>
            </a:r>
            <a:endParaRPr lang="ar-SA" spc="-300" dirty="0">
              <a:solidFill>
                <a:srgbClr val="002F60"/>
              </a:solidFill>
              <a:latin typeface="Verdana"/>
            </a:endParaRPr>
          </a:p>
        </p:txBody>
      </p:sp>
      <p:sp>
        <p:nvSpPr>
          <p:cNvPr id="112" name="مربع نص 111">
            <a:extLst>
              <a:ext uri="{FF2B5EF4-FFF2-40B4-BE49-F238E27FC236}">
                <a16:creationId xmlns:a16="http://schemas.microsoft.com/office/drawing/2014/main" id="{57455836-ECB8-4FF9-8323-C0410190FEA1}"/>
              </a:ext>
            </a:extLst>
          </p:cNvPr>
          <p:cNvSpPr txBox="1"/>
          <p:nvPr/>
        </p:nvSpPr>
        <p:spPr>
          <a:xfrm>
            <a:off x="12085925" y="1384644"/>
            <a:ext cx="1888550" cy="369332"/>
          </a:xfrm>
          <a:prstGeom prst="rect">
            <a:avLst/>
          </a:prstGeom>
          <a:noFill/>
        </p:spPr>
        <p:txBody>
          <a:bodyPr wrap="square" rtlCol="1">
            <a:spAutoFit/>
          </a:bodyPr>
          <a:lstStyle/>
          <a:p>
            <a:r>
              <a:rPr lang="en-US" spc="325" dirty="0">
                <a:solidFill>
                  <a:srgbClr val="002F60"/>
                </a:solidFill>
              </a:rPr>
              <a:t>Summary</a:t>
            </a:r>
          </a:p>
        </p:txBody>
      </p:sp>
    </p:spTree>
    <p:extLst>
      <p:ext uri="{BB962C8B-B14F-4D97-AF65-F5344CB8AC3E}">
        <p14:creationId xmlns:p14="http://schemas.microsoft.com/office/powerpoint/2010/main" val="152572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016752"/>
            <a:ext cx="6264910" cy="906017"/>
          </a:xfrm>
          <a:prstGeom prst="rect">
            <a:avLst/>
          </a:prstGeom>
        </p:spPr>
        <p:txBody>
          <a:bodyPr vert="horz" wrap="square" lIns="0" tIns="13335" rIns="0" bIns="0" rtlCol="0">
            <a:spAutoFit/>
          </a:bodyPr>
          <a:lstStyle/>
          <a:p>
            <a:pPr marL="12700">
              <a:lnSpc>
                <a:spcPct val="100000"/>
              </a:lnSpc>
              <a:spcBef>
                <a:spcPts val="105"/>
              </a:spcBef>
            </a:pPr>
            <a:r>
              <a:rPr lang="en-US" spc="665" dirty="0"/>
              <a:t>Outlines</a:t>
            </a:r>
            <a:endParaRPr spc="1070" dirty="0"/>
          </a:p>
        </p:txBody>
      </p:sp>
      <p:grpSp>
        <p:nvGrpSpPr>
          <p:cNvPr id="24" name="Google Shape;28168;p69">
            <a:extLst>
              <a:ext uri="{FF2B5EF4-FFF2-40B4-BE49-F238E27FC236}">
                <a16:creationId xmlns:a16="http://schemas.microsoft.com/office/drawing/2014/main" id="{07F22CB1-1E2A-42C0-ADDE-2E5EACAA2315}"/>
              </a:ext>
            </a:extLst>
          </p:cNvPr>
          <p:cNvGrpSpPr/>
          <p:nvPr/>
        </p:nvGrpSpPr>
        <p:grpSpPr>
          <a:xfrm>
            <a:off x="2438400" y="2400300"/>
            <a:ext cx="13266854" cy="5295900"/>
            <a:chOff x="6978962" y="4073522"/>
            <a:chExt cx="948035" cy="258046"/>
          </a:xfrm>
        </p:grpSpPr>
        <p:cxnSp>
          <p:nvCxnSpPr>
            <p:cNvPr id="25" name="Google Shape;28169;p69">
              <a:extLst>
                <a:ext uri="{FF2B5EF4-FFF2-40B4-BE49-F238E27FC236}">
                  <a16:creationId xmlns:a16="http://schemas.microsoft.com/office/drawing/2014/main" id="{5CC66B66-708C-400D-B3EB-4B6E195FADF6}"/>
                </a:ext>
              </a:extLst>
            </p:cNvPr>
            <p:cNvCxnSpPr>
              <a:cxnSpLocks/>
            </p:cNvCxnSpPr>
            <p:nvPr/>
          </p:nvCxnSpPr>
          <p:spPr>
            <a:xfrm flipV="1">
              <a:off x="6979072" y="4253227"/>
              <a:ext cx="600" cy="78341"/>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oogle Shape;28173;p69">
              <a:extLst>
                <a:ext uri="{FF2B5EF4-FFF2-40B4-BE49-F238E27FC236}">
                  <a16:creationId xmlns:a16="http://schemas.microsoft.com/office/drawing/2014/main" id="{85CC2783-0317-4555-B87E-5F3BEC34A07F}"/>
                </a:ext>
              </a:extLst>
            </p:cNvPr>
            <p:cNvCxnSpPr>
              <a:cxnSpLocks/>
            </p:cNvCxnSpPr>
            <p:nvPr/>
          </p:nvCxnSpPr>
          <p:spPr>
            <a:xfrm flipH="1">
              <a:off x="6978962" y="4073522"/>
              <a:ext cx="948035" cy="258046"/>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7" name="Google Shape;28169;p69">
            <a:extLst>
              <a:ext uri="{FF2B5EF4-FFF2-40B4-BE49-F238E27FC236}">
                <a16:creationId xmlns:a16="http://schemas.microsoft.com/office/drawing/2014/main" id="{3A2BA53D-7246-4080-A9BE-62A3484C38FB}"/>
              </a:ext>
            </a:extLst>
          </p:cNvPr>
          <p:cNvCxnSpPr>
            <a:cxnSpLocks/>
          </p:cNvCxnSpPr>
          <p:nvPr/>
        </p:nvCxnSpPr>
        <p:spPr>
          <a:xfrm flipV="1">
            <a:off x="5334000" y="6515100"/>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Google Shape;28169;p69">
            <a:extLst>
              <a:ext uri="{FF2B5EF4-FFF2-40B4-BE49-F238E27FC236}">
                <a16:creationId xmlns:a16="http://schemas.microsoft.com/office/drawing/2014/main" id="{E4C37DBA-3223-46A7-AE3B-2D65FE9F9C46}"/>
              </a:ext>
            </a:extLst>
          </p:cNvPr>
          <p:cNvCxnSpPr>
            <a:cxnSpLocks/>
          </p:cNvCxnSpPr>
          <p:nvPr/>
        </p:nvCxnSpPr>
        <p:spPr>
          <a:xfrm flipV="1">
            <a:off x="7620000" y="4076700"/>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Google Shape;28169;p69">
            <a:extLst>
              <a:ext uri="{FF2B5EF4-FFF2-40B4-BE49-F238E27FC236}">
                <a16:creationId xmlns:a16="http://schemas.microsoft.com/office/drawing/2014/main" id="{1187401C-8E8F-466D-9608-CC84137D1DCA}"/>
              </a:ext>
            </a:extLst>
          </p:cNvPr>
          <p:cNvCxnSpPr>
            <a:cxnSpLocks/>
          </p:cNvCxnSpPr>
          <p:nvPr/>
        </p:nvCxnSpPr>
        <p:spPr>
          <a:xfrm flipV="1">
            <a:off x="10632844" y="4368517"/>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Google Shape;28169;p69">
            <a:extLst>
              <a:ext uri="{FF2B5EF4-FFF2-40B4-BE49-F238E27FC236}">
                <a16:creationId xmlns:a16="http://schemas.microsoft.com/office/drawing/2014/main" id="{779E9FB5-8F61-4ED8-8C80-033F103306FA}"/>
              </a:ext>
            </a:extLst>
          </p:cNvPr>
          <p:cNvCxnSpPr>
            <a:cxnSpLocks/>
          </p:cNvCxnSpPr>
          <p:nvPr/>
        </p:nvCxnSpPr>
        <p:spPr>
          <a:xfrm flipV="1">
            <a:off x="13030200" y="1908481"/>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Google Shape;28169;p69">
            <a:extLst>
              <a:ext uri="{FF2B5EF4-FFF2-40B4-BE49-F238E27FC236}">
                <a16:creationId xmlns:a16="http://schemas.microsoft.com/office/drawing/2014/main" id="{DACDEFFE-2427-4532-B829-19FDA57F8D49}"/>
              </a:ext>
            </a:extLst>
          </p:cNvPr>
          <p:cNvCxnSpPr>
            <a:cxnSpLocks/>
          </p:cNvCxnSpPr>
          <p:nvPr/>
        </p:nvCxnSpPr>
        <p:spPr>
          <a:xfrm flipV="1">
            <a:off x="15697200" y="2400300"/>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Google Shape;31134;p79">
            <a:extLst>
              <a:ext uri="{FF2B5EF4-FFF2-40B4-BE49-F238E27FC236}">
                <a16:creationId xmlns:a16="http://schemas.microsoft.com/office/drawing/2014/main" id="{938D1B33-EF09-4741-8DA7-983D867E3573}"/>
              </a:ext>
            </a:extLst>
          </p:cNvPr>
          <p:cNvGrpSpPr/>
          <p:nvPr/>
        </p:nvGrpSpPr>
        <p:grpSpPr>
          <a:xfrm>
            <a:off x="1950277" y="3742823"/>
            <a:ext cx="996116" cy="835621"/>
            <a:chOff x="-1333975" y="2365850"/>
            <a:chExt cx="292225" cy="293575"/>
          </a:xfrm>
        </p:grpSpPr>
        <p:sp>
          <p:nvSpPr>
            <p:cNvPr id="33" name="Google Shape;31135;p79">
              <a:extLst>
                <a:ext uri="{FF2B5EF4-FFF2-40B4-BE49-F238E27FC236}">
                  <a16:creationId xmlns:a16="http://schemas.microsoft.com/office/drawing/2014/main" id="{4850036B-7E15-4D47-885C-C0B045E63F5B}"/>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4" name="Google Shape;31136;p79">
              <a:extLst>
                <a:ext uri="{FF2B5EF4-FFF2-40B4-BE49-F238E27FC236}">
                  <a16:creationId xmlns:a16="http://schemas.microsoft.com/office/drawing/2014/main" id="{CB38EAC7-88CE-4D34-9972-DF77CFC437F6}"/>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5" name="Google Shape;31137;p79">
              <a:extLst>
                <a:ext uri="{FF2B5EF4-FFF2-40B4-BE49-F238E27FC236}">
                  <a16:creationId xmlns:a16="http://schemas.microsoft.com/office/drawing/2014/main" id="{28B11A8B-55B7-4EBB-B69D-CF59718B5274}"/>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6" name="Google Shape;31138;p79">
              <a:extLst>
                <a:ext uri="{FF2B5EF4-FFF2-40B4-BE49-F238E27FC236}">
                  <a16:creationId xmlns:a16="http://schemas.microsoft.com/office/drawing/2014/main" id="{CC29165E-F361-4749-B47A-B8FA8342EFC5}"/>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7" name="Google Shape;31139;p79">
              <a:extLst>
                <a:ext uri="{FF2B5EF4-FFF2-40B4-BE49-F238E27FC236}">
                  <a16:creationId xmlns:a16="http://schemas.microsoft.com/office/drawing/2014/main" id="{80E1E70B-AAD8-41F6-9926-FF3D1188F8DC}"/>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8" name="Google Shape;31140;p79">
              <a:extLst>
                <a:ext uri="{FF2B5EF4-FFF2-40B4-BE49-F238E27FC236}">
                  <a16:creationId xmlns:a16="http://schemas.microsoft.com/office/drawing/2014/main" id="{ECE3BB0E-92CE-4F99-A70B-31A1A90C5F0B}"/>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9" name="Google Shape;31141;p79">
              <a:extLst>
                <a:ext uri="{FF2B5EF4-FFF2-40B4-BE49-F238E27FC236}">
                  <a16:creationId xmlns:a16="http://schemas.microsoft.com/office/drawing/2014/main" id="{8B60C141-4194-4FA2-80EC-BD6B2B40ED7E}"/>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40" name="Google Shape;31142;p79">
              <a:extLst>
                <a:ext uri="{FF2B5EF4-FFF2-40B4-BE49-F238E27FC236}">
                  <a16:creationId xmlns:a16="http://schemas.microsoft.com/office/drawing/2014/main" id="{C35624B1-2AB0-49E8-A724-8E1B3A37A2DA}"/>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grpSp>
      <p:grpSp>
        <p:nvGrpSpPr>
          <p:cNvPr id="44" name="Google Shape;30265;p76">
            <a:extLst>
              <a:ext uri="{FF2B5EF4-FFF2-40B4-BE49-F238E27FC236}">
                <a16:creationId xmlns:a16="http://schemas.microsoft.com/office/drawing/2014/main" id="{7D653974-579D-41B7-AA27-C2458E812057}"/>
              </a:ext>
            </a:extLst>
          </p:cNvPr>
          <p:cNvGrpSpPr/>
          <p:nvPr/>
        </p:nvGrpSpPr>
        <p:grpSpPr>
          <a:xfrm>
            <a:off x="7328758" y="2007164"/>
            <a:ext cx="748442" cy="553045"/>
            <a:chOff x="-34418125" y="2271100"/>
            <a:chExt cx="296950" cy="293025"/>
          </a:xfrm>
        </p:grpSpPr>
        <p:sp>
          <p:nvSpPr>
            <p:cNvPr id="45" name="Google Shape;30266;p76">
              <a:extLst>
                <a:ext uri="{FF2B5EF4-FFF2-40B4-BE49-F238E27FC236}">
                  <a16:creationId xmlns:a16="http://schemas.microsoft.com/office/drawing/2014/main" id="{B3762BDA-56A9-4669-8C73-87F7D739C4F7}"/>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267;p76">
              <a:extLst>
                <a:ext uri="{FF2B5EF4-FFF2-40B4-BE49-F238E27FC236}">
                  <a16:creationId xmlns:a16="http://schemas.microsoft.com/office/drawing/2014/main" id="{0953BB5F-FC00-4874-96F9-8BF42F46563A}"/>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268;p76">
              <a:extLst>
                <a:ext uri="{FF2B5EF4-FFF2-40B4-BE49-F238E27FC236}">
                  <a16:creationId xmlns:a16="http://schemas.microsoft.com/office/drawing/2014/main" id="{82BFBB3D-F204-4A70-919D-0F8BAFA39126}"/>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269;p76">
              <a:extLst>
                <a:ext uri="{FF2B5EF4-FFF2-40B4-BE49-F238E27FC236}">
                  <a16:creationId xmlns:a16="http://schemas.microsoft.com/office/drawing/2014/main" id="{DA49774E-402E-4E3A-92FB-68D5E26EDE2E}"/>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270;p76">
              <a:extLst>
                <a:ext uri="{FF2B5EF4-FFF2-40B4-BE49-F238E27FC236}">
                  <a16:creationId xmlns:a16="http://schemas.microsoft.com/office/drawing/2014/main" id="{576AD318-F467-4103-A345-DDD9C6219F10}"/>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30265;p76">
            <a:extLst>
              <a:ext uri="{FF2B5EF4-FFF2-40B4-BE49-F238E27FC236}">
                <a16:creationId xmlns:a16="http://schemas.microsoft.com/office/drawing/2014/main" id="{4BFAB7B1-0D65-450A-AB23-3CBF81FE848E}"/>
              </a:ext>
            </a:extLst>
          </p:cNvPr>
          <p:cNvGrpSpPr/>
          <p:nvPr/>
        </p:nvGrpSpPr>
        <p:grpSpPr>
          <a:xfrm>
            <a:off x="10439400" y="7696200"/>
            <a:ext cx="851034" cy="751297"/>
            <a:chOff x="-34418125" y="2271100"/>
            <a:chExt cx="296950" cy="293025"/>
          </a:xfrm>
        </p:grpSpPr>
        <p:sp>
          <p:nvSpPr>
            <p:cNvPr id="51" name="Google Shape;30266;p76">
              <a:extLst>
                <a:ext uri="{FF2B5EF4-FFF2-40B4-BE49-F238E27FC236}">
                  <a16:creationId xmlns:a16="http://schemas.microsoft.com/office/drawing/2014/main" id="{7AAF4A18-78B6-42AD-A40C-5436ACC401DD}"/>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267;p76">
              <a:extLst>
                <a:ext uri="{FF2B5EF4-FFF2-40B4-BE49-F238E27FC236}">
                  <a16:creationId xmlns:a16="http://schemas.microsoft.com/office/drawing/2014/main" id="{5F9525A1-5BA2-4FEE-8BBD-EA4D60FB837B}"/>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268;p76">
              <a:extLst>
                <a:ext uri="{FF2B5EF4-FFF2-40B4-BE49-F238E27FC236}">
                  <a16:creationId xmlns:a16="http://schemas.microsoft.com/office/drawing/2014/main" id="{4A53BCED-1941-4067-829B-74A6BC52F617}"/>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269;p76">
              <a:extLst>
                <a:ext uri="{FF2B5EF4-FFF2-40B4-BE49-F238E27FC236}">
                  <a16:creationId xmlns:a16="http://schemas.microsoft.com/office/drawing/2014/main" id="{5AF2CE2F-0680-41DD-BCBC-47D1CFC58C40}"/>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270;p76">
              <a:extLst>
                <a:ext uri="{FF2B5EF4-FFF2-40B4-BE49-F238E27FC236}">
                  <a16:creationId xmlns:a16="http://schemas.microsoft.com/office/drawing/2014/main" id="{D9287B06-0A1C-4FB6-AADF-666FF50C99E6}"/>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30642;p77">
            <a:extLst>
              <a:ext uri="{FF2B5EF4-FFF2-40B4-BE49-F238E27FC236}">
                <a16:creationId xmlns:a16="http://schemas.microsoft.com/office/drawing/2014/main" id="{D2D25A12-0E78-4F93-9DF8-2ECA3F817D6C}"/>
              </a:ext>
            </a:extLst>
          </p:cNvPr>
          <p:cNvGrpSpPr/>
          <p:nvPr/>
        </p:nvGrpSpPr>
        <p:grpSpPr>
          <a:xfrm>
            <a:off x="12656016" y="574981"/>
            <a:ext cx="674644" cy="605116"/>
            <a:chOff x="-45998575" y="2702625"/>
            <a:chExt cx="229225" cy="298625"/>
          </a:xfrm>
        </p:grpSpPr>
        <p:sp>
          <p:nvSpPr>
            <p:cNvPr id="57" name="Google Shape;30643;p77">
              <a:extLst>
                <a:ext uri="{FF2B5EF4-FFF2-40B4-BE49-F238E27FC236}">
                  <a16:creationId xmlns:a16="http://schemas.microsoft.com/office/drawing/2014/main" id="{1A2D5F3B-7ABD-4951-8ECF-B02AB23D6DC0}"/>
                </a:ext>
              </a:extLst>
            </p:cNvPr>
            <p:cNvSpPr/>
            <p:nvPr/>
          </p:nvSpPr>
          <p:spPr>
            <a:xfrm>
              <a:off x="-45944225" y="2702625"/>
              <a:ext cx="125250" cy="298625"/>
            </a:xfrm>
            <a:custGeom>
              <a:avLst/>
              <a:gdLst/>
              <a:ahLst/>
              <a:cxnLst/>
              <a:rect l="l" t="t" r="r" b="b"/>
              <a:pathLst>
                <a:path w="5010" h="11945" extrusionOk="0">
                  <a:moveTo>
                    <a:pt x="2427" y="682"/>
                  </a:moveTo>
                  <a:cubicBezTo>
                    <a:pt x="2860" y="682"/>
                    <a:pt x="3308" y="817"/>
                    <a:pt x="3624" y="1107"/>
                  </a:cubicBezTo>
                  <a:cubicBezTo>
                    <a:pt x="4033" y="1454"/>
                    <a:pt x="4254" y="1926"/>
                    <a:pt x="4254" y="2430"/>
                  </a:cubicBezTo>
                  <a:cubicBezTo>
                    <a:pt x="4159" y="2745"/>
                    <a:pt x="4096" y="3060"/>
                    <a:pt x="3939" y="3344"/>
                  </a:cubicBezTo>
                  <a:cubicBezTo>
                    <a:pt x="3844" y="3470"/>
                    <a:pt x="3813" y="3533"/>
                    <a:pt x="3750" y="3659"/>
                  </a:cubicBezTo>
                  <a:cubicBezTo>
                    <a:pt x="3498" y="4005"/>
                    <a:pt x="3214" y="4446"/>
                    <a:pt x="3151" y="4919"/>
                  </a:cubicBezTo>
                  <a:lnTo>
                    <a:pt x="2805" y="4919"/>
                  </a:lnTo>
                  <a:lnTo>
                    <a:pt x="2805" y="2808"/>
                  </a:lnTo>
                  <a:lnTo>
                    <a:pt x="3151" y="2808"/>
                  </a:lnTo>
                  <a:cubicBezTo>
                    <a:pt x="3340" y="2808"/>
                    <a:pt x="3498" y="2651"/>
                    <a:pt x="3498" y="2430"/>
                  </a:cubicBezTo>
                  <a:cubicBezTo>
                    <a:pt x="3498" y="2241"/>
                    <a:pt x="3340" y="2084"/>
                    <a:pt x="3151" y="2084"/>
                  </a:cubicBezTo>
                  <a:lnTo>
                    <a:pt x="1733" y="2084"/>
                  </a:lnTo>
                  <a:cubicBezTo>
                    <a:pt x="1544" y="2084"/>
                    <a:pt x="1387" y="2241"/>
                    <a:pt x="1387" y="2430"/>
                  </a:cubicBezTo>
                  <a:cubicBezTo>
                    <a:pt x="1387" y="2651"/>
                    <a:pt x="1544" y="2808"/>
                    <a:pt x="1733" y="2808"/>
                  </a:cubicBezTo>
                  <a:lnTo>
                    <a:pt x="2080" y="2808"/>
                  </a:lnTo>
                  <a:lnTo>
                    <a:pt x="2080" y="4919"/>
                  </a:lnTo>
                  <a:lnTo>
                    <a:pt x="1733" y="4919"/>
                  </a:lnTo>
                  <a:cubicBezTo>
                    <a:pt x="1639" y="4478"/>
                    <a:pt x="1418" y="4100"/>
                    <a:pt x="1166" y="3690"/>
                  </a:cubicBezTo>
                  <a:cubicBezTo>
                    <a:pt x="1072" y="3533"/>
                    <a:pt x="977" y="3375"/>
                    <a:pt x="914" y="3218"/>
                  </a:cubicBezTo>
                  <a:cubicBezTo>
                    <a:pt x="757" y="2871"/>
                    <a:pt x="662" y="2525"/>
                    <a:pt x="757" y="2115"/>
                  </a:cubicBezTo>
                  <a:cubicBezTo>
                    <a:pt x="883" y="1422"/>
                    <a:pt x="1450" y="823"/>
                    <a:pt x="2174" y="697"/>
                  </a:cubicBezTo>
                  <a:cubicBezTo>
                    <a:pt x="2257" y="687"/>
                    <a:pt x="2342" y="682"/>
                    <a:pt x="2427" y="682"/>
                  </a:cubicBezTo>
                  <a:close/>
                  <a:moveTo>
                    <a:pt x="3151" y="5644"/>
                  </a:moveTo>
                  <a:lnTo>
                    <a:pt x="3151" y="6337"/>
                  </a:lnTo>
                  <a:lnTo>
                    <a:pt x="1733" y="6337"/>
                  </a:lnTo>
                  <a:lnTo>
                    <a:pt x="1733" y="5644"/>
                  </a:lnTo>
                  <a:close/>
                  <a:moveTo>
                    <a:pt x="3151" y="7061"/>
                  </a:moveTo>
                  <a:lnTo>
                    <a:pt x="3151" y="8983"/>
                  </a:lnTo>
                  <a:cubicBezTo>
                    <a:pt x="2915" y="8904"/>
                    <a:pt x="2671" y="8865"/>
                    <a:pt x="2430" y="8865"/>
                  </a:cubicBezTo>
                  <a:cubicBezTo>
                    <a:pt x="2190" y="8865"/>
                    <a:pt x="1954" y="8904"/>
                    <a:pt x="1733" y="8983"/>
                  </a:cubicBezTo>
                  <a:lnTo>
                    <a:pt x="1733" y="7061"/>
                  </a:lnTo>
                  <a:close/>
                  <a:moveTo>
                    <a:pt x="2442" y="9558"/>
                  </a:moveTo>
                  <a:cubicBezTo>
                    <a:pt x="2639" y="9558"/>
                    <a:pt x="2836" y="9598"/>
                    <a:pt x="3025" y="9676"/>
                  </a:cubicBezTo>
                  <a:lnTo>
                    <a:pt x="2427" y="10873"/>
                  </a:lnTo>
                  <a:lnTo>
                    <a:pt x="1859" y="9676"/>
                  </a:lnTo>
                  <a:cubicBezTo>
                    <a:pt x="2048" y="9598"/>
                    <a:pt x="2245" y="9558"/>
                    <a:pt x="2442" y="9558"/>
                  </a:cubicBezTo>
                  <a:close/>
                  <a:moveTo>
                    <a:pt x="2441" y="1"/>
                  </a:moveTo>
                  <a:cubicBezTo>
                    <a:pt x="2309" y="1"/>
                    <a:pt x="2178" y="12"/>
                    <a:pt x="2048" y="36"/>
                  </a:cubicBezTo>
                  <a:cubicBezTo>
                    <a:pt x="1072" y="193"/>
                    <a:pt x="221" y="1012"/>
                    <a:pt x="64" y="1989"/>
                  </a:cubicBezTo>
                  <a:cubicBezTo>
                    <a:pt x="1" y="2556"/>
                    <a:pt x="64" y="3060"/>
                    <a:pt x="316" y="3533"/>
                  </a:cubicBezTo>
                  <a:cubicBezTo>
                    <a:pt x="379" y="3753"/>
                    <a:pt x="505" y="3911"/>
                    <a:pt x="631" y="4068"/>
                  </a:cubicBezTo>
                  <a:cubicBezTo>
                    <a:pt x="820" y="4320"/>
                    <a:pt x="977" y="4604"/>
                    <a:pt x="1072" y="4888"/>
                  </a:cubicBezTo>
                  <a:lnTo>
                    <a:pt x="410" y="4888"/>
                  </a:lnTo>
                  <a:cubicBezTo>
                    <a:pt x="190" y="4888"/>
                    <a:pt x="32" y="5045"/>
                    <a:pt x="32" y="5234"/>
                  </a:cubicBezTo>
                  <a:cubicBezTo>
                    <a:pt x="32" y="5423"/>
                    <a:pt x="190" y="5581"/>
                    <a:pt x="410" y="5581"/>
                  </a:cubicBezTo>
                  <a:lnTo>
                    <a:pt x="1103" y="5581"/>
                  </a:lnTo>
                  <a:lnTo>
                    <a:pt x="1103" y="9487"/>
                  </a:lnTo>
                  <a:cubicBezTo>
                    <a:pt x="1103" y="9645"/>
                    <a:pt x="1103" y="9582"/>
                    <a:pt x="2206" y="11724"/>
                  </a:cubicBezTo>
                  <a:cubicBezTo>
                    <a:pt x="2301" y="11850"/>
                    <a:pt x="2395" y="11945"/>
                    <a:pt x="2521" y="11945"/>
                  </a:cubicBezTo>
                  <a:cubicBezTo>
                    <a:pt x="2647" y="11945"/>
                    <a:pt x="2773" y="11850"/>
                    <a:pt x="2836" y="11724"/>
                  </a:cubicBezTo>
                  <a:cubicBezTo>
                    <a:pt x="3939" y="9519"/>
                    <a:pt x="3939" y="9613"/>
                    <a:pt x="3939" y="9487"/>
                  </a:cubicBezTo>
                  <a:lnTo>
                    <a:pt x="3939" y="5581"/>
                  </a:lnTo>
                  <a:lnTo>
                    <a:pt x="4663" y="5581"/>
                  </a:lnTo>
                  <a:cubicBezTo>
                    <a:pt x="4852" y="5581"/>
                    <a:pt x="5010" y="5423"/>
                    <a:pt x="5010" y="5234"/>
                  </a:cubicBezTo>
                  <a:cubicBezTo>
                    <a:pt x="5010" y="5045"/>
                    <a:pt x="4852" y="4888"/>
                    <a:pt x="4663" y="4888"/>
                  </a:cubicBezTo>
                  <a:lnTo>
                    <a:pt x="3970" y="4888"/>
                  </a:lnTo>
                  <a:cubicBezTo>
                    <a:pt x="4065" y="4604"/>
                    <a:pt x="4254" y="4289"/>
                    <a:pt x="4443" y="4005"/>
                  </a:cubicBezTo>
                  <a:cubicBezTo>
                    <a:pt x="4411" y="3942"/>
                    <a:pt x="4506" y="3816"/>
                    <a:pt x="4569" y="3690"/>
                  </a:cubicBezTo>
                  <a:cubicBezTo>
                    <a:pt x="4821" y="3344"/>
                    <a:pt x="4915" y="2903"/>
                    <a:pt x="4915" y="2493"/>
                  </a:cubicBezTo>
                  <a:cubicBezTo>
                    <a:pt x="4915" y="1769"/>
                    <a:pt x="4600" y="1075"/>
                    <a:pt x="4065" y="603"/>
                  </a:cubicBezTo>
                  <a:cubicBezTo>
                    <a:pt x="3603" y="218"/>
                    <a:pt x="3017" y="1"/>
                    <a:pt x="24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30644;p77">
              <a:extLst>
                <a:ext uri="{FF2B5EF4-FFF2-40B4-BE49-F238E27FC236}">
                  <a16:creationId xmlns:a16="http://schemas.microsoft.com/office/drawing/2014/main" id="{973BAA17-DCEC-443C-AECA-E361FFD18A9A}"/>
                </a:ext>
              </a:extLst>
            </p:cNvPr>
            <p:cNvSpPr/>
            <p:nvPr/>
          </p:nvSpPr>
          <p:spPr>
            <a:xfrm>
              <a:off x="-45804025" y="2755500"/>
              <a:ext cx="34675" cy="18125"/>
            </a:xfrm>
            <a:custGeom>
              <a:avLst/>
              <a:gdLst/>
              <a:ahLst/>
              <a:cxnLst/>
              <a:rect l="l" t="t" r="r" b="b"/>
              <a:pathLst>
                <a:path w="1387" h="725" extrusionOk="0">
                  <a:moveTo>
                    <a:pt x="347" y="0"/>
                  </a:moveTo>
                  <a:cubicBezTo>
                    <a:pt x="127" y="0"/>
                    <a:pt x="1" y="158"/>
                    <a:pt x="1" y="378"/>
                  </a:cubicBezTo>
                  <a:cubicBezTo>
                    <a:pt x="1" y="567"/>
                    <a:pt x="127" y="725"/>
                    <a:pt x="347" y="725"/>
                  </a:cubicBezTo>
                  <a:lnTo>
                    <a:pt x="1040" y="725"/>
                  </a:lnTo>
                  <a:cubicBezTo>
                    <a:pt x="1261" y="725"/>
                    <a:pt x="1387" y="567"/>
                    <a:pt x="1387" y="378"/>
                  </a:cubicBezTo>
                  <a:cubicBezTo>
                    <a:pt x="1387" y="158"/>
                    <a:pt x="1261"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645;p77">
              <a:extLst>
                <a:ext uri="{FF2B5EF4-FFF2-40B4-BE49-F238E27FC236}">
                  <a16:creationId xmlns:a16="http://schemas.microsoft.com/office/drawing/2014/main" id="{2B98A379-F40E-4FE2-BEC4-5DD2E0C7857F}"/>
                </a:ext>
              </a:extLst>
            </p:cNvPr>
            <p:cNvSpPr/>
            <p:nvPr/>
          </p:nvSpPr>
          <p:spPr>
            <a:xfrm>
              <a:off x="-45998575" y="2755500"/>
              <a:ext cx="35475" cy="18125"/>
            </a:xfrm>
            <a:custGeom>
              <a:avLst/>
              <a:gdLst/>
              <a:ahLst/>
              <a:cxnLst/>
              <a:rect l="l" t="t" r="r" b="b"/>
              <a:pathLst>
                <a:path w="1419" h="725" extrusionOk="0">
                  <a:moveTo>
                    <a:pt x="379" y="0"/>
                  </a:moveTo>
                  <a:cubicBezTo>
                    <a:pt x="158" y="0"/>
                    <a:pt x="1" y="158"/>
                    <a:pt x="1" y="378"/>
                  </a:cubicBezTo>
                  <a:cubicBezTo>
                    <a:pt x="1" y="567"/>
                    <a:pt x="158" y="725"/>
                    <a:pt x="379" y="725"/>
                  </a:cubicBezTo>
                  <a:lnTo>
                    <a:pt x="1072" y="725"/>
                  </a:lnTo>
                  <a:cubicBezTo>
                    <a:pt x="1261" y="693"/>
                    <a:pt x="1419" y="536"/>
                    <a:pt x="1419" y="378"/>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646;p77">
              <a:extLst>
                <a:ext uri="{FF2B5EF4-FFF2-40B4-BE49-F238E27FC236}">
                  <a16:creationId xmlns:a16="http://schemas.microsoft.com/office/drawing/2014/main" id="{B3B01B12-CBB6-40F7-B359-651AA0287DDE}"/>
                </a:ext>
              </a:extLst>
            </p:cNvPr>
            <p:cNvSpPr/>
            <p:nvPr/>
          </p:nvSpPr>
          <p:spPr>
            <a:xfrm>
              <a:off x="-45818200" y="2703175"/>
              <a:ext cx="35475" cy="26100"/>
            </a:xfrm>
            <a:custGeom>
              <a:avLst/>
              <a:gdLst/>
              <a:ahLst/>
              <a:cxnLst/>
              <a:rect l="l" t="t" r="r" b="b"/>
              <a:pathLst>
                <a:path w="1419" h="1044" extrusionOk="0">
                  <a:moveTo>
                    <a:pt x="991" y="1"/>
                  </a:moveTo>
                  <a:cubicBezTo>
                    <a:pt x="930" y="1"/>
                    <a:pt x="870" y="15"/>
                    <a:pt x="820" y="45"/>
                  </a:cubicBezTo>
                  <a:lnTo>
                    <a:pt x="252" y="423"/>
                  </a:lnTo>
                  <a:cubicBezTo>
                    <a:pt x="95" y="486"/>
                    <a:pt x="0" y="738"/>
                    <a:pt x="126" y="896"/>
                  </a:cubicBezTo>
                  <a:cubicBezTo>
                    <a:pt x="205" y="994"/>
                    <a:pt x="309" y="1044"/>
                    <a:pt x="414" y="1044"/>
                  </a:cubicBezTo>
                  <a:cubicBezTo>
                    <a:pt x="476" y="1044"/>
                    <a:pt x="540" y="1026"/>
                    <a:pt x="599" y="990"/>
                  </a:cubicBezTo>
                  <a:lnTo>
                    <a:pt x="1166" y="644"/>
                  </a:lnTo>
                  <a:cubicBezTo>
                    <a:pt x="1324" y="581"/>
                    <a:pt x="1418" y="329"/>
                    <a:pt x="1292" y="171"/>
                  </a:cubicBezTo>
                  <a:cubicBezTo>
                    <a:pt x="1249" y="64"/>
                    <a:pt x="1119" y="1"/>
                    <a:pt x="9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647;p77">
              <a:extLst>
                <a:ext uri="{FF2B5EF4-FFF2-40B4-BE49-F238E27FC236}">
                  <a16:creationId xmlns:a16="http://schemas.microsoft.com/office/drawing/2014/main" id="{E4C25493-03DA-4106-A286-03405699C3B0}"/>
                </a:ext>
              </a:extLst>
            </p:cNvPr>
            <p:cNvSpPr/>
            <p:nvPr/>
          </p:nvSpPr>
          <p:spPr>
            <a:xfrm>
              <a:off x="-45984400" y="2799050"/>
              <a:ext cx="35475" cy="26100"/>
            </a:xfrm>
            <a:custGeom>
              <a:avLst/>
              <a:gdLst/>
              <a:ahLst/>
              <a:cxnLst/>
              <a:rect l="l" t="t" r="r" b="b"/>
              <a:pathLst>
                <a:path w="1419" h="1044" extrusionOk="0">
                  <a:moveTo>
                    <a:pt x="1014" y="1"/>
                  </a:moveTo>
                  <a:cubicBezTo>
                    <a:pt x="947" y="1"/>
                    <a:pt x="879" y="18"/>
                    <a:pt x="820" y="54"/>
                  </a:cubicBezTo>
                  <a:lnTo>
                    <a:pt x="221" y="400"/>
                  </a:lnTo>
                  <a:cubicBezTo>
                    <a:pt x="64" y="463"/>
                    <a:pt x="1" y="716"/>
                    <a:pt x="95" y="873"/>
                  </a:cubicBezTo>
                  <a:cubicBezTo>
                    <a:pt x="160" y="980"/>
                    <a:pt x="282" y="1043"/>
                    <a:pt x="403" y="1043"/>
                  </a:cubicBezTo>
                  <a:cubicBezTo>
                    <a:pt x="461" y="1043"/>
                    <a:pt x="517" y="1029"/>
                    <a:pt x="568" y="999"/>
                  </a:cubicBezTo>
                  <a:lnTo>
                    <a:pt x="1167" y="621"/>
                  </a:lnTo>
                  <a:cubicBezTo>
                    <a:pt x="1324" y="558"/>
                    <a:pt x="1419" y="306"/>
                    <a:pt x="1293" y="148"/>
                  </a:cubicBezTo>
                  <a:cubicBezTo>
                    <a:pt x="1234" y="50"/>
                    <a:pt x="1125" y="1"/>
                    <a:pt x="10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648;p77">
              <a:extLst>
                <a:ext uri="{FF2B5EF4-FFF2-40B4-BE49-F238E27FC236}">
                  <a16:creationId xmlns:a16="http://schemas.microsoft.com/office/drawing/2014/main" id="{DCE8702A-D494-49AF-A278-D26FD983E9CB}"/>
                </a:ext>
              </a:extLst>
            </p:cNvPr>
            <p:cNvSpPr/>
            <p:nvPr/>
          </p:nvSpPr>
          <p:spPr>
            <a:xfrm>
              <a:off x="-45815850" y="2799050"/>
              <a:ext cx="33900" cy="25750"/>
            </a:xfrm>
            <a:custGeom>
              <a:avLst/>
              <a:gdLst/>
              <a:ahLst/>
              <a:cxnLst/>
              <a:rect l="l" t="t" r="r" b="b"/>
              <a:pathLst>
                <a:path w="1356" h="1030" extrusionOk="0">
                  <a:moveTo>
                    <a:pt x="343" y="1"/>
                  </a:moveTo>
                  <a:cubicBezTo>
                    <a:pt x="231" y="1"/>
                    <a:pt x="123" y="50"/>
                    <a:pt x="64" y="148"/>
                  </a:cubicBezTo>
                  <a:cubicBezTo>
                    <a:pt x="1" y="306"/>
                    <a:pt x="32" y="558"/>
                    <a:pt x="190" y="621"/>
                  </a:cubicBezTo>
                  <a:lnTo>
                    <a:pt x="789" y="999"/>
                  </a:lnTo>
                  <a:cubicBezTo>
                    <a:pt x="838" y="1019"/>
                    <a:pt x="895" y="1029"/>
                    <a:pt x="951" y="1029"/>
                  </a:cubicBezTo>
                  <a:cubicBezTo>
                    <a:pt x="1073" y="1029"/>
                    <a:pt x="1197" y="981"/>
                    <a:pt x="1261" y="873"/>
                  </a:cubicBezTo>
                  <a:cubicBezTo>
                    <a:pt x="1356" y="716"/>
                    <a:pt x="1293" y="526"/>
                    <a:pt x="1135" y="400"/>
                  </a:cubicBezTo>
                  <a:lnTo>
                    <a:pt x="537" y="54"/>
                  </a:lnTo>
                  <a:cubicBezTo>
                    <a:pt x="477" y="18"/>
                    <a:pt x="410"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649;p77">
              <a:extLst>
                <a:ext uri="{FF2B5EF4-FFF2-40B4-BE49-F238E27FC236}">
                  <a16:creationId xmlns:a16="http://schemas.microsoft.com/office/drawing/2014/main" id="{3E601DF4-859B-4902-AD43-48FF3B74A970}"/>
                </a:ext>
              </a:extLst>
            </p:cNvPr>
            <p:cNvSpPr/>
            <p:nvPr/>
          </p:nvSpPr>
          <p:spPr>
            <a:xfrm>
              <a:off x="-45983600" y="2702750"/>
              <a:ext cx="34675" cy="25525"/>
            </a:xfrm>
            <a:custGeom>
              <a:avLst/>
              <a:gdLst/>
              <a:ahLst/>
              <a:cxnLst/>
              <a:rect l="l" t="t" r="r" b="b"/>
              <a:pathLst>
                <a:path w="1387" h="1021" extrusionOk="0">
                  <a:moveTo>
                    <a:pt x="398" y="0"/>
                  </a:moveTo>
                  <a:cubicBezTo>
                    <a:pt x="269" y="0"/>
                    <a:pt x="138" y="49"/>
                    <a:pt x="95" y="157"/>
                  </a:cubicBezTo>
                  <a:cubicBezTo>
                    <a:pt x="0" y="314"/>
                    <a:pt x="32" y="535"/>
                    <a:pt x="189" y="629"/>
                  </a:cubicBezTo>
                  <a:lnTo>
                    <a:pt x="788" y="976"/>
                  </a:lnTo>
                  <a:cubicBezTo>
                    <a:pt x="839" y="1006"/>
                    <a:pt x="899" y="1020"/>
                    <a:pt x="959" y="1020"/>
                  </a:cubicBezTo>
                  <a:cubicBezTo>
                    <a:pt x="1088" y="1020"/>
                    <a:pt x="1218" y="957"/>
                    <a:pt x="1261" y="850"/>
                  </a:cubicBezTo>
                  <a:cubicBezTo>
                    <a:pt x="1387" y="692"/>
                    <a:pt x="1292" y="503"/>
                    <a:pt x="1135" y="377"/>
                  </a:cubicBezTo>
                  <a:lnTo>
                    <a:pt x="567" y="31"/>
                  </a:lnTo>
                  <a:cubicBezTo>
                    <a:pt x="518" y="11"/>
                    <a:pt x="458"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object 2">
            <a:extLst>
              <a:ext uri="{FF2B5EF4-FFF2-40B4-BE49-F238E27FC236}">
                <a16:creationId xmlns:a16="http://schemas.microsoft.com/office/drawing/2014/main" id="{B046B65B-C82A-45CC-8C3D-84C0D12EF801}"/>
              </a:ext>
            </a:extLst>
          </p:cNvPr>
          <p:cNvSpPr/>
          <p:nvPr/>
        </p:nvSpPr>
        <p:spPr>
          <a:xfrm>
            <a:off x="647328" y="479390"/>
            <a:ext cx="16848997" cy="9328217"/>
          </a:xfrm>
          <a:custGeom>
            <a:avLst/>
            <a:gdLst/>
            <a:ahLst/>
            <a:cxnLst/>
            <a:rect l="l" t="t" r="r" b="b"/>
            <a:pathLst>
              <a:path w="9286875" h="9850755">
                <a:moveTo>
                  <a:pt x="0" y="0"/>
                </a:moveTo>
                <a:lnTo>
                  <a:pt x="9286874" y="0"/>
                </a:lnTo>
                <a:lnTo>
                  <a:pt x="9286874" y="9850147"/>
                </a:lnTo>
                <a:lnTo>
                  <a:pt x="0" y="9850147"/>
                </a:lnTo>
                <a:lnTo>
                  <a:pt x="0" y="0"/>
                </a:lnTo>
                <a:close/>
              </a:path>
            </a:pathLst>
          </a:custGeom>
          <a:solidFill>
            <a:srgbClr val="FFFFFF"/>
          </a:solidFill>
        </p:spPr>
        <p:txBody>
          <a:bodyPr wrap="square" lIns="0" tIns="0" rIns="0" bIns="0" rtlCol="0"/>
          <a:lstStyle/>
          <a:p>
            <a:endParaRPr lang="en-US" dirty="0"/>
          </a:p>
        </p:txBody>
      </p:sp>
      <p:sp>
        <p:nvSpPr>
          <p:cNvPr id="65" name="object 2">
            <a:extLst>
              <a:ext uri="{FF2B5EF4-FFF2-40B4-BE49-F238E27FC236}">
                <a16:creationId xmlns:a16="http://schemas.microsoft.com/office/drawing/2014/main" id="{BCF6C152-9201-48BF-BE86-5BAB59ECAE65}"/>
              </a:ext>
            </a:extLst>
          </p:cNvPr>
          <p:cNvSpPr txBox="1">
            <a:spLocks/>
          </p:cNvSpPr>
          <p:nvPr/>
        </p:nvSpPr>
        <p:spPr>
          <a:xfrm>
            <a:off x="1168400" y="1169152"/>
            <a:ext cx="6264910" cy="936795"/>
          </a:xfrm>
          <a:prstGeom prst="rect">
            <a:avLst/>
          </a:prstGeom>
        </p:spPr>
        <p:txBody>
          <a:bodyPr vert="horz" wrap="square" lIns="0" tIns="13335" rIns="0" bIns="0" rtlCol="0">
            <a:spAutoFit/>
          </a:bodyPr>
          <a:lstStyle>
            <a:lvl1pPr>
              <a:defRPr sz="5800" b="0" i="0">
                <a:solidFill>
                  <a:schemeClr val="bg1"/>
                </a:solidFill>
                <a:latin typeface="Verdana"/>
                <a:ea typeface="+mj-ea"/>
                <a:cs typeface="Verdana"/>
              </a:defRPr>
            </a:lvl1pPr>
          </a:lstStyle>
          <a:p>
            <a:pPr marL="12700" algn="l">
              <a:spcBef>
                <a:spcPts val="105"/>
              </a:spcBef>
            </a:pPr>
            <a:r>
              <a:rPr lang="en-US" sz="6000" spc="-300" dirty="0">
                <a:solidFill>
                  <a:srgbClr val="002F60"/>
                </a:solidFill>
                <a:latin typeface="Verdana"/>
                <a:cs typeface="Verdana"/>
              </a:rPr>
              <a:t>I</a:t>
            </a:r>
            <a:r>
              <a:rPr lang="en-US" sz="6000" spc="165" dirty="0">
                <a:solidFill>
                  <a:srgbClr val="002F60"/>
                </a:solidFill>
                <a:latin typeface="Verdana"/>
                <a:cs typeface="Verdana"/>
              </a:rPr>
              <a:t>n</a:t>
            </a:r>
            <a:r>
              <a:rPr lang="en-US" sz="6000" spc="85" dirty="0">
                <a:solidFill>
                  <a:srgbClr val="002F60"/>
                </a:solidFill>
                <a:latin typeface="Verdana"/>
                <a:cs typeface="Verdana"/>
              </a:rPr>
              <a:t>t</a:t>
            </a:r>
            <a:r>
              <a:rPr lang="en-US" sz="6000" spc="40" dirty="0">
                <a:solidFill>
                  <a:srgbClr val="002F60"/>
                </a:solidFill>
                <a:latin typeface="Verdana"/>
                <a:cs typeface="Verdana"/>
              </a:rPr>
              <a:t>r</a:t>
            </a:r>
            <a:r>
              <a:rPr lang="en-US" sz="6000" spc="190" dirty="0">
                <a:solidFill>
                  <a:srgbClr val="002F60"/>
                </a:solidFill>
                <a:latin typeface="Verdana"/>
                <a:cs typeface="Verdana"/>
              </a:rPr>
              <a:t>o</a:t>
            </a:r>
            <a:r>
              <a:rPr lang="en-US" sz="6000" spc="295" dirty="0">
                <a:solidFill>
                  <a:srgbClr val="002F60"/>
                </a:solidFill>
                <a:latin typeface="Verdana"/>
                <a:cs typeface="Verdana"/>
              </a:rPr>
              <a:t>d</a:t>
            </a:r>
            <a:r>
              <a:rPr lang="en-US" sz="6000" spc="150" dirty="0">
                <a:solidFill>
                  <a:srgbClr val="002F60"/>
                </a:solidFill>
                <a:latin typeface="Verdana"/>
                <a:cs typeface="Verdana"/>
              </a:rPr>
              <a:t>u</a:t>
            </a:r>
            <a:r>
              <a:rPr lang="en-US" sz="6000" spc="355" dirty="0">
                <a:solidFill>
                  <a:srgbClr val="002F60"/>
                </a:solidFill>
                <a:latin typeface="Verdana"/>
                <a:cs typeface="Verdana"/>
              </a:rPr>
              <a:t>c</a:t>
            </a:r>
            <a:r>
              <a:rPr lang="en-US" sz="6000" spc="85" dirty="0">
                <a:solidFill>
                  <a:srgbClr val="002F60"/>
                </a:solidFill>
                <a:latin typeface="Verdana"/>
                <a:cs typeface="Verdana"/>
              </a:rPr>
              <a:t>t</a:t>
            </a:r>
            <a:r>
              <a:rPr lang="en-US" sz="6000" spc="140" dirty="0">
                <a:solidFill>
                  <a:srgbClr val="002F60"/>
                </a:solidFill>
                <a:latin typeface="Verdana"/>
                <a:cs typeface="Verdana"/>
              </a:rPr>
              <a:t>i</a:t>
            </a:r>
            <a:r>
              <a:rPr lang="en-US" sz="6000" spc="190" dirty="0">
                <a:solidFill>
                  <a:srgbClr val="002F60"/>
                </a:solidFill>
                <a:latin typeface="Verdana"/>
                <a:cs typeface="Verdana"/>
              </a:rPr>
              <a:t>o</a:t>
            </a:r>
            <a:r>
              <a:rPr lang="en-US" sz="6000" spc="55" dirty="0">
                <a:solidFill>
                  <a:srgbClr val="002F60"/>
                </a:solidFill>
                <a:latin typeface="Verdana"/>
                <a:cs typeface="Verdana"/>
              </a:rPr>
              <a:t>n</a:t>
            </a:r>
            <a:endParaRPr lang="en-US" sz="6000" spc="-300" dirty="0">
              <a:solidFill>
                <a:srgbClr val="002F60"/>
              </a:solidFill>
            </a:endParaRPr>
          </a:p>
        </p:txBody>
      </p:sp>
      <p:sp>
        <p:nvSpPr>
          <p:cNvPr id="4" name="TextBox 3">
            <a:extLst>
              <a:ext uri="{FF2B5EF4-FFF2-40B4-BE49-F238E27FC236}">
                <a16:creationId xmlns:a16="http://schemas.microsoft.com/office/drawing/2014/main" id="{EE056DFD-F427-4C8D-9066-F37F1F407499}"/>
              </a:ext>
            </a:extLst>
          </p:cNvPr>
          <p:cNvSpPr txBox="1"/>
          <p:nvPr/>
        </p:nvSpPr>
        <p:spPr>
          <a:xfrm>
            <a:off x="1448951" y="2705774"/>
            <a:ext cx="9087460" cy="3706143"/>
          </a:xfrm>
          <a:prstGeom prst="rect">
            <a:avLst/>
          </a:prstGeom>
          <a:noFill/>
        </p:spPr>
        <p:txBody>
          <a:bodyPr wrap="square" rtlCol="0">
            <a:spAutoFit/>
          </a:bodyPr>
          <a:lstStyle/>
          <a:p>
            <a:pPr marL="12700" algn="l">
              <a:lnSpc>
                <a:spcPct val="100000"/>
              </a:lnSpc>
              <a:spcBef>
                <a:spcPts val="90"/>
              </a:spcBef>
            </a:pPr>
            <a:endParaRPr lang="en-US" sz="2400" spc="55" dirty="0">
              <a:solidFill>
                <a:srgbClr val="002F60"/>
              </a:solidFill>
              <a:latin typeface="Verdana"/>
              <a:cs typeface="Verdana"/>
            </a:endParaRPr>
          </a:p>
          <a:p>
            <a:pPr marL="12700" algn="l">
              <a:lnSpc>
                <a:spcPct val="100000"/>
              </a:lnSpc>
              <a:spcBef>
                <a:spcPts val="90"/>
              </a:spcBef>
            </a:pPr>
            <a:r>
              <a:rPr lang="en-US" sz="3200" spc="105" dirty="0">
                <a:solidFill>
                  <a:srgbClr val="002F60"/>
                </a:solidFill>
                <a:latin typeface="Arial"/>
                <a:cs typeface="Arial"/>
              </a:rPr>
              <a:t>Housing is one of the necessities of life that must be owned.  Our company provides a financing service for people to obtain housing. And the agreement with the customer to pay this amount in installments within a specified period of time   </a:t>
            </a:r>
          </a:p>
          <a:p>
            <a:endParaRPr lang="en-US" dirty="0"/>
          </a:p>
        </p:txBody>
      </p:sp>
    </p:spTree>
    <p:extLst>
      <p:ext uri="{BB962C8B-B14F-4D97-AF65-F5344CB8AC3E}">
        <p14:creationId xmlns:p14="http://schemas.microsoft.com/office/powerpoint/2010/main" val="289631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143000" y="3390900"/>
            <a:ext cx="9601200" cy="2596993"/>
          </a:xfrm>
          <a:prstGeom prst="rect">
            <a:avLst/>
          </a:prstGeom>
        </p:spPr>
        <p:txBody>
          <a:bodyPr vert="horz" wrap="square" lIns="0" tIns="11430" rIns="0" bIns="0" rtlCol="0">
            <a:spAutoFit/>
          </a:bodyPr>
          <a:lstStyle/>
          <a:p>
            <a:pPr marL="12700" marR="5080" algn="l">
              <a:lnSpc>
                <a:spcPct val="127299"/>
              </a:lnSpc>
              <a:spcBef>
                <a:spcPts val="1550"/>
              </a:spcBef>
            </a:pPr>
            <a:r>
              <a:rPr lang="en-US" sz="2700" spc="140" dirty="0">
                <a:solidFill>
                  <a:srgbClr val="FFFFFF"/>
                </a:solidFill>
                <a:latin typeface="Arial"/>
                <a:cs typeface="Arial"/>
              </a:rPr>
              <a:t>We face the problem of defaulting on some customers' payments, which makes us form a team to analyze customers and find out who will default, and this is very difficult, so we will do this process by learning the machine and trying to predict through data of customer.</a:t>
            </a:r>
            <a:endParaRPr sz="2700" spc="140" dirty="0">
              <a:solidFill>
                <a:srgbClr val="FFFFFF"/>
              </a:solidFill>
              <a:latin typeface="Arial"/>
              <a:cs typeface="Arial"/>
            </a:endParaRPr>
          </a:p>
        </p:txBody>
      </p:sp>
      <p:sp>
        <p:nvSpPr>
          <p:cNvPr id="8" name="مربع نص 7">
            <a:extLst>
              <a:ext uri="{FF2B5EF4-FFF2-40B4-BE49-F238E27FC236}">
                <a16:creationId xmlns:a16="http://schemas.microsoft.com/office/drawing/2014/main" id="{8D19EBFC-DF5E-45D4-A3D8-EF5155A5943D}"/>
              </a:ext>
            </a:extLst>
          </p:cNvPr>
          <p:cNvSpPr txBox="1"/>
          <p:nvPr/>
        </p:nvSpPr>
        <p:spPr>
          <a:xfrm>
            <a:off x="4762" y="647700"/>
            <a:ext cx="7391400" cy="1292662"/>
          </a:xfrm>
          <a:prstGeom prst="rect">
            <a:avLst/>
          </a:prstGeom>
          <a:noFill/>
        </p:spPr>
        <p:txBody>
          <a:bodyPr wrap="square" rtlCol="1">
            <a:spAutoFit/>
          </a:bodyPr>
          <a:lstStyle/>
          <a:p>
            <a:r>
              <a:rPr lang="en-US" sz="6000" b="1" spc="-315" dirty="0">
                <a:solidFill>
                  <a:schemeClr val="bg1"/>
                </a:solidFill>
                <a:latin typeface="Century Gothic"/>
                <a:ea typeface="+mj-ea"/>
              </a:rPr>
              <a:t>Problem</a:t>
            </a:r>
            <a:r>
              <a:rPr lang="en-US" spc="140" dirty="0"/>
              <a:t>  </a:t>
            </a:r>
            <a:r>
              <a:rPr lang="en-US" sz="6000" b="1" spc="-315" dirty="0">
                <a:solidFill>
                  <a:schemeClr val="bg1"/>
                </a:solidFill>
                <a:latin typeface="Century Gothic"/>
                <a:ea typeface="+mj-ea"/>
              </a:rPr>
              <a:t>Statement</a:t>
            </a:r>
            <a:br>
              <a:rPr lang="en-US" b="1" i="0" dirty="0">
                <a:solidFill>
                  <a:srgbClr val="24292F"/>
                </a:solidFill>
                <a:effectLst/>
                <a:latin typeface="-apple-system"/>
              </a:rPr>
            </a:br>
            <a:r>
              <a:rPr lang="en-US" spc="-805" dirty="0"/>
              <a:t> </a:t>
            </a:r>
            <a:endParaRPr lang="ar-S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85800" y="510310"/>
            <a:ext cx="16916400" cy="9266379"/>
          </a:xfrm>
          <a:custGeom>
            <a:avLst/>
            <a:gdLst/>
            <a:ahLst/>
            <a:cxnLst/>
            <a:rect l="l" t="t" r="r" b="b"/>
            <a:pathLst>
              <a:path w="13935075" h="9831070">
                <a:moveTo>
                  <a:pt x="0" y="0"/>
                </a:moveTo>
                <a:lnTo>
                  <a:pt x="13935074" y="0"/>
                </a:lnTo>
                <a:lnTo>
                  <a:pt x="13935074" y="9831027"/>
                </a:lnTo>
                <a:lnTo>
                  <a:pt x="0" y="9831027"/>
                </a:lnTo>
                <a:lnTo>
                  <a:pt x="0"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1716405" y="723900"/>
            <a:ext cx="7010400" cy="909223"/>
          </a:xfrm>
          <a:prstGeom prst="rect">
            <a:avLst/>
          </a:prstGeom>
        </p:spPr>
        <p:txBody>
          <a:bodyPr vert="horz" wrap="square" lIns="0" tIns="16510" rIns="0" bIns="0" rtlCol="0">
            <a:spAutoFit/>
          </a:bodyPr>
          <a:lstStyle/>
          <a:p>
            <a:pPr algn="l"/>
            <a:r>
              <a:rPr lang="en-US" spc="325" dirty="0">
                <a:solidFill>
                  <a:srgbClr val="002F60"/>
                </a:solidFill>
              </a:rPr>
              <a:t>Data Description</a:t>
            </a:r>
            <a:endParaRPr spc="155" dirty="0">
              <a:solidFill>
                <a:srgbClr val="002F60"/>
              </a:solidFill>
            </a:endParaRPr>
          </a:p>
        </p:txBody>
      </p:sp>
      <p:sp>
        <p:nvSpPr>
          <p:cNvPr id="5" name="object 5"/>
          <p:cNvSpPr txBox="1"/>
          <p:nvPr/>
        </p:nvSpPr>
        <p:spPr>
          <a:xfrm>
            <a:off x="1716405" y="3238500"/>
            <a:ext cx="12264390" cy="2693173"/>
          </a:xfrm>
          <a:prstGeom prst="rect">
            <a:avLst/>
          </a:prstGeom>
        </p:spPr>
        <p:txBody>
          <a:bodyPr vert="horz" wrap="square" lIns="0" tIns="12700" rIns="0" bIns="0" rtlCol="0">
            <a:spAutoFit/>
          </a:bodyPr>
          <a:lstStyle/>
          <a:p>
            <a:pPr algn="l"/>
            <a:endParaRPr lang="en-US" sz="2700" spc="105" dirty="0">
              <a:solidFill>
                <a:srgbClr val="002F60"/>
              </a:solidFill>
              <a:latin typeface="Arial"/>
              <a:cs typeface="Arial"/>
            </a:endParaRPr>
          </a:p>
          <a:p>
            <a:pPr algn="l"/>
            <a:r>
              <a:rPr lang="en-US" sz="2700" spc="105" dirty="0">
                <a:solidFill>
                  <a:srgbClr val="002F60"/>
                </a:solidFill>
                <a:latin typeface="Arial"/>
                <a:cs typeface="Arial"/>
              </a:rPr>
              <a:t>The data is customer data such as gender, marital status and education..</a:t>
            </a:r>
            <a:endParaRPr lang="ar-SA" sz="2700" spc="105" dirty="0">
              <a:solidFill>
                <a:srgbClr val="002F60"/>
              </a:solidFill>
              <a:latin typeface="Arial"/>
              <a:cs typeface="Arial"/>
            </a:endParaRPr>
          </a:p>
          <a:p>
            <a:pPr algn="l"/>
            <a:endParaRPr lang="en-US" sz="2700" spc="105" dirty="0">
              <a:solidFill>
                <a:srgbClr val="002F60"/>
              </a:solidFill>
              <a:latin typeface="Arial"/>
              <a:cs typeface="Arial"/>
            </a:endParaRPr>
          </a:p>
          <a:p>
            <a:pPr algn="l"/>
            <a:r>
              <a:rPr lang="en-US" sz="2700" spc="105" dirty="0">
                <a:solidFill>
                  <a:srgbClr val="002F60"/>
                </a:solidFill>
                <a:latin typeface="Arial"/>
                <a:cs typeface="Arial"/>
              </a:rPr>
              <a:t>The data was extracted from Kaggle and it contains 13 columns and 615 rows.</a:t>
            </a:r>
          </a:p>
          <a:p>
            <a:pPr marL="12700" marR="5080">
              <a:lnSpc>
                <a:spcPct val="127299"/>
              </a:lnSpc>
              <a:spcBef>
                <a:spcPts val="1035"/>
              </a:spcBef>
            </a:pPr>
            <a:endParaRPr sz="27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85737"/>
            <a:ext cx="18288000" cy="10286999"/>
          </a:xfrm>
          <a:custGeom>
            <a:avLst/>
            <a:gdLst/>
            <a:ahLst/>
            <a:cxnLst/>
            <a:rect l="l" t="t" r="r" b="b"/>
            <a:pathLst>
              <a:path w="13935075" h="9831070">
                <a:moveTo>
                  <a:pt x="0" y="0"/>
                </a:moveTo>
                <a:lnTo>
                  <a:pt x="13935074" y="0"/>
                </a:lnTo>
                <a:lnTo>
                  <a:pt x="13935074" y="9831027"/>
                </a:lnTo>
                <a:lnTo>
                  <a:pt x="0" y="9831027"/>
                </a:lnTo>
                <a:lnTo>
                  <a:pt x="0" y="0"/>
                </a:lnTo>
                <a:close/>
              </a:path>
            </a:pathLst>
          </a:custGeom>
          <a:solidFill>
            <a:srgbClr val="FFFFFF"/>
          </a:solidFill>
        </p:spPr>
        <p:txBody>
          <a:bodyPr wrap="square" lIns="0" tIns="0" rIns="0" bIns="0" rtlCol="0"/>
          <a:lstStyle/>
          <a:p>
            <a:endParaRPr lang="ar-SA"/>
          </a:p>
        </p:txBody>
      </p:sp>
      <p:sp>
        <p:nvSpPr>
          <p:cNvPr id="4" name="object 4"/>
          <p:cNvSpPr txBox="1">
            <a:spLocks noGrp="1"/>
          </p:cNvSpPr>
          <p:nvPr>
            <p:ph type="title"/>
          </p:nvPr>
        </p:nvSpPr>
        <p:spPr>
          <a:xfrm>
            <a:off x="1135043" y="396577"/>
            <a:ext cx="6096000" cy="909223"/>
          </a:xfrm>
          <a:prstGeom prst="rect">
            <a:avLst/>
          </a:prstGeom>
        </p:spPr>
        <p:txBody>
          <a:bodyPr vert="horz" wrap="square" lIns="0" tIns="16510" rIns="0" bIns="0" rtlCol="0">
            <a:spAutoFit/>
          </a:bodyPr>
          <a:lstStyle/>
          <a:p>
            <a:pPr algn="l"/>
            <a:r>
              <a:rPr lang="en-US" spc="325" dirty="0">
                <a:solidFill>
                  <a:srgbClr val="002F60"/>
                </a:solidFill>
              </a:rPr>
              <a:t>Experiments</a:t>
            </a:r>
            <a:endParaRPr spc="325" dirty="0">
              <a:solidFill>
                <a:srgbClr val="002F60"/>
              </a:solidFill>
            </a:endParaRPr>
          </a:p>
        </p:txBody>
      </p:sp>
      <p:graphicFrame>
        <p:nvGraphicFramePr>
          <p:cNvPr id="9" name="object 13">
            <a:extLst>
              <a:ext uri="{FF2B5EF4-FFF2-40B4-BE49-F238E27FC236}">
                <a16:creationId xmlns:a16="http://schemas.microsoft.com/office/drawing/2014/main" id="{C8C23D00-6A3C-4360-A072-F417539AC8E4}"/>
              </a:ext>
            </a:extLst>
          </p:cNvPr>
          <p:cNvGraphicFramePr>
            <a:graphicFrameLocks noGrp="1"/>
          </p:cNvGraphicFramePr>
          <p:nvPr>
            <p:extLst>
              <p:ext uri="{D42A27DB-BD31-4B8C-83A1-F6EECF244321}">
                <p14:modId xmlns:p14="http://schemas.microsoft.com/office/powerpoint/2010/main" val="1809975372"/>
              </p:ext>
            </p:extLst>
          </p:nvPr>
        </p:nvGraphicFramePr>
        <p:xfrm>
          <a:off x="1111229" y="2262351"/>
          <a:ext cx="8794771" cy="7541257"/>
        </p:xfrm>
        <a:graphic>
          <a:graphicData uri="http://schemas.openxmlformats.org/drawingml/2006/table">
            <a:tbl>
              <a:tblPr firstRow="1" bandRow="1">
                <a:tableStyleId>{2D5ABB26-0587-4C30-8999-92F81FD0307C}</a:tableStyleId>
              </a:tblPr>
              <a:tblGrid>
                <a:gridCol w="4263241">
                  <a:extLst>
                    <a:ext uri="{9D8B030D-6E8A-4147-A177-3AD203B41FA5}">
                      <a16:colId xmlns:a16="http://schemas.microsoft.com/office/drawing/2014/main" val="20000"/>
                    </a:ext>
                  </a:extLst>
                </a:gridCol>
                <a:gridCol w="1900539">
                  <a:extLst>
                    <a:ext uri="{9D8B030D-6E8A-4147-A177-3AD203B41FA5}">
                      <a16:colId xmlns:a16="http://schemas.microsoft.com/office/drawing/2014/main" val="20001"/>
                    </a:ext>
                  </a:extLst>
                </a:gridCol>
                <a:gridCol w="2630991">
                  <a:extLst>
                    <a:ext uri="{9D8B030D-6E8A-4147-A177-3AD203B41FA5}">
                      <a16:colId xmlns:a16="http://schemas.microsoft.com/office/drawing/2014/main" val="20002"/>
                    </a:ext>
                  </a:extLst>
                </a:gridCol>
              </a:tblGrid>
              <a:tr h="455916">
                <a:tc rowSpan="2">
                  <a:txBody>
                    <a:bodyPr/>
                    <a:lstStyle/>
                    <a:p>
                      <a:pPr algn="ctr">
                        <a:lnSpc>
                          <a:spcPct val="100000"/>
                        </a:lnSpc>
                      </a:pPr>
                      <a:endParaRPr lang="en-US" sz="2300" dirty="0">
                        <a:latin typeface="Times New Roman"/>
                        <a:cs typeface="Times New Roman"/>
                      </a:endParaRPr>
                    </a:p>
                    <a:p>
                      <a:pPr marL="259079" algn="ctr">
                        <a:lnSpc>
                          <a:spcPct val="100000"/>
                        </a:lnSpc>
                        <a:spcBef>
                          <a:spcPts val="1600"/>
                        </a:spcBef>
                      </a:pPr>
                      <a:r>
                        <a:rPr lang="en-US" sz="1900" spc="90" dirty="0">
                          <a:solidFill>
                            <a:srgbClr val="002060"/>
                          </a:solidFill>
                          <a:latin typeface="Century Gothic"/>
                          <a:cs typeface="+mn-cs"/>
                        </a:rPr>
                        <a:t>Baseline</a:t>
                      </a:r>
                      <a:endParaRPr lang="en-US" sz="1900" dirty="0">
                        <a:solidFill>
                          <a:srgbClr val="002060"/>
                        </a:solidFill>
                        <a:latin typeface="Century Gothic"/>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59079" marR="50800" algn="ctr">
                        <a:lnSpc>
                          <a:spcPct val="100000"/>
                        </a:lnSpc>
                        <a:spcBef>
                          <a:spcPts val="1600"/>
                        </a:spcBef>
                      </a:pPr>
                      <a:r>
                        <a:rPr sz="1900" spc="80" dirty="0">
                          <a:solidFill>
                            <a:srgbClr val="002060"/>
                          </a:solidFill>
                          <a:latin typeface="Century Gothic"/>
                          <a:ea typeface="+mn-ea"/>
                          <a:cs typeface="Tahoma"/>
                        </a:rPr>
                        <a:t>train</a:t>
                      </a:r>
                    </a:p>
                  </a:txBody>
                  <a:tcPr marL="0" marR="0" marT="2108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spcBef>
                          <a:spcPts val="35"/>
                        </a:spcBef>
                      </a:pPr>
                      <a:endParaRPr sz="1800" dirty="0">
                        <a:latin typeface="Times New Roman"/>
                        <a:cs typeface="Times New Roman"/>
                      </a:endParaRPr>
                    </a:p>
                    <a:p>
                      <a:pPr marR="528955" algn="ctr">
                        <a:lnSpc>
                          <a:spcPct val="100000"/>
                        </a:lnSpc>
                      </a:pPr>
                      <a:r>
                        <a:rPr lang="ar-SA" sz="1900" spc="80" dirty="0">
                          <a:solidFill>
                            <a:srgbClr val="002060"/>
                          </a:solidFill>
                          <a:latin typeface="Century Gothic"/>
                          <a:ea typeface="+mn-ea"/>
                          <a:cs typeface="Tahoma"/>
                        </a:rPr>
                        <a:t>0</a:t>
                      </a:r>
                      <a:r>
                        <a:rPr lang="en-US" sz="1900" spc="80" dirty="0">
                          <a:solidFill>
                            <a:srgbClr val="002060"/>
                          </a:solidFill>
                          <a:latin typeface="Century Gothic"/>
                          <a:ea typeface="+mn-ea"/>
                          <a:cs typeface="Tahoma"/>
                        </a:rPr>
                        <a:t>.76</a:t>
                      </a:r>
                      <a:endParaRPr sz="1900" b="0" spc="80" dirty="0">
                        <a:solidFill>
                          <a:srgbClr val="002060"/>
                        </a:solidFill>
                        <a:latin typeface="Century Gothic"/>
                        <a:ea typeface="+mn-ea"/>
                        <a:cs typeface="Tahoma"/>
                      </a:endParaRPr>
                    </a:p>
                  </a:txBody>
                  <a:tcPr marL="0" marR="0" marT="44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66104">
                <a:tc vMerge="1">
                  <a:txBody>
                    <a:bodyPr/>
                    <a:lstStyle/>
                    <a:p>
                      <a:endParaRPr/>
                    </a:p>
                  </a:txBody>
                  <a:tcPr marL="0" marR="0" marT="0" marB="0">
                    <a:lnL w="38100">
                      <a:solidFill>
                        <a:srgbClr val="21299A"/>
                      </a:solidFill>
                      <a:prstDash val="solid"/>
                    </a:lnL>
                    <a:lnR w="38100">
                      <a:solidFill>
                        <a:srgbClr val="21299A"/>
                      </a:solidFill>
                      <a:prstDash val="solid"/>
                    </a:lnR>
                    <a:lnT w="38100">
                      <a:solidFill>
                        <a:srgbClr val="21299A"/>
                      </a:solidFill>
                      <a:prstDash val="solid"/>
                    </a:lnT>
                    <a:lnB w="38100">
                      <a:solidFill>
                        <a:srgbClr val="21299A"/>
                      </a:solidFill>
                      <a:prstDash val="solid"/>
                    </a:lnB>
                  </a:tcPr>
                </a:tc>
                <a:tc>
                  <a:txBody>
                    <a:bodyPr/>
                    <a:lstStyle/>
                    <a:p>
                      <a:pPr marL="259079" marR="51435" algn="ctr">
                        <a:lnSpc>
                          <a:spcPct val="100000"/>
                        </a:lnSpc>
                        <a:spcBef>
                          <a:spcPts val="1600"/>
                        </a:spcBef>
                      </a:pPr>
                      <a:r>
                        <a:rPr sz="1900" spc="80" dirty="0">
                          <a:solidFill>
                            <a:srgbClr val="002060"/>
                          </a:solidFill>
                          <a:latin typeface="Century Gothic"/>
                          <a:ea typeface="+mn-ea"/>
                          <a:cs typeface="Tahoma"/>
                        </a:rPr>
                        <a:t>val</a:t>
                      </a:r>
                    </a:p>
                  </a:txBody>
                  <a:tcPr marL="0" marR="0" marT="1276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528955" algn="ctr">
                        <a:lnSpc>
                          <a:spcPct val="100000"/>
                        </a:lnSpc>
                        <a:spcBef>
                          <a:spcPts val="15"/>
                        </a:spcBef>
                      </a:pPr>
                      <a:endParaRPr sz="1900" spc="80" dirty="0">
                        <a:solidFill>
                          <a:srgbClr val="002060"/>
                        </a:solidFill>
                        <a:latin typeface="Century Gothic"/>
                        <a:ea typeface="+mn-ea"/>
                        <a:cs typeface="Tahoma"/>
                      </a:endParaRPr>
                    </a:p>
                    <a:p>
                      <a:pPr marL="0" marR="528955" algn="ctr">
                        <a:lnSpc>
                          <a:spcPct val="100000"/>
                        </a:lnSpc>
                      </a:pPr>
                      <a:r>
                        <a:rPr lang="en-US" sz="1900" spc="80" dirty="0">
                          <a:solidFill>
                            <a:srgbClr val="002060"/>
                          </a:solidFill>
                          <a:latin typeface="Century Gothic"/>
                          <a:ea typeface="+mn-ea"/>
                          <a:cs typeface="Tahoma"/>
                        </a:rPr>
                        <a:t>0.76</a:t>
                      </a:r>
                      <a:endParaRPr sz="1900" spc="80" dirty="0">
                        <a:solidFill>
                          <a:srgbClr val="002060"/>
                        </a:solidFill>
                        <a:latin typeface="Century Gothic"/>
                        <a:ea typeface="+mn-ea"/>
                        <a:cs typeface="Tahoma"/>
                      </a:endParaRPr>
                    </a:p>
                  </a:txBody>
                  <a:tcPr marL="0" marR="0" marT="19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64342">
                <a:tc rowSpan="2">
                  <a:txBody>
                    <a:bodyPr/>
                    <a:lstStyle/>
                    <a:p>
                      <a:pPr marL="259079" algn="ctr">
                        <a:lnSpc>
                          <a:spcPct val="100000"/>
                        </a:lnSpc>
                        <a:spcBef>
                          <a:spcPts val="1600"/>
                        </a:spcBef>
                      </a:pPr>
                      <a:endParaRPr lang="en-US" sz="1900" spc="80">
                        <a:solidFill>
                          <a:srgbClr val="002060"/>
                        </a:solidFill>
                        <a:latin typeface="Century Gothic"/>
                        <a:ea typeface="+mn-ea"/>
                        <a:cs typeface="Times New Roman"/>
                      </a:endParaRPr>
                    </a:p>
                    <a:p>
                      <a:pPr marL="259079" algn="ctr">
                        <a:lnSpc>
                          <a:spcPct val="100000"/>
                        </a:lnSpc>
                        <a:spcBef>
                          <a:spcPts val="1600"/>
                        </a:spcBef>
                      </a:pPr>
                      <a:r>
                        <a:rPr lang="en-US" sz="1900" spc="80">
                          <a:solidFill>
                            <a:srgbClr val="002060"/>
                          </a:solidFill>
                          <a:latin typeface="Century Gothic"/>
                          <a:ea typeface="+mn-ea"/>
                          <a:cs typeface="Century Gothic"/>
                        </a:rPr>
                        <a:t>Decision Tree</a:t>
                      </a:r>
                      <a:endParaRPr lang="en-US" sz="1900" spc="80" dirty="0">
                        <a:solidFill>
                          <a:srgbClr val="002060"/>
                        </a:solidFill>
                        <a:latin typeface="Century Gothic"/>
                        <a:ea typeface="+mn-ea"/>
                        <a:cs typeface="Century Gothic"/>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59079" marR="50800" algn="ctr">
                        <a:lnSpc>
                          <a:spcPct val="100000"/>
                        </a:lnSpc>
                        <a:spcBef>
                          <a:spcPts val="1600"/>
                        </a:spcBef>
                      </a:pPr>
                      <a:endParaRPr lang="en-US" sz="1900" spc="80" dirty="0">
                        <a:solidFill>
                          <a:srgbClr val="002060"/>
                        </a:solidFill>
                        <a:latin typeface="Century Gothic"/>
                        <a:ea typeface="+mn-ea"/>
                        <a:cs typeface="Tahoma"/>
                      </a:endParaRPr>
                    </a:p>
                    <a:p>
                      <a:pPr marL="259079" marR="50800" algn="ctr">
                        <a:lnSpc>
                          <a:spcPct val="100000"/>
                        </a:lnSpc>
                        <a:spcBef>
                          <a:spcPts val="1600"/>
                        </a:spcBef>
                      </a:pPr>
                      <a:r>
                        <a:rPr lang="en-US" sz="1900" spc="80" dirty="0">
                          <a:solidFill>
                            <a:srgbClr val="002060"/>
                          </a:solidFill>
                          <a:latin typeface="Century Gothic"/>
                          <a:ea typeface="+mn-ea"/>
                          <a:cs typeface="Tahoma"/>
                        </a:rPr>
                        <a:t>T</a:t>
                      </a:r>
                      <a:r>
                        <a:rPr sz="1900" spc="80" dirty="0">
                          <a:solidFill>
                            <a:srgbClr val="002060"/>
                          </a:solidFill>
                          <a:latin typeface="Century Gothic"/>
                          <a:ea typeface="+mn-ea"/>
                          <a:cs typeface="Tahoma"/>
                        </a:rPr>
                        <a:t>rain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528955" algn="ctr">
                        <a:lnSpc>
                          <a:spcPct val="100000"/>
                        </a:lnSpc>
                        <a:spcBef>
                          <a:spcPts val="15"/>
                        </a:spcBef>
                      </a:pPr>
                      <a:endParaRPr sz="1900" spc="80" dirty="0">
                        <a:solidFill>
                          <a:srgbClr val="002060"/>
                        </a:solidFill>
                        <a:latin typeface="Century Gothic"/>
                        <a:ea typeface="+mn-ea"/>
                        <a:cs typeface="Tahoma"/>
                      </a:endParaRPr>
                    </a:p>
                    <a:p>
                      <a:pPr marL="0" marR="528955" algn="ctr">
                        <a:lnSpc>
                          <a:spcPct val="100000"/>
                        </a:lnSpc>
                      </a:pPr>
                      <a:r>
                        <a:rPr lang="ar-SA" sz="1900" spc="80" dirty="0">
                          <a:solidFill>
                            <a:srgbClr val="002060"/>
                          </a:solidFill>
                          <a:latin typeface="Century Gothic"/>
                          <a:ea typeface="+mn-ea"/>
                          <a:cs typeface="Tahoma"/>
                        </a:rPr>
                        <a:t>0.814</a:t>
                      </a:r>
                      <a:endParaRPr sz="1900" spc="80" dirty="0">
                        <a:solidFill>
                          <a:srgbClr val="002060"/>
                        </a:solidFill>
                        <a:latin typeface="Century Gothic"/>
                        <a:ea typeface="+mn-ea"/>
                        <a:cs typeface="Tahoma"/>
                      </a:endParaRPr>
                    </a:p>
                  </a:txBody>
                  <a:tcPr marL="0" marR="0" marT="19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366770">
                <a:tc vMerge="1">
                  <a:txBody>
                    <a:bodyPr/>
                    <a:lstStyle/>
                    <a:p>
                      <a:endParaRPr dirty="0"/>
                    </a:p>
                  </a:txBody>
                  <a:tcPr marL="0" marR="0" marT="0" marB="0">
                    <a:lnL w="38100">
                      <a:solidFill>
                        <a:srgbClr val="21299A"/>
                      </a:solidFill>
                      <a:prstDash val="solid"/>
                    </a:lnL>
                    <a:lnR w="38100">
                      <a:solidFill>
                        <a:srgbClr val="21299A"/>
                      </a:solidFill>
                      <a:prstDash val="solid"/>
                    </a:lnR>
                    <a:lnT w="38100">
                      <a:solidFill>
                        <a:srgbClr val="21299A"/>
                      </a:solidFill>
                      <a:prstDash val="solid"/>
                    </a:lnT>
                    <a:lnB w="38100">
                      <a:solidFill>
                        <a:srgbClr val="21299A"/>
                      </a:solidFill>
                      <a:prstDash val="solid"/>
                    </a:lnB>
                  </a:tcPr>
                </a:tc>
                <a:tc>
                  <a:txBody>
                    <a:bodyPr/>
                    <a:lstStyle/>
                    <a:p>
                      <a:pPr marL="259079" marR="51435" algn="ctr">
                        <a:lnSpc>
                          <a:spcPct val="100000"/>
                        </a:lnSpc>
                        <a:spcBef>
                          <a:spcPts val="1600"/>
                        </a:spcBef>
                      </a:pPr>
                      <a:r>
                        <a:rPr lang="en-US" sz="1900" spc="80" dirty="0">
                          <a:solidFill>
                            <a:srgbClr val="002060"/>
                          </a:solidFill>
                          <a:latin typeface="Century Gothic"/>
                          <a:ea typeface="+mn-ea"/>
                          <a:cs typeface="Tahoma"/>
                        </a:rPr>
                        <a:t>V</a:t>
                      </a:r>
                      <a:r>
                        <a:rPr sz="1900" spc="80" dirty="0">
                          <a:solidFill>
                            <a:srgbClr val="002060"/>
                          </a:solidFill>
                          <a:latin typeface="Century Gothic"/>
                          <a:ea typeface="+mn-ea"/>
                          <a:cs typeface="Tahoma"/>
                        </a:rPr>
                        <a:t>al</a:t>
                      </a:r>
                    </a:p>
                  </a:txBody>
                  <a:tcPr marL="0" marR="0" marT="1511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528955" algn="ctr">
                        <a:lnSpc>
                          <a:spcPct val="100000"/>
                        </a:lnSpc>
                        <a:spcBef>
                          <a:spcPts val="1320"/>
                        </a:spcBef>
                      </a:pPr>
                      <a:r>
                        <a:rPr lang="ar-SA" sz="1900" spc="80" dirty="0">
                          <a:solidFill>
                            <a:srgbClr val="002060"/>
                          </a:solidFill>
                          <a:latin typeface="Century Gothic"/>
                          <a:ea typeface="+mn-ea"/>
                          <a:cs typeface="Tahoma"/>
                        </a:rPr>
                        <a:t>0.756</a:t>
                      </a:r>
                      <a:endParaRPr sz="1900" spc="80" dirty="0">
                        <a:solidFill>
                          <a:srgbClr val="002060"/>
                        </a:solidFill>
                        <a:latin typeface="Century Gothic"/>
                        <a:ea typeface="+mn-ea"/>
                        <a:cs typeface="Tahoma"/>
                      </a:endParaRPr>
                    </a:p>
                  </a:txBody>
                  <a:tcPr marL="0" marR="0" marT="16764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628094">
                <a:tc rowSpan="2">
                  <a:txBody>
                    <a:bodyPr/>
                    <a:lstStyle/>
                    <a:p>
                      <a:pPr marL="259079" algn="ctr">
                        <a:lnSpc>
                          <a:spcPct val="100000"/>
                        </a:lnSpc>
                        <a:spcBef>
                          <a:spcPts val="1600"/>
                        </a:spcBef>
                      </a:pPr>
                      <a:endParaRPr lang="en-US" sz="1900" spc="80" dirty="0">
                        <a:solidFill>
                          <a:srgbClr val="002060"/>
                        </a:solidFill>
                        <a:latin typeface="Century Gothic"/>
                        <a:ea typeface="+mn-ea"/>
                        <a:cs typeface="Times New Roman"/>
                      </a:endParaRPr>
                    </a:p>
                    <a:p>
                      <a:pPr marL="259079" algn="ctr">
                        <a:lnSpc>
                          <a:spcPct val="100000"/>
                        </a:lnSpc>
                        <a:spcBef>
                          <a:spcPts val="1600"/>
                        </a:spcBef>
                      </a:pPr>
                      <a:r>
                        <a:rPr lang="en-US" sz="1900" spc="80" dirty="0">
                          <a:solidFill>
                            <a:srgbClr val="002060"/>
                          </a:solidFill>
                          <a:latin typeface="Century Gothic"/>
                          <a:ea typeface="+mn-ea"/>
                          <a:cs typeface="Century Gothic"/>
                        </a:rPr>
                        <a:t>Random Forest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59079" marR="50800" algn="ctr">
                        <a:lnSpc>
                          <a:spcPct val="100000"/>
                        </a:lnSpc>
                        <a:spcBef>
                          <a:spcPts val="1600"/>
                        </a:spcBef>
                      </a:pPr>
                      <a:endParaRPr lang="en-US" sz="1900" spc="80" dirty="0">
                        <a:solidFill>
                          <a:srgbClr val="002060"/>
                        </a:solidFill>
                        <a:latin typeface="Century Gothic"/>
                        <a:ea typeface="+mn-ea"/>
                        <a:cs typeface="Times New Roman"/>
                      </a:endParaRPr>
                    </a:p>
                    <a:p>
                      <a:pPr marL="259079" marR="50800" algn="ctr">
                        <a:lnSpc>
                          <a:spcPct val="100000"/>
                        </a:lnSpc>
                        <a:spcBef>
                          <a:spcPts val="1600"/>
                        </a:spcBef>
                      </a:pPr>
                      <a:r>
                        <a:rPr lang="en-US" sz="1900" spc="80" dirty="0">
                          <a:solidFill>
                            <a:srgbClr val="002060"/>
                          </a:solidFill>
                          <a:latin typeface="Century Gothic"/>
                          <a:ea typeface="+mn-ea"/>
                          <a:cs typeface="Tahoma"/>
                        </a:rPr>
                        <a:t>T</a:t>
                      </a:r>
                      <a:r>
                        <a:rPr sz="1900" spc="80" dirty="0">
                          <a:solidFill>
                            <a:srgbClr val="002060"/>
                          </a:solidFill>
                          <a:latin typeface="Century Gothic"/>
                          <a:ea typeface="+mn-ea"/>
                          <a:cs typeface="Tahoma"/>
                        </a:rPr>
                        <a:t>rain</a:t>
                      </a:r>
                    </a:p>
                  </a:txBody>
                  <a:tcPr marL="0" marR="0" marT="6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528955" algn="ctr">
                        <a:lnSpc>
                          <a:spcPct val="100000"/>
                        </a:lnSpc>
                        <a:spcBef>
                          <a:spcPts val="1600"/>
                        </a:spcBef>
                      </a:pPr>
                      <a:r>
                        <a:rPr lang="ar-SA" sz="1900" spc="80" dirty="0">
                          <a:solidFill>
                            <a:srgbClr val="002060"/>
                          </a:solidFill>
                          <a:latin typeface="Century Gothic"/>
                          <a:ea typeface="+mn-ea"/>
                          <a:cs typeface="Tahoma"/>
                        </a:rPr>
                        <a:t>0</a:t>
                      </a:r>
                      <a:r>
                        <a:rPr lang="en-US" sz="1900" spc="80" dirty="0">
                          <a:solidFill>
                            <a:srgbClr val="002060"/>
                          </a:solidFill>
                          <a:latin typeface="Century Gothic"/>
                          <a:ea typeface="+mn-ea"/>
                          <a:cs typeface="Tahoma"/>
                        </a:rPr>
                        <a:t>.808</a:t>
                      </a:r>
                      <a:endParaRPr sz="1900" spc="80" dirty="0">
                        <a:solidFill>
                          <a:srgbClr val="002060"/>
                        </a:solidFill>
                        <a:latin typeface="Century Gothic"/>
                        <a:ea typeface="+mn-ea"/>
                        <a:cs typeface="Tahoma"/>
                      </a:endParaRPr>
                    </a:p>
                  </a:txBody>
                  <a:tcPr marL="0" marR="0" marT="2032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383071">
                <a:tc vMerge="1">
                  <a:txBody>
                    <a:bodyPr/>
                    <a:lstStyle/>
                    <a:p>
                      <a:endParaRPr/>
                    </a:p>
                  </a:txBody>
                  <a:tcPr marL="0" marR="0" marT="0" marB="0">
                    <a:lnL w="38100">
                      <a:solidFill>
                        <a:srgbClr val="21299A"/>
                      </a:solidFill>
                      <a:prstDash val="solid"/>
                    </a:lnL>
                    <a:lnR w="38100">
                      <a:solidFill>
                        <a:srgbClr val="21299A"/>
                      </a:solidFill>
                      <a:prstDash val="solid"/>
                    </a:lnR>
                    <a:lnT w="38100">
                      <a:solidFill>
                        <a:srgbClr val="21299A"/>
                      </a:solidFill>
                      <a:prstDash val="solid"/>
                    </a:lnT>
                    <a:lnB w="38100">
                      <a:solidFill>
                        <a:srgbClr val="21299A"/>
                      </a:solidFill>
                      <a:prstDash val="solid"/>
                    </a:lnB>
                  </a:tcPr>
                </a:tc>
                <a:tc>
                  <a:txBody>
                    <a:bodyPr/>
                    <a:lstStyle/>
                    <a:p>
                      <a:pPr marL="259079" marR="51435" algn="ctr">
                        <a:lnSpc>
                          <a:spcPct val="100000"/>
                        </a:lnSpc>
                        <a:spcBef>
                          <a:spcPts val="1600"/>
                        </a:spcBef>
                      </a:pPr>
                      <a:r>
                        <a:rPr lang="en-US" sz="1900" spc="80" dirty="0">
                          <a:solidFill>
                            <a:srgbClr val="002060"/>
                          </a:solidFill>
                          <a:latin typeface="Century Gothic"/>
                          <a:ea typeface="+mn-ea"/>
                          <a:cs typeface="Tahoma"/>
                        </a:rPr>
                        <a:t>V</a:t>
                      </a:r>
                      <a:r>
                        <a:rPr sz="1900" spc="80" dirty="0">
                          <a:solidFill>
                            <a:srgbClr val="002060"/>
                          </a:solidFill>
                          <a:latin typeface="Century Gothic"/>
                          <a:ea typeface="+mn-ea"/>
                          <a:cs typeface="Tahoma"/>
                        </a:rPr>
                        <a:t>al</a:t>
                      </a:r>
                    </a:p>
                  </a:txBody>
                  <a:tcPr marL="0" marR="0" marT="187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528955" algn="ctr">
                        <a:lnSpc>
                          <a:spcPct val="100000"/>
                        </a:lnSpc>
                        <a:spcBef>
                          <a:spcPts val="994"/>
                        </a:spcBef>
                      </a:pPr>
                      <a:r>
                        <a:rPr lang="en-US" sz="1900" spc="80" dirty="0">
                          <a:solidFill>
                            <a:srgbClr val="002060"/>
                          </a:solidFill>
                          <a:latin typeface="Century Gothic"/>
                          <a:ea typeface="+mn-ea"/>
                          <a:cs typeface="Tahoma"/>
                        </a:rPr>
                        <a:t>0.813</a:t>
                      </a:r>
                      <a:endParaRPr sz="1900" spc="80" dirty="0">
                        <a:solidFill>
                          <a:srgbClr val="002060"/>
                        </a:solidFill>
                        <a:latin typeface="Century Gothic"/>
                        <a:ea typeface="+mn-ea"/>
                        <a:cs typeface="Tahoma"/>
                      </a:endParaRPr>
                    </a:p>
                  </a:txBody>
                  <a:tcPr marL="0" marR="0" marT="1263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631150">
                <a:tc rowSpan="2">
                  <a:txBody>
                    <a:bodyPr/>
                    <a:lstStyle/>
                    <a:p>
                      <a:pPr marL="259079" algn="ctr">
                        <a:lnSpc>
                          <a:spcPct val="100000"/>
                        </a:lnSpc>
                        <a:spcBef>
                          <a:spcPts val="1600"/>
                        </a:spcBef>
                      </a:pPr>
                      <a:endParaRPr lang="en-US" sz="1900" spc="80" dirty="0">
                        <a:solidFill>
                          <a:srgbClr val="002060"/>
                        </a:solidFill>
                        <a:latin typeface="Century Gothic"/>
                        <a:ea typeface="+mn-ea"/>
                        <a:cs typeface="Times New Roman"/>
                      </a:endParaRPr>
                    </a:p>
                    <a:p>
                      <a:pPr marL="259079" algn="ctr">
                        <a:lnSpc>
                          <a:spcPct val="100000"/>
                        </a:lnSpc>
                        <a:spcBef>
                          <a:spcPts val="1600"/>
                        </a:spcBef>
                      </a:pPr>
                      <a:r>
                        <a:rPr lang="en-US" sz="1900" spc="80" dirty="0">
                          <a:solidFill>
                            <a:srgbClr val="002060"/>
                          </a:solidFill>
                          <a:latin typeface="Century Gothic"/>
                          <a:ea typeface="+mn-ea"/>
                          <a:cs typeface="Century Gothic"/>
                        </a:rPr>
                        <a:t>Knn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59079" marR="50800" algn="ctr">
                        <a:lnSpc>
                          <a:spcPct val="100000"/>
                        </a:lnSpc>
                        <a:spcBef>
                          <a:spcPts val="1600"/>
                        </a:spcBef>
                      </a:pPr>
                      <a:endParaRPr lang="en-US" sz="1900" spc="80" dirty="0">
                        <a:solidFill>
                          <a:srgbClr val="002060"/>
                        </a:solidFill>
                        <a:latin typeface="Century Gothic"/>
                        <a:ea typeface="+mn-ea"/>
                        <a:cs typeface="Tahoma"/>
                      </a:endParaRPr>
                    </a:p>
                    <a:p>
                      <a:pPr marL="259079" marR="50800" algn="ctr">
                        <a:lnSpc>
                          <a:spcPct val="100000"/>
                        </a:lnSpc>
                        <a:spcBef>
                          <a:spcPts val="1600"/>
                        </a:spcBef>
                      </a:pPr>
                      <a:r>
                        <a:rPr lang="en-US" sz="1900" spc="80" dirty="0">
                          <a:solidFill>
                            <a:srgbClr val="002060"/>
                          </a:solidFill>
                          <a:latin typeface="Century Gothic"/>
                          <a:ea typeface="+mn-ea"/>
                          <a:cs typeface="Tahoma"/>
                        </a:rPr>
                        <a:t>T</a:t>
                      </a:r>
                      <a:r>
                        <a:rPr sz="1900" spc="80" dirty="0">
                          <a:solidFill>
                            <a:srgbClr val="002060"/>
                          </a:solidFill>
                          <a:latin typeface="Century Gothic"/>
                          <a:ea typeface="+mn-ea"/>
                          <a:cs typeface="Tahoma"/>
                        </a:rPr>
                        <a:t>rain</a:t>
                      </a:r>
                    </a:p>
                  </a:txBody>
                  <a:tcPr marL="0" marR="0" marT="44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528955" algn="ctr">
                        <a:lnSpc>
                          <a:spcPct val="100000"/>
                        </a:lnSpc>
                        <a:spcBef>
                          <a:spcPts val="10"/>
                        </a:spcBef>
                      </a:pPr>
                      <a:endParaRPr lang="en-US" sz="1900" spc="80" dirty="0">
                        <a:solidFill>
                          <a:srgbClr val="002060"/>
                        </a:solidFill>
                        <a:latin typeface="Century Gothic"/>
                        <a:ea typeface="+mn-ea"/>
                        <a:cs typeface="Tahoma"/>
                      </a:endParaRPr>
                    </a:p>
                    <a:p>
                      <a:pPr marL="0" marR="528955" algn="ctr">
                        <a:lnSpc>
                          <a:spcPct val="100000"/>
                        </a:lnSpc>
                        <a:spcBef>
                          <a:spcPts val="10"/>
                        </a:spcBef>
                      </a:pPr>
                      <a:r>
                        <a:rPr lang="ar-SA" sz="1900" spc="80" dirty="0">
                          <a:solidFill>
                            <a:srgbClr val="002060"/>
                          </a:solidFill>
                          <a:latin typeface="Century Gothic"/>
                          <a:ea typeface="+mn-ea"/>
                          <a:cs typeface="Tahoma"/>
                        </a:rPr>
                        <a:t>0</a:t>
                      </a:r>
                      <a:r>
                        <a:rPr lang="en-US" sz="1900" spc="80" dirty="0">
                          <a:solidFill>
                            <a:srgbClr val="002060"/>
                          </a:solidFill>
                          <a:latin typeface="Century Gothic"/>
                          <a:ea typeface="+mn-ea"/>
                          <a:cs typeface="Tahoma"/>
                        </a:rPr>
                        <a:t>.812</a:t>
                      </a:r>
                      <a:endParaRPr sz="1900" spc="80" dirty="0">
                        <a:solidFill>
                          <a:srgbClr val="002060"/>
                        </a:solidFill>
                        <a:latin typeface="Century Gothic"/>
                        <a:ea typeface="+mn-ea"/>
                        <a:cs typeface="Tahoma"/>
                      </a:endParaRPr>
                    </a:p>
                  </a:txBody>
                  <a:tcPr marL="0" marR="0" marT="127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409559">
                <a:tc vMerge="1">
                  <a:txBody>
                    <a:bodyPr/>
                    <a:lstStyle/>
                    <a:p>
                      <a:endParaRPr/>
                    </a:p>
                  </a:txBody>
                  <a:tcPr marL="0" marR="0" marT="0" marB="0">
                    <a:lnL w="38100">
                      <a:solidFill>
                        <a:srgbClr val="21299A"/>
                      </a:solidFill>
                      <a:prstDash val="solid"/>
                    </a:lnL>
                    <a:lnR w="38100">
                      <a:solidFill>
                        <a:srgbClr val="21299A"/>
                      </a:solidFill>
                      <a:prstDash val="solid"/>
                    </a:lnR>
                    <a:lnT w="38100">
                      <a:solidFill>
                        <a:srgbClr val="21299A"/>
                      </a:solidFill>
                      <a:prstDash val="solid"/>
                    </a:lnT>
                    <a:lnB w="38100">
                      <a:solidFill>
                        <a:srgbClr val="21299A"/>
                      </a:solidFill>
                      <a:prstDash val="solid"/>
                    </a:lnB>
                  </a:tcPr>
                </a:tc>
                <a:tc>
                  <a:txBody>
                    <a:bodyPr/>
                    <a:lstStyle/>
                    <a:p>
                      <a:pPr marL="259079" marR="51435" algn="ctr">
                        <a:lnSpc>
                          <a:spcPct val="100000"/>
                        </a:lnSpc>
                        <a:spcBef>
                          <a:spcPts val="1600"/>
                        </a:spcBef>
                      </a:pPr>
                      <a:r>
                        <a:rPr lang="en-US" sz="1900" spc="80" dirty="0">
                          <a:solidFill>
                            <a:srgbClr val="002060"/>
                          </a:solidFill>
                          <a:latin typeface="Century Gothic"/>
                          <a:ea typeface="+mn-ea"/>
                          <a:cs typeface="Tahoma"/>
                        </a:rPr>
                        <a:t>V</a:t>
                      </a:r>
                      <a:r>
                        <a:rPr sz="1900" spc="80" dirty="0">
                          <a:solidFill>
                            <a:srgbClr val="002060"/>
                          </a:solidFill>
                          <a:latin typeface="Century Gothic"/>
                          <a:ea typeface="+mn-ea"/>
                          <a:cs typeface="Tahoma"/>
                        </a:rPr>
                        <a:t>al</a:t>
                      </a:r>
                    </a:p>
                  </a:txBody>
                  <a:tcPr marL="0" marR="0" marT="187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528955" algn="ctr">
                        <a:lnSpc>
                          <a:spcPct val="100000"/>
                        </a:lnSpc>
                        <a:spcBef>
                          <a:spcPts val="1739"/>
                        </a:spcBef>
                      </a:pPr>
                      <a:r>
                        <a:rPr lang="en-US" sz="1900" spc="80" dirty="0">
                          <a:solidFill>
                            <a:srgbClr val="002060"/>
                          </a:solidFill>
                          <a:latin typeface="Century Gothic"/>
                          <a:ea typeface="+mn-ea"/>
                          <a:cs typeface="Tahoma"/>
                        </a:rPr>
                        <a:t>0.813</a:t>
                      </a:r>
                      <a:endParaRPr sz="1900" spc="80" dirty="0">
                        <a:solidFill>
                          <a:srgbClr val="002060"/>
                        </a:solidFill>
                        <a:latin typeface="Century Gothic"/>
                        <a:ea typeface="+mn-ea"/>
                        <a:cs typeface="Tahoma"/>
                      </a:endParaRPr>
                    </a:p>
                  </a:txBody>
                  <a:tcPr marL="0" marR="0" marT="22097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631150">
                <a:tc rowSpan="2">
                  <a:txBody>
                    <a:bodyPr/>
                    <a:lstStyle/>
                    <a:p>
                      <a:pPr marL="259079" marR="0" lvl="0" indent="0" algn="ctr" defTabSz="914400" eaLnBrk="1" fontAlgn="auto" latinLnBrk="0" hangingPunct="1">
                        <a:lnSpc>
                          <a:spcPct val="100000"/>
                        </a:lnSpc>
                        <a:spcBef>
                          <a:spcPts val="1600"/>
                        </a:spcBef>
                        <a:spcAft>
                          <a:spcPts val="0"/>
                        </a:spcAft>
                        <a:buClrTx/>
                        <a:buSzTx/>
                        <a:buFontTx/>
                        <a:buNone/>
                        <a:tabLst/>
                        <a:defRPr/>
                      </a:pPr>
                      <a:endParaRPr lang="ar-SA" sz="1900" spc="80" dirty="0">
                        <a:solidFill>
                          <a:srgbClr val="002060"/>
                        </a:solidFill>
                        <a:latin typeface="Century Gothic"/>
                        <a:cs typeface="Century Gothic"/>
                      </a:endParaRPr>
                    </a:p>
                    <a:p>
                      <a:pPr marL="259079" marR="0" lvl="0" indent="0" algn="ctr" defTabSz="914400" eaLnBrk="1" fontAlgn="auto" latinLnBrk="0" hangingPunct="1">
                        <a:lnSpc>
                          <a:spcPct val="100000"/>
                        </a:lnSpc>
                        <a:spcBef>
                          <a:spcPts val="1600"/>
                        </a:spcBef>
                        <a:spcAft>
                          <a:spcPts val="0"/>
                        </a:spcAft>
                        <a:buClrTx/>
                        <a:buSzTx/>
                        <a:buFontTx/>
                        <a:buNone/>
                        <a:tabLst/>
                        <a:defRPr/>
                      </a:pPr>
                      <a:r>
                        <a:rPr lang="en-US" sz="1900" spc="80" dirty="0">
                          <a:solidFill>
                            <a:srgbClr val="002060"/>
                          </a:solidFill>
                          <a:latin typeface="Century Gothic"/>
                          <a:cs typeface="Century Gothic"/>
                        </a:rPr>
                        <a:t>Logistic</a:t>
                      </a:r>
                      <a:r>
                        <a:rPr lang="en-US" sz="1900" spc="-75" dirty="0">
                          <a:solidFill>
                            <a:srgbClr val="002060"/>
                          </a:solidFill>
                          <a:latin typeface="Century Gothic"/>
                          <a:cs typeface="Century Gothic"/>
                        </a:rPr>
                        <a:t> </a:t>
                      </a:r>
                      <a:r>
                        <a:rPr lang="en-US" sz="1900" spc="90" dirty="0">
                          <a:solidFill>
                            <a:srgbClr val="002060"/>
                          </a:solidFill>
                          <a:latin typeface="Century Gothic"/>
                          <a:cs typeface="+mn-cs"/>
                        </a:rPr>
                        <a:t>Regression</a:t>
                      </a:r>
                      <a:endParaRPr lang="en-US" sz="1900" dirty="0">
                        <a:solidFill>
                          <a:srgbClr val="002060"/>
                        </a:solidFill>
                        <a:latin typeface="Century Gothic"/>
                        <a:cs typeface="+mn-cs"/>
                      </a:endParaRPr>
                    </a:p>
                    <a:p>
                      <a:pPr marL="259079" algn="ctr">
                        <a:lnSpc>
                          <a:spcPct val="100000"/>
                        </a:lnSpc>
                        <a:spcBef>
                          <a:spcPts val="1600"/>
                        </a:spcBef>
                      </a:pPr>
                      <a:endParaRPr sz="1900" spc="80" dirty="0">
                        <a:solidFill>
                          <a:srgbClr val="002060"/>
                        </a:solidFill>
                        <a:latin typeface="Century Gothic"/>
                        <a:ea typeface="+mn-ea"/>
                        <a:cs typeface="Century Gothic"/>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59079" algn="ctr">
                        <a:lnSpc>
                          <a:spcPct val="100000"/>
                        </a:lnSpc>
                        <a:spcBef>
                          <a:spcPts val="1600"/>
                        </a:spcBef>
                      </a:pPr>
                      <a:endParaRPr sz="1900" spc="80" dirty="0">
                        <a:solidFill>
                          <a:srgbClr val="002060"/>
                        </a:solidFill>
                        <a:latin typeface="Century Gothic"/>
                        <a:ea typeface="+mn-ea"/>
                        <a:cs typeface="Times New Roman"/>
                      </a:endParaRPr>
                    </a:p>
                    <a:p>
                      <a:pPr marL="259079" marR="50800" algn="ctr">
                        <a:lnSpc>
                          <a:spcPct val="100000"/>
                        </a:lnSpc>
                        <a:spcBef>
                          <a:spcPts val="1600"/>
                        </a:spcBef>
                      </a:pPr>
                      <a:r>
                        <a:rPr sz="1900" spc="80" dirty="0">
                          <a:solidFill>
                            <a:srgbClr val="002060"/>
                          </a:solidFill>
                          <a:latin typeface="Century Gothic"/>
                          <a:ea typeface="+mn-ea"/>
                          <a:cs typeface="Tahoma"/>
                        </a:rPr>
                        <a:t>train</a:t>
                      </a:r>
                    </a:p>
                  </a:txBody>
                  <a:tcPr marL="0" marR="0" marT="44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481965" algn="l">
                        <a:lnSpc>
                          <a:spcPct val="100000"/>
                        </a:lnSpc>
                        <a:spcBef>
                          <a:spcPts val="1739"/>
                        </a:spcBef>
                      </a:pPr>
                      <a:r>
                        <a:rPr lang="ar-SA" sz="1900" spc="80" dirty="0">
                          <a:solidFill>
                            <a:srgbClr val="002060"/>
                          </a:solidFill>
                          <a:latin typeface="Century Gothic"/>
                          <a:ea typeface="+mn-ea"/>
                          <a:cs typeface="Tahoma"/>
                        </a:rPr>
                        <a:t>   </a:t>
                      </a:r>
                      <a:r>
                        <a:rPr lang="en-US" sz="1900" spc="80" dirty="0">
                          <a:solidFill>
                            <a:srgbClr val="002060"/>
                          </a:solidFill>
                          <a:latin typeface="Century Gothic"/>
                          <a:ea typeface="+mn-ea"/>
                          <a:cs typeface="Tahoma"/>
                        </a:rPr>
                        <a:t>0.816           </a:t>
                      </a:r>
                      <a:endParaRPr sz="1900" spc="80" dirty="0">
                        <a:solidFill>
                          <a:srgbClr val="002060"/>
                        </a:solidFill>
                        <a:latin typeface="Century Gothic"/>
                        <a:ea typeface="+mn-ea"/>
                        <a:cs typeface="Tahoma"/>
                      </a:endParaRPr>
                    </a:p>
                  </a:txBody>
                  <a:tcPr marL="0" marR="0" marT="22097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2206081"/>
                  </a:ext>
                </a:extLst>
              </a:tr>
              <a:tr h="391731">
                <a:tc vMerge="1">
                  <a:txBody>
                    <a:bodyPr/>
                    <a:lstStyle/>
                    <a:p>
                      <a:pPr marL="259079" algn="ctr">
                        <a:lnSpc>
                          <a:spcPct val="100000"/>
                        </a:lnSpc>
                        <a:spcBef>
                          <a:spcPts val="1600"/>
                        </a:spcBef>
                      </a:pPr>
                      <a:endParaRPr sz="1900" spc="80" dirty="0">
                        <a:solidFill>
                          <a:srgbClr val="002060"/>
                        </a:solidFill>
                        <a:latin typeface="Century Gothic"/>
                        <a:ea typeface="+mn-ea"/>
                        <a:cs typeface="Century Gothic"/>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59079" marR="51435" algn="ctr">
                        <a:lnSpc>
                          <a:spcPct val="100000"/>
                        </a:lnSpc>
                        <a:spcBef>
                          <a:spcPts val="1600"/>
                        </a:spcBef>
                      </a:pPr>
                      <a:r>
                        <a:rPr sz="1900" spc="80" dirty="0">
                          <a:solidFill>
                            <a:srgbClr val="002060"/>
                          </a:solidFill>
                          <a:latin typeface="Century Gothic"/>
                          <a:ea typeface="+mn-ea"/>
                          <a:cs typeface="Tahoma"/>
                        </a:rPr>
                        <a:t>val</a:t>
                      </a:r>
                    </a:p>
                  </a:txBody>
                  <a:tcPr marL="0" marR="0" marT="187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481965" algn="l">
                        <a:lnSpc>
                          <a:spcPct val="100000"/>
                        </a:lnSpc>
                        <a:spcBef>
                          <a:spcPts val="1739"/>
                        </a:spcBef>
                      </a:pPr>
                      <a:r>
                        <a:rPr lang="en-US" sz="1900" spc="80" dirty="0">
                          <a:solidFill>
                            <a:srgbClr val="002060"/>
                          </a:solidFill>
                          <a:latin typeface="Century Gothic"/>
                          <a:ea typeface="+mn-ea"/>
                          <a:cs typeface="Tahoma"/>
                        </a:rPr>
                        <a:t>   0.814 </a:t>
                      </a:r>
                      <a:endParaRPr sz="1900" spc="80" dirty="0">
                        <a:solidFill>
                          <a:srgbClr val="002060"/>
                        </a:solidFill>
                        <a:latin typeface="Century Gothic"/>
                        <a:ea typeface="+mn-ea"/>
                        <a:cs typeface="Tahoma"/>
                      </a:endParaRPr>
                    </a:p>
                  </a:txBody>
                  <a:tcPr marL="0" marR="0" marT="22097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09531077"/>
                  </a:ext>
                </a:extLst>
              </a:tr>
              <a:tr h="631150">
                <a:tc rowSpan="2">
                  <a:txBody>
                    <a:bodyPr/>
                    <a:lstStyle/>
                    <a:p>
                      <a:pPr marL="259079" algn="ctr">
                        <a:lnSpc>
                          <a:spcPct val="100000"/>
                        </a:lnSpc>
                        <a:spcBef>
                          <a:spcPts val="1600"/>
                        </a:spcBef>
                      </a:pPr>
                      <a:endParaRPr lang="en-US" sz="1900" spc="80" dirty="0">
                        <a:solidFill>
                          <a:srgbClr val="002060"/>
                        </a:solidFill>
                        <a:latin typeface="Century Gothic"/>
                        <a:ea typeface="+mn-ea"/>
                        <a:cs typeface="Century Gothic"/>
                      </a:endParaRPr>
                    </a:p>
                    <a:p>
                      <a:pPr marL="259079" algn="ctr">
                        <a:lnSpc>
                          <a:spcPct val="100000"/>
                        </a:lnSpc>
                        <a:spcBef>
                          <a:spcPts val="1600"/>
                        </a:spcBef>
                      </a:pPr>
                      <a:r>
                        <a:rPr lang="en-US" sz="1900" spc="80" dirty="0">
                          <a:solidFill>
                            <a:srgbClr val="002060"/>
                          </a:solidFill>
                          <a:latin typeface="Century Gothic"/>
                          <a:ea typeface="+mn-ea"/>
                          <a:cs typeface="Century Gothic"/>
                        </a:rPr>
                        <a:t>Naïve Bayes</a:t>
                      </a:r>
                      <a:endParaRPr sz="1900" spc="80" dirty="0">
                        <a:solidFill>
                          <a:srgbClr val="002060"/>
                        </a:solidFill>
                        <a:latin typeface="Century Gothic"/>
                        <a:ea typeface="+mn-ea"/>
                        <a:cs typeface="Century Gothic"/>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59079" algn="ctr">
                        <a:lnSpc>
                          <a:spcPct val="100000"/>
                        </a:lnSpc>
                        <a:spcBef>
                          <a:spcPts val="1600"/>
                        </a:spcBef>
                      </a:pPr>
                      <a:endParaRPr sz="1900" spc="80" dirty="0">
                        <a:solidFill>
                          <a:srgbClr val="002060"/>
                        </a:solidFill>
                        <a:latin typeface="Century Gothic"/>
                        <a:ea typeface="+mn-ea"/>
                        <a:cs typeface="Times New Roman"/>
                      </a:endParaRPr>
                    </a:p>
                    <a:p>
                      <a:pPr marL="259079" marR="50800" algn="ctr">
                        <a:lnSpc>
                          <a:spcPct val="100000"/>
                        </a:lnSpc>
                        <a:spcBef>
                          <a:spcPts val="1600"/>
                        </a:spcBef>
                      </a:pPr>
                      <a:r>
                        <a:rPr sz="1900" spc="80" dirty="0">
                          <a:solidFill>
                            <a:srgbClr val="002060"/>
                          </a:solidFill>
                          <a:latin typeface="Century Gothic"/>
                          <a:ea typeface="+mn-ea"/>
                          <a:cs typeface="Tahoma"/>
                        </a:rPr>
                        <a:t>train</a:t>
                      </a:r>
                    </a:p>
                  </a:txBody>
                  <a:tcPr marL="0" marR="0" marT="44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481965" algn="l">
                        <a:lnSpc>
                          <a:spcPct val="100000"/>
                        </a:lnSpc>
                        <a:spcBef>
                          <a:spcPts val="1739"/>
                        </a:spcBef>
                      </a:pPr>
                      <a:r>
                        <a:rPr lang="ar-SA" sz="1900" spc="80" dirty="0">
                          <a:solidFill>
                            <a:srgbClr val="002060"/>
                          </a:solidFill>
                          <a:latin typeface="Century Gothic"/>
                          <a:ea typeface="+mn-ea"/>
                          <a:cs typeface="Tahoma"/>
                        </a:rPr>
                        <a:t>   </a:t>
                      </a:r>
                      <a:r>
                        <a:rPr lang="en-US" sz="1900" spc="80" dirty="0">
                          <a:solidFill>
                            <a:srgbClr val="002060"/>
                          </a:solidFill>
                          <a:latin typeface="Century Gothic"/>
                          <a:ea typeface="+mn-ea"/>
                          <a:cs typeface="Tahoma"/>
                        </a:rPr>
                        <a:t>0.794 </a:t>
                      </a:r>
                      <a:endParaRPr sz="1900" spc="80" dirty="0">
                        <a:solidFill>
                          <a:srgbClr val="002060"/>
                        </a:solidFill>
                        <a:latin typeface="Century Gothic"/>
                        <a:ea typeface="+mn-ea"/>
                        <a:cs typeface="Tahoma"/>
                      </a:endParaRPr>
                    </a:p>
                  </a:txBody>
                  <a:tcPr marL="0" marR="0" marT="22097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14054627"/>
                  </a:ext>
                </a:extLst>
              </a:tr>
              <a:tr h="383071">
                <a:tc vMerge="1">
                  <a:txBody>
                    <a:bodyPr/>
                    <a:lstStyle/>
                    <a:p>
                      <a:pPr marL="259079" algn="ctr">
                        <a:lnSpc>
                          <a:spcPct val="100000"/>
                        </a:lnSpc>
                        <a:spcBef>
                          <a:spcPts val="1600"/>
                        </a:spcBef>
                      </a:pPr>
                      <a:endParaRPr sz="1900" spc="80" dirty="0">
                        <a:solidFill>
                          <a:srgbClr val="002060"/>
                        </a:solidFill>
                        <a:latin typeface="Century Gothic"/>
                        <a:ea typeface="+mn-ea"/>
                        <a:cs typeface="Century Gothic"/>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59079" marR="51435" algn="ctr">
                        <a:lnSpc>
                          <a:spcPct val="100000"/>
                        </a:lnSpc>
                        <a:spcBef>
                          <a:spcPts val="1600"/>
                        </a:spcBef>
                      </a:pPr>
                      <a:r>
                        <a:rPr sz="1900" spc="80" dirty="0">
                          <a:solidFill>
                            <a:srgbClr val="002060"/>
                          </a:solidFill>
                          <a:latin typeface="Century Gothic"/>
                          <a:ea typeface="+mn-ea"/>
                          <a:cs typeface="Tahoma"/>
                        </a:rPr>
                        <a:t>val</a:t>
                      </a:r>
                    </a:p>
                  </a:txBody>
                  <a:tcPr marL="0" marR="0" marT="187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481965" algn="l">
                        <a:lnSpc>
                          <a:spcPct val="100000"/>
                        </a:lnSpc>
                        <a:spcBef>
                          <a:spcPts val="1739"/>
                        </a:spcBef>
                      </a:pPr>
                      <a:r>
                        <a:rPr lang="ar-SA" sz="1900" spc="80" dirty="0">
                          <a:solidFill>
                            <a:srgbClr val="002060"/>
                          </a:solidFill>
                          <a:latin typeface="Century Gothic"/>
                          <a:ea typeface="+mn-ea"/>
                          <a:cs typeface="Tahoma"/>
                        </a:rPr>
                        <a:t>   </a:t>
                      </a:r>
                      <a:r>
                        <a:rPr lang="en-US" sz="1900" spc="80" dirty="0">
                          <a:solidFill>
                            <a:srgbClr val="002060"/>
                          </a:solidFill>
                          <a:latin typeface="Century Gothic"/>
                          <a:ea typeface="+mn-ea"/>
                          <a:cs typeface="Tahoma"/>
                        </a:rPr>
                        <a:t>0.812</a:t>
                      </a:r>
                      <a:endParaRPr sz="1900" spc="80" dirty="0">
                        <a:solidFill>
                          <a:srgbClr val="002060"/>
                        </a:solidFill>
                        <a:latin typeface="Century Gothic"/>
                        <a:ea typeface="+mn-ea"/>
                        <a:cs typeface="Tahoma"/>
                      </a:endParaRPr>
                    </a:p>
                  </a:txBody>
                  <a:tcPr marL="0" marR="0" marT="22097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2565208"/>
                  </a:ext>
                </a:extLst>
              </a:tr>
            </a:tbl>
          </a:graphicData>
        </a:graphic>
      </p:graphicFrame>
      <p:graphicFrame>
        <p:nvGraphicFramePr>
          <p:cNvPr id="12" name="object 13">
            <a:extLst>
              <a:ext uri="{FF2B5EF4-FFF2-40B4-BE49-F238E27FC236}">
                <a16:creationId xmlns:a16="http://schemas.microsoft.com/office/drawing/2014/main" id="{04939235-0DF9-497E-A5A8-D0737146D569}"/>
              </a:ext>
            </a:extLst>
          </p:cNvPr>
          <p:cNvGraphicFramePr>
            <a:graphicFrameLocks noGrp="1"/>
          </p:cNvGraphicFramePr>
          <p:nvPr>
            <p:extLst>
              <p:ext uri="{D42A27DB-BD31-4B8C-83A1-F6EECF244321}">
                <p14:modId xmlns:p14="http://schemas.microsoft.com/office/powerpoint/2010/main" val="1009726522"/>
              </p:ext>
            </p:extLst>
          </p:nvPr>
        </p:nvGraphicFramePr>
        <p:xfrm>
          <a:off x="10610850" y="2262351"/>
          <a:ext cx="6934199" cy="1149350"/>
        </p:xfrm>
        <a:graphic>
          <a:graphicData uri="http://schemas.openxmlformats.org/drawingml/2006/table">
            <a:tbl>
              <a:tblPr firstRow="1" bandRow="1">
                <a:tableStyleId>{2D5ABB26-0587-4C30-8999-92F81FD0307C}</a:tableStyleId>
              </a:tblPr>
              <a:tblGrid>
                <a:gridCol w="3361333">
                  <a:extLst>
                    <a:ext uri="{9D8B030D-6E8A-4147-A177-3AD203B41FA5}">
                      <a16:colId xmlns:a16="http://schemas.microsoft.com/office/drawing/2014/main" val="20000"/>
                    </a:ext>
                  </a:extLst>
                </a:gridCol>
                <a:gridCol w="1498472">
                  <a:extLst>
                    <a:ext uri="{9D8B030D-6E8A-4147-A177-3AD203B41FA5}">
                      <a16:colId xmlns:a16="http://schemas.microsoft.com/office/drawing/2014/main" val="20001"/>
                    </a:ext>
                  </a:extLst>
                </a:gridCol>
                <a:gridCol w="2074394">
                  <a:extLst>
                    <a:ext uri="{9D8B030D-6E8A-4147-A177-3AD203B41FA5}">
                      <a16:colId xmlns:a16="http://schemas.microsoft.com/office/drawing/2014/main" val="20002"/>
                    </a:ext>
                  </a:extLst>
                </a:gridCol>
              </a:tblGrid>
              <a:tr h="455916">
                <a:tc rowSpan="2">
                  <a:txBody>
                    <a:bodyPr/>
                    <a:lstStyle/>
                    <a:p>
                      <a:pPr algn="ctr">
                        <a:lnSpc>
                          <a:spcPct val="100000"/>
                        </a:lnSpc>
                      </a:pPr>
                      <a:endParaRPr lang="en-US" sz="2300" dirty="0">
                        <a:latin typeface="Times New Roman"/>
                        <a:cs typeface="Times New Roman"/>
                      </a:endParaRPr>
                    </a:p>
                    <a:p>
                      <a:pPr marL="259079" algn="ctr">
                        <a:lnSpc>
                          <a:spcPct val="100000"/>
                        </a:lnSpc>
                        <a:spcBef>
                          <a:spcPts val="1600"/>
                        </a:spcBef>
                      </a:pPr>
                      <a:r>
                        <a:rPr lang="en-US" sz="1900" spc="90" dirty="0">
                          <a:solidFill>
                            <a:srgbClr val="002060"/>
                          </a:solidFill>
                          <a:latin typeface="Century Gothic"/>
                          <a:cs typeface="+mn-cs"/>
                        </a:rPr>
                        <a:t>SVM</a:t>
                      </a:r>
                      <a:endParaRPr lang="en-US" sz="1900" dirty="0">
                        <a:solidFill>
                          <a:srgbClr val="002060"/>
                        </a:solidFill>
                        <a:latin typeface="Century Gothic"/>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59079" marR="50800" algn="ctr">
                        <a:lnSpc>
                          <a:spcPct val="100000"/>
                        </a:lnSpc>
                        <a:spcBef>
                          <a:spcPts val="1600"/>
                        </a:spcBef>
                      </a:pPr>
                      <a:r>
                        <a:rPr sz="1900" spc="80" dirty="0">
                          <a:solidFill>
                            <a:srgbClr val="002060"/>
                          </a:solidFill>
                          <a:latin typeface="Century Gothic"/>
                          <a:ea typeface="+mn-ea"/>
                          <a:cs typeface="Tahoma"/>
                        </a:rPr>
                        <a:t>train</a:t>
                      </a:r>
                    </a:p>
                  </a:txBody>
                  <a:tcPr marL="0" marR="0" marT="2108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spcBef>
                          <a:spcPts val="35"/>
                        </a:spcBef>
                      </a:pPr>
                      <a:endParaRPr sz="1800" dirty="0">
                        <a:latin typeface="Times New Roman"/>
                        <a:cs typeface="Times New Roman"/>
                      </a:endParaRPr>
                    </a:p>
                    <a:p>
                      <a:pPr marR="528955" algn="ctr">
                        <a:lnSpc>
                          <a:spcPct val="100000"/>
                        </a:lnSpc>
                      </a:pPr>
                      <a:r>
                        <a:rPr lang="en-US" sz="1900" spc="80" dirty="0">
                          <a:solidFill>
                            <a:srgbClr val="002060"/>
                          </a:solidFill>
                          <a:latin typeface="Century Gothic"/>
                          <a:ea typeface="+mn-ea"/>
                          <a:cs typeface="Tahoma"/>
                        </a:rPr>
                        <a:t>0.688</a:t>
                      </a:r>
                      <a:endParaRPr sz="1900" spc="80" dirty="0">
                        <a:solidFill>
                          <a:srgbClr val="002060"/>
                        </a:solidFill>
                        <a:latin typeface="Century Gothic"/>
                        <a:ea typeface="+mn-ea"/>
                        <a:cs typeface="Tahoma"/>
                      </a:endParaRPr>
                    </a:p>
                  </a:txBody>
                  <a:tcPr marL="0" marR="0" marT="44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66104">
                <a:tc vMerge="1">
                  <a:txBody>
                    <a:bodyPr/>
                    <a:lstStyle/>
                    <a:p>
                      <a:endParaRPr/>
                    </a:p>
                  </a:txBody>
                  <a:tcPr marL="0" marR="0" marT="0" marB="0">
                    <a:lnL w="38100">
                      <a:solidFill>
                        <a:srgbClr val="21299A"/>
                      </a:solidFill>
                      <a:prstDash val="solid"/>
                    </a:lnL>
                    <a:lnR w="38100">
                      <a:solidFill>
                        <a:srgbClr val="21299A"/>
                      </a:solidFill>
                      <a:prstDash val="solid"/>
                    </a:lnR>
                    <a:lnT w="38100">
                      <a:solidFill>
                        <a:srgbClr val="21299A"/>
                      </a:solidFill>
                      <a:prstDash val="solid"/>
                    </a:lnT>
                    <a:lnB w="38100">
                      <a:solidFill>
                        <a:srgbClr val="21299A"/>
                      </a:solidFill>
                      <a:prstDash val="solid"/>
                    </a:lnB>
                  </a:tcPr>
                </a:tc>
                <a:tc>
                  <a:txBody>
                    <a:bodyPr/>
                    <a:lstStyle/>
                    <a:p>
                      <a:pPr marL="259079" marR="51435" algn="ctr">
                        <a:lnSpc>
                          <a:spcPct val="100000"/>
                        </a:lnSpc>
                        <a:spcBef>
                          <a:spcPts val="1600"/>
                        </a:spcBef>
                      </a:pPr>
                      <a:r>
                        <a:rPr sz="1900" spc="80" dirty="0">
                          <a:solidFill>
                            <a:srgbClr val="002060"/>
                          </a:solidFill>
                          <a:latin typeface="Century Gothic"/>
                          <a:ea typeface="+mn-ea"/>
                          <a:cs typeface="Tahoma"/>
                        </a:rPr>
                        <a:t>val</a:t>
                      </a:r>
                    </a:p>
                  </a:txBody>
                  <a:tcPr marL="0" marR="0" marT="1276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528955" algn="ctr">
                        <a:lnSpc>
                          <a:spcPct val="100000"/>
                        </a:lnSpc>
                        <a:spcBef>
                          <a:spcPts val="15"/>
                        </a:spcBef>
                      </a:pPr>
                      <a:endParaRPr sz="1900" spc="80" dirty="0">
                        <a:solidFill>
                          <a:srgbClr val="002060"/>
                        </a:solidFill>
                        <a:latin typeface="Century Gothic"/>
                        <a:ea typeface="+mn-ea"/>
                        <a:cs typeface="Tahoma"/>
                      </a:endParaRPr>
                    </a:p>
                    <a:p>
                      <a:pPr marL="0" marR="528955" algn="ctr">
                        <a:lnSpc>
                          <a:spcPct val="100000"/>
                        </a:lnSpc>
                      </a:pPr>
                      <a:r>
                        <a:rPr lang="ar-SA" sz="1900" spc="80" dirty="0">
                          <a:solidFill>
                            <a:srgbClr val="002060"/>
                          </a:solidFill>
                          <a:latin typeface="Century Gothic"/>
                          <a:ea typeface="+mn-ea"/>
                          <a:cs typeface="Tahoma"/>
                        </a:rPr>
                        <a:t>0</a:t>
                      </a:r>
                      <a:r>
                        <a:rPr lang="en-US" sz="1900" spc="80" dirty="0">
                          <a:solidFill>
                            <a:srgbClr val="002060"/>
                          </a:solidFill>
                          <a:latin typeface="Century Gothic"/>
                          <a:ea typeface="+mn-ea"/>
                          <a:cs typeface="Tahoma"/>
                        </a:rPr>
                        <a:t>.699</a:t>
                      </a:r>
                      <a:endParaRPr sz="1900" spc="80" dirty="0">
                        <a:solidFill>
                          <a:srgbClr val="002060"/>
                        </a:solidFill>
                        <a:latin typeface="Century Gothic"/>
                        <a:ea typeface="+mn-ea"/>
                        <a:cs typeface="Tahoma"/>
                      </a:endParaRPr>
                    </a:p>
                  </a:txBody>
                  <a:tcPr marL="0" marR="0" marT="19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3837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016752"/>
            <a:ext cx="6264910" cy="906017"/>
          </a:xfrm>
          <a:prstGeom prst="rect">
            <a:avLst/>
          </a:prstGeom>
        </p:spPr>
        <p:txBody>
          <a:bodyPr vert="horz" wrap="square" lIns="0" tIns="13335" rIns="0" bIns="0" rtlCol="0">
            <a:spAutoFit/>
          </a:bodyPr>
          <a:lstStyle/>
          <a:p>
            <a:pPr marL="12700">
              <a:lnSpc>
                <a:spcPct val="100000"/>
              </a:lnSpc>
              <a:spcBef>
                <a:spcPts val="105"/>
              </a:spcBef>
            </a:pPr>
            <a:r>
              <a:rPr lang="en-US" spc="665" dirty="0"/>
              <a:t>Outlines</a:t>
            </a:r>
            <a:endParaRPr spc="1070" dirty="0"/>
          </a:p>
        </p:txBody>
      </p:sp>
      <p:grpSp>
        <p:nvGrpSpPr>
          <p:cNvPr id="24" name="Google Shape;28168;p69">
            <a:extLst>
              <a:ext uri="{FF2B5EF4-FFF2-40B4-BE49-F238E27FC236}">
                <a16:creationId xmlns:a16="http://schemas.microsoft.com/office/drawing/2014/main" id="{07F22CB1-1E2A-42C0-ADDE-2E5EACAA2315}"/>
              </a:ext>
            </a:extLst>
          </p:cNvPr>
          <p:cNvGrpSpPr/>
          <p:nvPr/>
        </p:nvGrpSpPr>
        <p:grpSpPr>
          <a:xfrm>
            <a:off x="2438400" y="2400300"/>
            <a:ext cx="13266854" cy="5295900"/>
            <a:chOff x="6978962" y="4073522"/>
            <a:chExt cx="948035" cy="258046"/>
          </a:xfrm>
        </p:grpSpPr>
        <p:cxnSp>
          <p:nvCxnSpPr>
            <p:cNvPr id="25" name="Google Shape;28169;p69">
              <a:extLst>
                <a:ext uri="{FF2B5EF4-FFF2-40B4-BE49-F238E27FC236}">
                  <a16:creationId xmlns:a16="http://schemas.microsoft.com/office/drawing/2014/main" id="{5CC66B66-708C-400D-B3EB-4B6E195FADF6}"/>
                </a:ext>
              </a:extLst>
            </p:cNvPr>
            <p:cNvCxnSpPr>
              <a:cxnSpLocks/>
            </p:cNvCxnSpPr>
            <p:nvPr/>
          </p:nvCxnSpPr>
          <p:spPr>
            <a:xfrm flipV="1">
              <a:off x="6979072" y="4253227"/>
              <a:ext cx="600" cy="78341"/>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oogle Shape;28173;p69">
              <a:extLst>
                <a:ext uri="{FF2B5EF4-FFF2-40B4-BE49-F238E27FC236}">
                  <a16:creationId xmlns:a16="http://schemas.microsoft.com/office/drawing/2014/main" id="{85CC2783-0317-4555-B87E-5F3BEC34A07F}"/>
                </a:ext>
              </a:extLst>
            </p:cNvPr>
            <p:cNvCxnSpPr>
              <a:cxnSpLocks/>
            </p:cNvCxnSpPr>
            <p:nvPr/>
          </p:nvCxnSpPr>
          <p:spPr>
            <a:xfrm flipH="1">
              <a:off x="6978962" y="4073522"/>
              <a:ext cx="948035" cy="258046"/>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7" name="Google Shape;28169;p69">
            <a:extLst>
              <a:ext uri="{FF2B5EF4-FFF2-40B4-BE49-F238E27FC236}">
                <a16:creationId xmlns:a16="http://schemas.microsoft.com/office/drawing/2014/main" id="{3A2BA53D-7246-4080-A9BE-62A3484C38FB}"/>
              </a:ext>
            </a:extLst>
          </p:cNvPr>
          <p:cNvCxnSpPr>
            <a:cxnSpLocks/>
          </p:cNvCxnSpPr>
          <p:nvPr/>
        </p:nvCxnSpPr>
        <p:spPr>
          <a:xfrm flipV="1">
            <a:off x="5334000" y="6515100"/>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Google Shape;28169;p69">
            <a:extLst>
              <a:ext uri="{FF2B5EF4-FFF2-40B4-BE49-F238E27FC236}">
                <a16:creationId xmlns:a16="http://schemas.microsoft.com/office/drawing/2014/main" id="{E4C37DBA-3223-46A7-AE3B-2D65FE9F9C46}"/>
              </a:ext>
            </a:extLst>
          </p:cNvPr>
          <p:cNvCxnSpPr>
            <a:cxnSpLocks/>
          </p:cNvCxnSpPr>
          <p:nvPr/>
        </p:nvCxnSpPr>
        <p:spPr>
          <a:xfrm flipV="1">
            <a:off x="7620000" y="4076700"/>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Google Shape;28169;p69">
            <a:extLst>
              <a:ext uri="{FF2B5EF4-FFF2-40B4-BE49-F238E27FC236}">
                <a16:creationId xmlns:a16="http://schemas.microsoft.com/office/drawing/2014/main" id="{1187401C-8E8F-466D-9608-CC84137D1DCA}"/>
              </a:ext>
            </a:extLst>
          </p:cNvPr>
          <p:cNvCxnSpPr>
            <a:cxnSpLocks/>
          </p:cNvCxnSpPr>
          <p:nvPr/>
        </p:nvCxnSpPr>
        <p:spPr>
          <a:xfrm flipV="1">
            <a:off x="10632844" y="4368517"/>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Google Shape;28169;p69">
            <a:extLst>
              <a:ext uri="{FF2B5EF4-FFF2-40B4-BE49-F238E27FC236}">
                <a16:creationId xmlns:a16="http://schemas.microsoft.com/office/drawing/2014/main" id="{779E9FB5-8F61-4ED8-8C80-033F103306FA}"/>
              </a:ext>
            </a:extLst>
          </p:cNvPr>
          <p:cNvCxnSpPr>
            <a:cxnSpLocks/>
          </p:cNvCxnSpPr>
          <p:nvPr/>
        </p:nvCxnSpPr>
        <p:spPr>
          <a:xfrm flipV="1">
            <a:off x="13030200" y="1908481"/>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Google Shape;28169;p69">
            <a:extLst>
              <a:ext uri="{FF2B5EF4-FFF2-40B4-BE49-F238E27FC236}">
                <a16:creationId xmlns:a16="http://schemas.microsoft.com/office/drawing/2014/main" id="{DACDEFFE-2427-4532-B829-19FDA57F8D49}"/>
              </a:ext>
            </a:extLst>
          </p:cNvPr>
          <p:cNvCxnSpPr>
            <a:cxnSpLocks/>
          </p:cNvCxnSpPr>
          <p:nvPr/>
        </p:nvCxnSpPr>
        <p:spPr>
          <a:xfrm flipV="1">
            <a:off x="15697200" y="2400300"/>
            <a:ext cx="8054" cy="1549965"/>
          </a:xfrm>
          <a:prstGeom prst="straightConnector1">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Google Shape;31134;p79">
            <a:extLst>
              <a:ext uri="{FF2B5EF4-FFF2-40B4-BE49-F238E27FC236}">
                <a16:creationId xmlns:a16="http://schemas.microsoft.com/office/drawing/2014/main" id="{938D1B33-EF09-4741-8DA7-983D867E3573}"/>
              </a:ext>
            </a:extLst>
          </p:cNvPr>
          <p:cNvGrpSpPr/>
          <p:nvPr/>
        </p:nvGrpSpPr>
        <p:grpSpPr>
          <a:xfrm>
            <a:off x="1950277" y="3742823"/>
            <a:ext cx="996116" cy="835621"/>
            <a:chOff x="-1333975" y="2365850"/>
            <a:chExt cx="292225" cy="293575"/>
          </a:xfrm>
        </p:grpSpPr>
        <p:sp>
          <p:nvSpPr>
            <p:cNvPr id="33" name="Google Shape;31135;p79">
              <a:extLst>
                <a:ext uri="{FF2B5EF4-FFF2-40B4-BE49-F238E27FC236}">
                  <a16:creationId xmlns:a16="http://schemas.microsoft.com/office/drawing/2014/main" id="{4850036B-7E15-4D47-885C-C0B045E63F5B}"/>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4" name="Google Shape;31136;p79">
              <a:extLst>
                <a:ext uri="{FF2B5EF4-FFF2-40B4-BE49-F238E27FC236}">
                  <a16:creationId xmlns:a16="http://schemas.microsoft.com/office/drawing/2014/main" id="{CB38EAC7-88CE-4D34-9972-DF77CFC437F6}"/>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5" name="Google Shape;31137;p79">
              <a:extLst>
                <a:ext uri="{FF2B5EF4-FFF2-40B4-BE49-F238E27FC236}">
                  <a16:creationId xmlns:a16="http://schemas.microsoft.com/office/drawing/2014/main" id="{28B11A8B-55B7-4EBB-B69D-CF59718B5274}"/>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6" name="Google Shape;31138;p79">
              <a:extLst>
                <a:ext uri="{FF2B5EF4-FFF2-40B4-BE49-F238E27FC236}">
                  <a16:creationId xmlns:a16="http://schemas.microsoft.com/office/drawing/2014/main" id="{CC29165E-F361-4749-B47A-B8FA8342EFC5}"/>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7" name="Google Shape;31139;p79">
              <a:extLst>
                <a:ext uri="{FF2B5EF4-FFF2-40B4-BE49-F238E27FC236}">
                  <a16:creationId xmlns:a16="http://schemas.microsoft.com/office/drawing/2014/main" id="{80E1E70B-AAD8-41F6-9926-FF3D1188F8DC}"/>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8" name="Google Shape;31140;p79">
              <a:extLst>
                <a:ext uri="{FF2B5EF4-FFF2-40B4-BE49-F238E27FC236}">
                  <a16:creationId xmlns:a16="http://schemas.microsoft.com/office/drawing/2014/main" id="{ECE3BB0E-92CE-4F99-A70B-31A1A90C5F0B}"/>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9" name="Google Shape;31141;p79">
              <a:extLst>
                <a:ext uri="{FF2B5EF4-FFF2-40B4-BE49-F238E27FC236}">
                  <a16:creationId xmlns:a16="http://schemas.microsoft.com/office/drawing/2014/main" id="{8B60C141-4194-4FA2-80EC-BD6B2B40ED7E}"/>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40" name="Google Shape;31142;p79">
              <a:extLst>
                <a:ext uri="{FF2B5EF4-FFF2-40B4-BE49-F238E27FC236}">
                  <a16:creationId xmlns:a16="http://schemas.microsoft.com/office/drawing/2014/main" id="{C35624B1-2AB0-49E8-A724-8E1B3A37A2DA}"/>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grpSp>
      <p:grpSp>
        <p:nvGrpSpPr>
          <p:cNvPr id="44" name="Google Shape;30265;p76">
            <a:extLst>
              <a:ext uri="{FF2B5EF4-FFF2-40B4-BE49-F238E27FC236}">
                <a16:creationId xmlns:a16="http://schemas.microsoft.com/office/drawing/2014/main" id="{7D653974-579D-41B7-AA27-C2458E812057}"/>
              </a:ext>
            </a:extLst>
          </p:cNvPr>
          <p:cNvGrpSpPr/>
          <p:nvPr/>
        </p:nvGrpSpPr>
        <p:grpSpPr>
          <a:xfrm>
            <a:off x="7328758" y="2007164"/>
            <a:ext cx="748442" cy="553045"/>
            <a:chOff x="-34418125" y="2271100"/>
            <a:chExt cx="296950" cy="293025"/>
          </a:xfrm>
        </p:grpSpPr>
        <p:sp>
          <p:nvSpPr>
            <p:cNvPr id="45" name="Google Shape;30266;p76">
              <a:extLst>
                <a:ext uri="{FF2B5EF4-FFF2-40B4-BE49-F238E27FC236}">
                  <a16:creationId xmlns:a16="http://schemas.microsoft.com/office/drawing/2014/main" id="{B3762BDA-56A9-4669-8C73-87F7D739C4F7}"/>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267;p76">
              <a:extLst>
                <a:ext uri="{FF2B5EF4-FFF2-40B4-BE49-F238E27FC236}">
                  <a16:creationId xmlns:a16="http://schemas.microsoft.com/office/drawing/2014/main" id="{0953BB5F-FC00-4874-96F9-8BF42F46563A}"/>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268;p76">
              <a:extLst>
                <a:ext uri="{FF2B5EF4-FFF2-40B4-BE49-F238E27FC236}">
                  <a16:creationId xmlns:a16="http://schemas.microsoft.com/office/drawing/2014/main" id="{82BFBB3D-F204-4A70-919D-0F8BAFA39126}"/>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269;p76">
              <a:extLst>
                <a:ext uri="{FF2B5EF4-FFF2-40B4-BE49-F238E27FC236}">
                  <a16:creationId xmlns:a16="http://schemas.microsoft.com/office/drawing/2014/main" id="{DA49774E-402E-4E3A-92FB-68D5E26EDE2E}"/>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270;p76">
              <a:extLst>
                <a:ext uri="{FF2B5EF4-FFF2-40B4-BE49-F238E27FC236}">
                  <a16:creationId xmlns:a16="http://schemas.microsoft.com/office/drawing/2014/main" id="{576AD318-F467-4103-A345-DDD9C6219F10}"/>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30265;p76">
            <a:extLst>
              <a:ext uri="{FF2B5EF4-FFF2-40B4-BE49-F238E27FC236}">
                <a16:creationId xmlns:a16="http://schemas.microsoft.com/office/drawing/2014/main" id="{4BFAB7B1-0D65-450A-AB23-3CBF81FE848E}"/>
              </a:ext>
            </a:extLst>
          </p:cNvPr>
          <p:cNvGrpSpPr/>
          <p:nvPr/>
        </p:nvGrpSpPr>
        <p:grpSpPr>
          <a:xfrm>
            <a:off x="10439400" y="7696200"/>
            <a:ext cx="851034" cy="751297"/>
            <a:chOff x="-34418125" y="2271100"/>
            <a:chExt cx="296950" cy="293025"/>
          </a:xfrm>
        </p:grpSpPr>
        <p:sp>
          <p:nvSpPr>
            <p:cNvPr id="51" name="Google Shape;30266;p76">
              <a:extLst>
                <a:ext uri="{FF2B5EF4-FFF2-40B4-BE49-F238E27FC236}">
                  <a16:creationId xmlns:a16="http://schemas.microsoft.com/office/drawing/2014/main" id="{7AAF4A18-78B6-42AD-A40C-5436ACC401DD}"/>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267;p76">
              <a:extLst>
                <a:ext uri="{FF2B5EF4-FFF2-40B4-BE49-F238E27FC236}">
                  <a16:creationId xmlns:a16="http://schemas.microsoft.com/office/drawing/2014/main" id="{5F9525A1-5BA2-4FEE-8BBD-EA4D60FB837B}"/>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268;p76">
              <a:extLst>
                <a:ext uri="{FF2B5EF4-FFF2-40B4-BE49-F238E27FC236}">
                  <a16:creationId xmlns:a16="http://schemas.microsoft.com/office/drawing/2014/main" id="{4A53BCED-1941-4067-829B-74A6BC52F617}"/>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269;p76">
              <a:extLst>
                <a:ext uri="{FF2B5EF4-FFF2-40B4-BE49-F238E27FC236}">
                  <a16:creationId xmlns:a16="http://schemas.microsoft.com/office/drawing/2014/main" id="{5AF2CE2F-0680-41DD-BCBC-47D1CFC58C40}"/>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270;p76">
              <a:extLst>
                <a:ext uri="{FF2B5EF4-FFF2-40B4-BE49-F238E27FC236}">
                  <a16:creationId xmlns:a16="http://schemas.microsoft.com/office/drawing/2014/main" id="{D9287B06-0A1C-4FB6-AADF-666FF50C99E6}"/>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30642;p77">
            <a:extLst>
              <a:ext uri="{FF2B5EF4-FFF2-40B4-BE49-F238E27FC236}">
                <a16:creationId xmlns:a16="http://schemas.microsoft.com/office/drawing/2014/main" id="{D2D25A12-0E78-4F93-9DF8-2ECA3F817D6C}"/>
              </a:ext>
            </a:extLst>
          </p:cNvPr>
          <p:cNvGrpSpPr/>
          <p:nvPr/>
        </p:nvGrpSpPr>
        <p:grpSpPr>
          <a:xfrm>
            <a:off x="12656016" y="574981"/>
            <a:ext cx="674644" cy="605116"/>
            <a:chOff x="-45998575" y="2702625"/>
            <a:chExt cx="229225" cy="298625"/>
          </a:xfrm>
        </p:grpSpPr>
        <p:sp>
          <p:nvSpPr>
            <p:cNvPr id="57" name="Google Shape;30643;p77">
              <a:extLst>
                <a:ext uri="{FF2B5EF4-FFF2-40B4-BE49-F238E27FC236}">
                  <a16:creationId xmlns:a16="http://schemas.microsoft.com/office/drawing/2014/main" id="{1A2D5F3B-7ABD-4951-8ECF-B02AB23D6DC0}"/>
                </a:ext>
              </a:extLst>
            </p:cNvPr>
            <p:cNvSpPr/>
            <p:nvPr/>
          </p:nvSpPr>
          <p:spPr>
            <a:xfrm>
              <a:off x="-45944225" y="2702625"/>
              <a:ext cx="125250" cy="298625"/>
            </a:xfrm>
            <a:custGeom>
              <a:avLst/>
              <a:gdLst/>
              <a:ahLst/>
              <a:cxnLst/>
              <a:rect l="l" t="t" r="r" b="b"/>
              <a:pathLst>
                <a:path w="5010" h="11945" extrusionOk="0">
                  <a:moveTo>
                    <a:pt x="2427" y="682"/>
                  </a:moveTo>
                  <a:cubicBezTo>
                    <a:pt x="2860" y="682"/>
                    <a:pt x="3308" y="817"/>
                    <a:pt x="3624" y="1107"/>
                  </a:cubicBezTo>
                  <a:cubicBezTo>
                    <a:pt x="4033" y="1454"/>
                    <a:pt x="4254" y="1926"/>
                    <a:pt x="4254" y="2430"/>
                  </a:cubicBezTo>
                  <a:cubicBezTo>
                    <a:pt x="4159" y="2745"/>
                    <a:pt x="4096" y="3060"/>
                    <a:pt x="3939" y="3344"/>
                  </a:cubicBezTo>
                  <a:cubicBezTo>
                    <a:pt x="3844" y="3470"/>
                    <a:pt x="3813" y="3533"/>
                    <a:pt x="3750" y="3659"/>
                  </a:cubicBezTo>
                  <a:cubicBezTo>
                    <a:pt x="3498" y="4005"/>
                    <a:pt x="3214" y="4446"/>
                    <a:pt x="3151" y="4919"/>
                  </a:cubicBezTo>
                  <a:lnTo>
                    <a:pt x="2805" y="4919"/>
                  </a:lnTo>
                  <a:lnTo>
                    <a:pt x="2805" y="2808"/>
                  </a:lnTo>
                  <a:lnTo>
                    <a:pt x="3151" y="2808"/>
                  </a:lnTo>
                  <a:cubicBezTo>
                    <a:pt x="3340" y="2808"/>
                    <a:pt x="3498" y="2651"/>
                    <a:pt x="3498" y="2430"/>
                  </a:cubicBezTo>
                  <a:cubicBezTo>
                    <a:pt x="3498" y="2241"/>
                    <a:pt x="3340" y="2084"/>
                    <a:pt x="3151" y="2084"/>
                  </a:cubicBezTo>
                  <a:lnTo>
                    <a:pt x="1733" y="2084"/>
                  </a:lnTo>
                  <a:cubicBezTo>
                    <a:pt x="1544" y="2084"/>
                    <a:pt x="1387" y="2241"/>
                    <a:pt x="1387" y="2430"/>
                  </a:cubicBezTo>
                  <a:cubicBezTo>
                    <a:pt x="1387" y="2651"/>
                    <a:pt x="1544" y="2808"/>
                    <a:pt x="1733" y="2808"/>
                  </a:cubicBezTo>
                  <a:lnTo>
                    <a:pt x="2080" y="2808"/>
                  </a:lnTo>
                  <a:lnTo>
                    <a:pt x="2080" y="4919"/>
                  </a:lnTo>
                  <a:lnTo>
                    <a:pt x="1733" y="4919"/>
                  </a:lnTo>
                  <a:cubicBezTo>
                    <a:pt x="1639" y="4478"/>
                    <a:pt x="1418" y="4100"/>
                    <a:pt x="1166" y="3690"/>
                  </a:cubicBezTo>
                  <a:cubicBezTo>
                    <a:pt x="1072" y="3533"/>
                    <a:pt x="977" y="3375"/>
                    <a:pt x="914" y="3218"/>
                  </a:cubicBezTo>
                  <a:cubicBezTo>
                    <a:pt x="757" y="2871"/>
                    <a:pt x="662" y="2525"/>
                    <a:pt x="757" y="2115"/>
                  </a:cubicBezTo>
                  <a:cubicBezTo>
                    <a:pt x="883" y="1422"/>
                    <a:pt x="1450" y="823"/>
                    <a:pt x="2174" y="697"/>
                  </a:cubicBezTo>
                  <a:cubicBezTo>
                    <a:pt x="2257" y="687"/>
                    <a:pt x="2342" y="682"/>
                    <a:pt x="2427" y="682"/>
                  </a:cubicBezTo>
                  <a:close/>
                  <a:moveTo>
                    <a:pt x="3151" y="5644"/>
                  </a:moveTo>
                  <a:lnTo>
                    <a:pt x="3151" y="6337"/>
                  </a:lnTo>
                  <a:lnTo>
                    <a:pt x="1733" y="6337"/>
                  </a:lnTo>
                  <a:lnTo>
                    <a:pt x="1733" y="5644"/>
                  </a:lnTo>
                  <a:close/>
                  <a:moveTo>
                    <a:pt x="3151" y="7061"/>
                  </a:moveTo>
                  <a:lnTo>
                    <a:pt x="3151" y="8983"/>
                  </a:lnTo>
                  <a:cubicBezTo>
                    <a:pt x="2915" y="8904"/>
                    <a:pt x="2671" y="8865"/>
                    <a:pt x="2430" y="8865"/>
                  </a:cubicBezTo>
                  <a:cubicBezTo>
                    <a:pt x="2190" y="8865"/>
                    <a:pt x="1954" y="8904"/>
                    <a:pt x="1733" y="8983"/>
                  </a:cubicBezTo>
                  <a:lnTo>
                    <a:pt x="1733" y="7061"/>
                  </a:lnTo>
                  <a:close/>
                  <a:moveTo>
                    <a:pt x="2442" y="9558"/>
                  </a:moveTo>
                  <a:cubicBezTo>
                    <a:pt x="2639" y="9558"/>
                    <a:pt x="2836" y="9598"/>
                    <a:pt x="3025" y="9676"/>
                  </a:cubicBezTo>
                  <a:lnTo>
                    <a:pt x="2427" y="10873"/>
                  </a:lnTo>
                  <a:lnTo>
                    <a:pt x="1859" y="9676"/>
                  </a:lnTo>
                  <a:cubicBezTo>
                    <a:pt x="2048" y="9598"/>
                    <a:pt x="2245" y="9558"/>
                    <a:pt x="2442" y="9558"/>
                  </a:cubicBezTo>
                  <a:close/>
                  <a:moveTo>
                    <a:pt x="2441" y="1"/>
                  </a:moveTo>
                  <a:cubicBezTo>
                    <a:pt x="2309" y="1"/>
                    <a:pt x="2178" y="12"/>
                    <a:pt x="2048" y="36"/>
                  </a:cubicBezTo>
                  <a:cubicBezTo>
                    <a:pt x="1072" y="193"/>
                    <a:pt x="221" y="1012"/>
                    <a:pt x="64" y="1989"/>
                  </a:cubicBezTo>
                  <a:cubicBezTo>
                    <a:pt x="1" y="2556"/>
                    <a:pt x="64" y="3060"/>
                    <a:pt x="316" y="3533"/>
                  </a:cubicBezTo>
                  <a:cubicBezTo>
                    <a:pt x="379" y="3753"/>
                    <a:pt x="505" y="3911"/>
                    <a:pt x="631" y="4068"/>
                  </a:cubicBezTo>
                  <a:cubicBezTo>
                    <a:pt x="820" y="4320"/>
                    <a:pt x="977" y="4604"/>
                    <a:pt x="1072" y="4888"/>
                  </a:cubicBezTo>
                  <a:lnTo>
                    <a:pt x="410" y="4888"/>
                  </a:lnTo>
                  <a:cubicBezTo>
                    <a:pt x="190" y="4888"/>
                    <a:pt x="32" y="5045"/>
                    <a:pt x="32" y="5234"/>
                  </a:cubicBezTo>
                  <a:cubicBezTo>
                    <a:pt x="32" y="5423"/>
                    <a:pt x="190" y="5581"/>
                    <a:pt x="410" y="5581"/>
                  </a:cubicBezTo>
                  <a:lnTo>
                    <a:pt x="1103" y="5581"/>
                  </a:lnTo>
                  <a:lnTo>
                    <a:pt x="1103" y="9487"/>
                  </a:lnTo>
                  <a:cubicBezTo>
                    <a:pt x="1103" y="9645"/>
                    <a:pt x="1103" y="9582"/>
                    <a:pt x="2206" y="11724"/>
                  </a:cubicBezTo>
                  <a:cubicBezTo>
                    <a:pt x="2301" y="11850"/>
                    <a:pt x="2395" y="11945"/>
                    <a:pt x="2521" y="11945"/>
                  </a:cubicBezTo>
                  <a:cubicBezTo>
                    <a:pt x="2647" y="11945"/>
                    <a:pt x="2773" y="11850"/>
                    <a:pt x="2836" y="11724"/>
                  </a:cubicBezTo>
                  <a:cubicBezTo>
                    <a:pt x="3939" y="9519"/>
                    <a:pt x="3939" y="9613"/>
                    <a:pt x="3939" y="9487"/>
                  </a:cubicBezTo>
                  <a:lnTo>
                    <a:pt x="3939" y="5581"/>
                  </a:lnTo>
                  <a:lnTo>
                    <a:pt x="4663" y="5581"/>
                  </a:lnTo>
                  <a:cubicBezTo>
                    <a:pt x="4852" y="5581"/>
                    <a:pt x="5010" y="5423"/>
                    <a:pt x="5010" y="5234"/>
                  </a:cubicBezTo>
                  <a:cubicBezTo>
                    <a:pt x="5010" y="5045"/>
                    <a:pt x="4852" y="4888"/>
                    <a:pt x="4663" y="4888"/>
                  </a:cubicBezTo>
                  <a:lnTo>
                    <a:pt x="3970" y="4888"/>
                  </a:lnTo>
                  <a:cubicBezTo>
                    <a:pt x="4065" y="4604"/>
                    <a:pt x="4254" y="4289"/>
                    <a:pt x="4443" y="4005"/>
                  </a:cubicBezTo>
                  <a:cubicBezTo>
                    <a:pt x="4411" y="3942"/>
                    <a:pt x="4506" y="3816"/>
                    <a:pt x="4569" y="3690"/>
                  </a:cubicBezTo>
                  <a:cubicBezTo>
                    <a:pt x="4821" y="3344"/>
                    <a:pt x="4915" y="2903"/>
                    <a:pt x="4915" y="2493"/>
                  </a:cubicBezTo>
                  <a:cubicBezTo>
                    <a:pt x="4915" y="1769"/>
                    <a:pt x="4600" y="1075"/>
                    <a:pt x="4065" y="603"/>
                  </a:cubicBezTo>
                  <a:cubicBezTo>
                    <a:pt x="3603" y="218"/>
                    <a:pt x="3017" y="1"/>
                    <a:pt x="24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30644;p77">
              <a:extLst>
                <a:ext uri="{FF2B5EF4-FFF2-40B4-BE49-F238E27FC236}">
                  <a16:creationId xmlns:a16="http://schemas.microsoft.com/office/drawing/2014/main" id="{973BAA17-DCEC-443C-AECA-E361FFD18A9A}"/>
                </a:ext>
              </a:extLst>
            </p:cNvPr>
            <p:cNvSpPr/>
            <p:nvPr/>
          </p:nvSpPr>
          <p:spPr>
            <a:xfrm>
              <a:off x="-45804025" y="2755500"/>
              <a:ext cx="34675" cy="18125"/>
            </a:xfrm>
            <a:custGeom>
              <a:avLst/>
              <a:gdLst/>
              <a:ahLst/>
              <a:cxnLst/>
              <a:rect l="l" t="t" r="r" b="b"/>
              <a:pathLst>
                <a:path w="1387" h="725" extrusionOk="0">
                  <a:moveTo>
                    <a:pt x="347" y="0"/>
                  </a:moveTo>
                  <a:cubicBezTo>
                    <a:pt x="127" y="0"/>
                    <a:pt x="1" y="158"/>
                    <a:pt x="1" y="378"/>
                  </a:cubicBezTo>
                  <a:cubicBezTo>
                    <a:pt x="1" y="567"/>
                    <a:pt x="127" y="725"/>
                    <a:pt x="347" y="725"/>
                  </a:cubicBezTo>
                  <a:lnTo>
                    <a:pt x="1040" y="725"/>
                  </a:lnTo>
                  <a:cubicBezTo>
                    <a:pt x="1261" y="725"/>
                    <a:pt x="1387" y="567"/>
                    <a:pt x="1387" y="378"/>
                  </a:cubicBezTo>
                  <a:cubicBezTo>
                    <a:pt x="1387" y="158"/>
                    <a:pt x="1261"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645;p77">
              <a:extLst>
                <a:ext uri="{FF2B5EF4-FFF2-40B4-BE49-F238E27FC236}">
                  <a16:creationId xmlns:a16="http://schemas.microsoft.com/office/drawing/2014/main" id="{2B98A379-F40E-4FE2-BEC4-5DD2E0C7857F}"/>
                </a:ext>
              </a:extLst>
            </p:cNvPr>
            <p:cNvSpPr/>
            <p:nvPr/>
          </p:nvSpPr>
          <p:spPr>
            <a:xfrm>
              <a:off x="-45998575" y="2755500"/>
              <a:ext cx="35475" cy="18125"/>
            </a:xfrm>
            <a:custGeom>
              <a:avLst/>
              <a:gdLst/>
              <a:ahLst/>
              <a:cxnLst/>
              <a:rect l="l" t="t" r="r" b="b"/>
              <a:pathLst>
                <a:path w="1419" h="725" extrusionOk="0">
                  <a:moveTo>
                    <a:pt x="379" y="0"/>
                  </a:moveTo>
                  <a:cubicBezTo>
                    <a:pt x="158" y="0"/>
                    <a:pt x="1" y="158"/>
                    <a:pt x="1" y="378"/>
                  </a:cubicBezTo>
                  <a:cubicBezTo>
                    <a:pt x="1" y="567"/>
                    <a:pt x="158" y="725"/>
                    <a:pt x="379" y="725"/>
                  </a:cubicBezTo>
                  <a:lnTo>
                    <a:pt x="1072" y="725"/>
                  </a:lnTo>
                  <a:cubicBezTo>
                    <a:pt x="1261" y="693"/>
                    <a:pt x="1419" y="536"/>
                    <a:pt x="1419" y="378"/>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646;p77">
              <a:extLst>
                <a:ext uri="{FF2B5EF4-FFF2-40B4-BE49-F238E27FC236}">
                  <a16:creationId xmlns:a16="http://schemas.microsoft.com/office/drawing/2014/main" id="{B3B01B12-CBB6-40F7-B359-651AA0287DDE}"/>
                </a:ext>
              </a:extLst>
            </p:cNvPr>
            <p:cNvSpPr/>
            <p:nvPr/>
          </p:nvSpPr>
          <p:spPr>
            <a:xfrm>
              <a:off x="-45818200" y="2703175"/>
              <a:ext cx="35475" cy="26100"/>
            </a:xfrm>
            <a:custGeom>
              <a:avLst/>
              <a:gdLst/>
              <a:ahLst/>
              <a:cxnLst/>
              <a:rect l="l" t="t" r="r" b="b"/>
              <a:pathLst>
                <a:path w="1419" h="1044" extrusionOk="0">
                  <a:moveTo>
                    <a:pt x="991" y="1"/>
                  </a:moveTo>
                  <a:cubicBezTo>
                    <a:pt x="930" y="1"/>
                    <a:pt x="870" y="15"/>
                    <a:pt x="820" y="45"/>
                  </a:cubicBezTo>
                  <a:lnTo>
                    <a:pt x="252" y="423"/>
                  </a:lnTo>
                  <a:cubicBezTo>
                    <a:pt x="95" y="486"/>
                    <a:pt x="0" y="738"/>
                    <a:pt x="126" y="896"/>
                  </a:cubicBezTo>
                  <a:cubicBezTo>
                    <a:pt x="205" y="994"/>
                    <a:pt x="309" y="1044"/>
                    <a:pt x="414" y="1044"/>
                  </a:cubicBezTo>
                  <a:cubicBezTo>
                    <a:pt x="476" y="1044"/>
                    <a:pt x="540" y="1026"/>
                    <a:pt x="599" y="990"/>
                  </a:cubicBezTo>
                  <a:lnTo>
                    <a:pt x="1166" y="644"/>
                  </a:lnTo>
                  <a:cubicBezTo>
                    <a:pt x="1324" y="581"/>
                    <a:pt x="1418" y="329"/>
                    <a:pt x="1292" y="171"/>
                  </a:cubicBezTo>
                  <a:cubicBezTo>
                    <a:pt x="1249" y="64"/>
                    <a:pt x="1119" y="1"/>
                    <a:pt x="9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647;p77">
              <a:extLst>
                <a:ext uri="{FF2B5EF4-FFF2-40B4-BE49-F238E27FC236}">
                  <a16:creationId xmlns:a16="http://schemas.microsoft.com/office/drawing/2014/main" id="{E4C25493-03DA-4106-A286-03405699C3B0}"/>
                </a:ext>
              </a:extLst>
            </p:cNvPr>
            <p:cNvSpPr/>
            <p:nvPr/>
          </p:nvSpPr>
          <p:spPr>
            <a:xfrm>
              <a:off x="-45984400" y="2799050"/>
              <a:ext cx="35475" cy="26100"/>
            </a:xfrm>
            <a:custGeom>
              <a:avLst/>
              <a:gdLst/>
              <a:ahLst/>
              <a:cxnLst/>
              <a:rect l="l" t="t" r="r" b="b"/>
              <a:pathLst>
                <a:path w="1419" h="1044" extrusionOk="0">
                  <a:moveTo>
                    <a:pt x="1014" y="1"/>
                  </a:moveTo>
                  <a:cubicBezTo>
                    <a:pt x="947" y="1"/>
                    <a:pt x="879" y="18"/>
                    <a:pt x="820" y="54"/>
                  </a:cubicBezTo>
                  <a:lnTo>
                    <a:pt x="221" y="400"/>
                  </a:lnTo>
                  <a:cubicBezTo>
                    <a:pt x="64" y="463"/>
                    <a:pt x="1" y="716"/>
                    <a:pt x="95" y="873"/>
                  </a:cubicBezTo>
                  <a:cubicBezTo>
                    <a:pt x="160" y="980"/>
                    <a:pt x="282" y="1043"/>
                    <a:pt x="403" y="1043"/>
                  </a:cubicBezTo>
                  <a:cubicBezTo>
                    <a:pt x="461" y="1043"/>
                    <a:pt x="517" y="1029"/>
                    <a:pt x="568" y="999"/>
                  </a:cubicBezTo>
                  <a:lnTo>
                    <a:pt x="1167" y="621"/>
                  </a:lnTo>
                  <a:cubicBezTo>
                    <a:pt x="1324" y="558"/>
                    <a:pt x="1419" y="306"/>
                    <a:pt x="1293" y="148"/>
                  </a:cubicBezTo>
                  <a:cubicBezTo>
                    <a:pt x="1234" y="50"/>
                    <a:pt x="1125" y="1"/>
                    <a:pt x="10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648;p77">
              <a:extLst>
                <a:ext uri="{FF2B5EF4-FFF2-40B4-BE49-F238E27FC236}">
                  <a16:creationId xmlns:a16="http://schemas.microsoft.com/office/drawing/2014/main" id="{DCE8702A-D494-49AF-A278-D26FD983E9CB}"/>
                </a:ext>
              </a:extLst>
            </p:cNvPr>
            <p:cNvSpPr/>
            <p:nvPr/>
          </p:nvSpPr>
          <p:spPr>
            <a:xfrm>
              <a:off x="-45815850" y="2799050"/>
              <a:ext cx="33900" cy="25750"/>
            </a:xfrm>
            <a:custGeom>
              <a:avLst/>
              <a:gdLst/>
              <a:ahLst/>
              <a:cxnLst/>
              <a:rect l="l" t="t" r="r" b="b"/>
              <a:pathLst>
                <a:path w="1356" h="1030" extrusionOk="0">
                  <a:moveTo>
                    <a:pt x="343" y="1"/>
                  </a:moveTo>
                  <a:cubicBezTo>
                    <a:pt x="231" y="1"/>
                    <a:pt x="123" y="50"/>
                    <a:pt x="64" y="148"/>
                  </a:cubicBezTo>
                  <a:cubicBezTo>
                    <a:pt x="1" y="306"/>
                    <a:pt x="32" y="558"/>
                    <a:pt x="190" y="621"/>
                  </a:cubicBezTo>
                  <a:lnTo>
                    <a:pt x="789" y="999"/>
                  </a:lnTo>
                  <a:cubicBezTo>
                    <a:pt x="838" y="1019"/>
                    <a:pt x="895" y="1029"/>
                    <a:pt x="951" y="1029"/>
                  </a:cubicBezTo>
                  <a:cubicBezTo>
                    <a:pt x="1073" y="1029"/>
                    <a:pt x="1197" y="981"/>
                    <a:pt x="1261" y="873"/>
                  </a:cubicBezTo>
                  <a:cubicBezTo>
                    <a:pt x="1356" y="716"/>
                    <a:pt x="1293" y="526"/>
                    <a:pt x="1135" y="400"/>
                  </a:cubicBezTo>
                  <a:lnTo>
                    <a:pt x="537" y="54"/>
                  </a:lnTo>
                  <a:cubicBezTo>
                    <a:pt x="477" y="18"/>
                    <a:pt x="410" y="1"/>
                    <a:pt x="3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649;p77">
              <a:extLst>
                <a:ext uri="{FF2B5EF4-FFF2-40B4-BE49-F238E27FC236}">
                  <a16:creationId xmlns:a16="http://schemas.microsoft.com/office/drawing/2014/main" id="{3E601DF4-859B-4902-AD43-48FF3B74A970}"/>
                </a:ext>
              </a:extLst>
            </p:cNvPr>
            <p:cNvSpPr/>
            <p:nvPr/>
          </p:nvSpPr>
          <p:spPr>
            <a:xfrm>
              <a:off x="-45983600" y="2702750"/>
              <a:ext cx="34675" cy="25525"/>
            </a:xfrm>
            <a:custGeom>
              <a:avLst/>
              <a:gdLst/>
              <a:ahLst/>
              <a:cxnLst/>
              <a:rect l="l" t="t" r="r" b="b"/>
              <a:pathLst>
                <a:path w="1387" h="1021" extrusionOk="0">
                  <a:moveTo>
                    <a:pt x="398" y="0"/>
                  </a:moveTo>
                  <a:cubicBezTo>
                    <a:pt x="269" y="0"/>
                    <a:pt x="138" y="49"/>
                    <a:pt x="95" y="157"/>
                  </a:cubicBezTo>
                  <a:cubicBezTo>
                    <a:pt x="0" y="314"/>
                    <a:pt x="32" y="535"/>
                    <a:pt x="189" y="629"/>
                  </a:cubicBezTo>
                  <a:lnTo>
                    <a:pt x="788" y="976"/>
                  </a:lnTo>
                  <a:cubicBezTo>
                    <a:pt x="839" y="1006"/>
                    <a:pt x="899" y="1020"/>
                    <a:pt x="959" y="1020"/>
                  </a:cubicBezTo>
                  <a:cubicBezTo>
                    <a:pt x="1088" y="1020"/>
                    <a:pt x="1218" y="957"/>
                    <a:pt x="1261" y="850"/>
                  </a:cubicBezTo>
                  <a:cubicBezTo>
                    <a:pt x="1387" y="692"/>
                    <a:pt x="1292" y="503"/>
                    <a:pt x="1135" y="377"/>
                  </a:cubicBezTo>
                  <a:lnTo>
                    <a:pt x="567" y="31"/>
                  </a:lnTo>
                  <a:cubicBezTo>
                    <a:pt x="518" y="11"/>
                    <a:pt x="458" y="0"/>
                    <a:pt x="3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object 2">
            <a:extLst>
              <a:ext uri="{FF2B5EF4-FFF2-40B4-BE49-F238E27FC236}">
                <a16:creationId xmlns:a16="http://schemas.microsoft.com/office/drawing/2014/main" id="{B046B65B-C82A-45CC-8C3D-84C0D12EF801}"/>
              </a:ext>
            </a:extLst>
          </p:cNvPr>
          <p:cNvSpPr/>
          <p:nvPr/>
        </p:nvSpPr>
        <p:spPr>
          <a:xfrm>
            <a:off x="647328" y="479390"/>
            <a:ext cx="16848997" cy="9328217"/>
          </a:xfrm>
          <a:custGeom>
            <a:avLst/>
            <a:gdLst/>
            <a:ahLst/>
            <a:cxnLst/>
            <a:rect l="l" t="t" r="r" b="b"/>
            <a:pathLst>
              <a:path w="9286875" h="9850755">
                <a:moveTo>
                  <a:pt x="0" y="0"/>
                </a:moveTo>
                <a:lnTo>
                  <a:pt x="9286874" y="0"/>
                </a:lnTo>
                <a:lnTo>
                  <a:pt x="9286874" y="9850147"/>
                </a:lnTo>
                <a:lnTo>
                  <a:pt x="0" y="9850147"/>
                </a:lnTo>
                <a:lnTo>
                  <a:pt x="0" y="0"/>
                </a:lnTo>
                <a:close/>
              </a:path>
            </a:pathLst>
          </a:custGeom>
          <a:solidFill>
            <a:srgbClr val="FFFFFF"/>
          </a:solidFill>
        </p:spPr>
        <p:txBody>
          <a:bodyPr wrap="square" lIns="0" tIns="0" rIns="0" bIns="0" rtlCol="0"/>
          <a:lstStyle/>
          <a:p>
            <a:endParaRPr lang="en-US" dirty="0"/>
          </a:p>
        </p:txBody>
      </p:sp>
      <p:sp>
        <p:nvSpPr>
          <p:cNvPr id="65" name="object 2">
            <a:extLst>
              <a:ext uri="{FF2B5EF4-FFF2-40B4-BE49-F238E27FC236}">
                <a16:creationId xmlns:a16="http://schemas.microsoft.com/office/drawing/2014/main" id="{BCF6C152-9201-48BF-BE86-5BAB59ECAE65}"/>
              </a:ext>
            </a:extLst>
          </p:cNvPr>
          <p:cNvSpPr txBox="1">
            <a:spLocks/>
          </p:cNvSpPr>
          <p:nvPr/>
        </p:nvSpPr>
        <p:spPr>
          <a:xfrm>
            <a:off x="1168399" y="1169152"/>
            <a:ext cx="11592025" cy="2796278"/>
          </a:xfrm>
          <a:prstGeom prst="rect">
            <a:avLst/>
          </a:prstGeom>
        </p:spPr>
        <p:txBody>
          <a:bodyPr vert="horz" wrap="square" lIns="0" tIns="13335" rIns="0" bIns="0" rtlCol="0">
            <a:spAutoFit/>
          </a:bodyPr>
          <a:lstStyle>
            <a:lvl1pPr>
              <a:defRPr sz="5800" b="0" i="0">
                <a:solidFill>
                  <a:schemeClr val="bg1"/>
                </a:solidFill>
                <a:latin typeface="Verdana"/>
                <a:ea typeface="+mj-ea"/>
                <a:cs typeface="Verdana"/>
              </a:defRPr>
            </a:lvl1pPr>
          </a:lstStyle>
          <a:p>
            <a:pPr marL="12700" algn="l">
              <a:spcBef>
                <a:spcPts val="105"/>
              </a:spcBef>
            </a:pPr>
            <a:r>
              <a:rPr lang="en-US" sz="6000" spc="325" dirty="0">
                <a:solidFill>
                  <a:srgbClr val="002F60"/>
                </a:solidFill>
              </a:rPr>
              <a:t>Experiments - </a:t>
            </a:r>
            <a:r>
              <a:rPr lang="en-US" sz="6000" spc="80" dirty="0">
                <a:solidFill>
                  <a:srgbClr val="002060"/>
                </a:solidFill>
                <a:latin typeface="Century Gothic"/>
                <a:cs typeface="Century Gothic"/>
              </a:rPr>
              <a:t>Logistic</a:t>
            </a:r>
            <a:r>
              <a:rPr lang="en-US" sz="6000" spc="-75" dirty="0">
                <a:solidFill>
                  <a:srgbClr val="002060"/>
                </a:solidFill>
                <a:latin typeface="Century Gothic"/>
                <a:cs typeface="Century Gothic"/>
              </a:rPr>
              <a:t> </a:t>
            </a:r>
            <a:r>
              <a:rPr lang="en-US" sz="6000" spc="90" dirty="0">
                <a:solidFill>
                  <a:srgbClr val="002060"/>
                </a:solidFill>
                <a:latin typeface="Century Gothic"/>
                <a:cs typeface="+mn-cs"/>
              </a:rPr>
              <a:t>Regression</a:t>
            </a:r>
            <a:endParaRPr lang="en-US" sz="6000" dirty="0">
              <a:solidFill>
                <a:srgbClr val="002060"/>
              </a:solidFill>
              <a:latin typeface="Century Gothic"/>
              <a:cs typeface="+mn-cs"/>
            </a:endParaRPr>
          </a:p>
          <a:p>
            <a:pPr marL="12700" algn="l">
              <a:spcBef>
                <a:spcPts val="105"/>
              </a:spcBef>
            </a:pPr>
            <a:endParaRPr lang="en-US" sz="6000" spc="-300" dirty="0">
              <a:solidFill>
                <a:srgbClr val="002F60"/>
              </a:solidFill>
            </a:endParaRPr>
          </a:p>
        </p:txBody>
      </p:sp>
      <p:sp>
        <p:nvSpPr>
          <p:cNvPr id="4" name="TextBox 3">
            <a:extLst>
              <a:ext uri="{FF2B5EF4-FFF2-40B4-BE49-F238E27FC236}">
                <a16:creationId xmlns:a16="http://schemas.microsoft.com/office/drawing/2014/main" id="{EE056DFD-F427-4C8D-9066-F37F1F407499}"/>
              </a:ext>
            </a:extLst>
          </p:cNvPr>
          <p:cNvSpPr txBox="1"/>
          <p:nvPr/>
        </p:nvSpPr>
        <p:spPr>
          <a:xfrm>
            <a:off x="1168399" y="2705999"/>
            <a:ext cx="9087460" cy="738664"/>
          </a:xfrm>
          <a:prstGeom prst="rect">
            <a:avLst/>
          </a:prstGeom>
          <a:noFill/>
        </p:spPr>
        <p:txBody>
          <a:bodyPr wrap="square" rtlCol="0">
            <a:spAutoFit/>
          </a:bodyPr>
          <a:lstStyle/>
          <a:p>
            <a:pPr marL="12700" algn="l">
              <a:lnSpc>
                <a:spcPct val="100000"/>
              </a:lnSpc>
              <a:spcBef>
                <a:spcPts val="90"/>
              </a:spcBef>
            </a:pPr>
            <a:endParaRPr lang="en-US" sz="2400" spc="55" dirty="0">
              <a:solidFill>
                <a:srgbClr val="002F60"/>
              </a:solidFill>
              <a:latin typeface="Verdana"/>
              <a:cs typeface="Verdana"/>
            </a:endParaRPr>
          </a:p>
          <a:p>
            <a:endParaRPr lang="en-US" dirty="0"/>
          </a:p>
        </p:txBody>
      </p:sp>
      <p:sp>
        <p:nvSpPr>
          <p:cNvPr id="3" name="TextBox 2">
            <a:extLst>
              <a:ext uri="{FF2B5EF4-FFF2-40B4-BE49-F238E27FC236}">
                <a16:creationId xmlns:a16="http://schemas.microsoft.com/office/drawing/2014/main" id="{65B8F5D8-8E39-424A-A0CC-920F608BA3C3}"/>
              </a:ext>
            </a:extLst>
          </p:cNvPr>
          <p:cNvSpPr txBox="1"/>
          <p:nvPr/>
        </p:nvSpPr>
        <p:spPr>
          <a:xfrm>
            <a:off x="4862076" y="4578444"/>
            <a:ext cx="4681788" cy="4816703"/>
          </a:xfrm>
          <a:prstGeom prst="rect">
            <a:avLst/>
          </a:prstGeom>
          <a:noFill/>
        </p:spPr>
        <p:txBody>
          <a:bodyPr wrap="square" rtlCol="0">
            <a:spAutoFit/>
          </a:bodyPr>
          <a:lstStyle/>
          <a:p>
            <a:pPr algn="l"/>
            <a:r>
              <a:rPr lang="en-US" sz="3200" b="1" spc="105" dirty="0">
                <a:solidFill>
                  <a:srgbClr val="002F60"/>
                </a:solidFill>
                <a:latin typeface="Arial"/>
                <a:cs typeface="Arial"/>
              </a:rPr>
              <a:t>F 1 </a:t>
            </a:r>
          </a:p>
          <a:p>
            <a:pPr algn="l"/>
            <a:endParaRPr lang="en-US" sz="2700" spc="105" dirty="0">
              <a:solidFill>
                <a:srgbClr val="002F60"/>
              </a:solidFill>
              <a:latin typeface="Arial"/>
              <a:cs typeface="Arial"/>
            </a:endParaRPr>
          </a:p>
          <a:p>
            <a:pPr algn="l"/>
            <a:r>
              <a:rPr lang="en-US" sz="2700" spc="105" dirty="0">
                <a:solidFill>
                  <a:srgbClr val="002F60"/>
                </a:solidFill>
                <a:latin typeface="Arial"/>
                <a:cs typeface="Arial"/>
              </a:rPr>
              <a:t>0.56</a:t>
            </a:r>
          </a:p>
          <a:p>
            <a:pPr algn="l"/>
            <a:endParaRPr lang="en-US" sz="2700" spc="105" dirty="0">
              <a:solidFill>
                <a:srgbClr val="002F60"/>
              </a:solidFill>
              <a:latin typeface="Arial"/>
              <a:cs typeface="Arial"/>
            </a:endParaRPr>
          </a:p>
          <a:p>
            <a:pPr algn="l"/>
            <a:r>
              <a:rPr lang="en-US" sz="2700" b="1" spc="105" dirty="0">
                <a:solidFill>
                  <a:srgbClr val="002F60"/>
                </a:solidFill>
                <a:latin typeface="Arial"/>
                <a:cs typeface="Arial"/>
              </a:rPr>
              <a:t>Precision</a:t>
            </a:r>
            <a:r>
              <a:rPr lang="en-US" sz="2700" spc="105" dirty="0">
                <a:solidFill>
                  <a:srgbClr val="002F60"/>
                </a:solidFill>
                <a:latin typeface="Arial"/>
                <a:cs typeface="Arial"/>
              </a:rPr>
              <a:t> </a:t>
            </a:r>
          </a:p>
          <a:p>
            <a:pPr algn="l"/>
            <a:endParaRPr lang="en-US" sz="2700" spc="105" dirty="0">
              <a:solidFill>
                <a:srgbClr val="002F60"/>
              </a:solidFill>
              <a:latin typeface="Arial"/>
              <a:cs typeface="Arial"/>
            </a:endParaRPr>
          </a:p>
          <a:p>
            <a:pPr algn="l"/>
            <a:r>
              <a:rPr lang="en-US" sz="2700" spc="105" dirty="0">
                <a:solidFill>
                  <a:srgbClr val="002F60"/>
                </a:solidFill>
                <a:latin typeface="Arial"/>
                <a:cs typeface="Arial"/>
              </a:rPr>
              <a:t> 0.93</a:t>
            </a:r>
          </a:p>
          <a:p>
            <a:pPr algn="l"/>
            <a:endParaRPr lang="en-US" sz="2700" spc="105" dirty="0">
              <a:solidFill>
                <a:srgbClr val="002F60"/>
              </a:solidFill>
              <a:latin typeface="Arial"/>
              <a:cs typeface="Arial"/>
            </a:endParaRPr>
          </a:p>
          <a:p>
            <a:pPr algn="l"/>
            <a:r>
              <a:rPr lang="en-US" sz="3200" b="1" spc="105" dirty="0">
                <a:solidFill>
                  <a:srgbClr val="002F60"/>
                </a:solidFill>
                <a:latin typeface="Arial"/>
                <a:cs typeface="Arial"/>
              </a:rPr>
              <a:t>Recall</a:t>
            </a:r>
            <a:r>
              <a:rPr lang="en-US" sz="2700" spc="105" dirty="0">
                <a:solidFill>
                  <a:srgbClr val="002F60"/>
                </a:solidFill>
                <a:latin typeface="Arial"/>
                <a:cs typeface="Arial"/>
              </a:rPr>
              <a:t> </a:t>
            </a:r>
          </a:p>
          <a:p>
            <a:pPr algn="l"/>
            <a:endParaRPr lang="en-US" sz="2700" spc="105" dirty="0">
              <a:solidFill>
                <a:srgbClr val="002F60"/>
              </a:solidFill>
              <a:latin typeface="Arial"/>
              <a:cs typeface="Arial"/>
            </a:endParaRPr>
          </a:p>
          <a:p>
            <a:pPr algn="l"/>
            <a:r>
              <a:rPr lang="en-US" sz="2700" spc="105" dirty="0">
                <a:solidFill>
                  <a:srgbClr val="002F60"/>
                </a:solidFill>
                <a:latin typeface="Arial"/>
                <a:cs typeface="Arial"/>
              </a:rPr>
              <a:t>0.40</a:t>
            </a:r>
          </a:p>
        </p:txBody>
      </p:sp>
      <p:sp>
        <p:nvSpPr>
          <p:cNvPr id="66" name="TextBox 65">
            <a:extLst>
              <a:ext uri="{FF2B5EF4-FFF2-40B4-BE49-F238E27FC236}">
                <a16:creationId xmlns:a16="http://schemas.microsoft.com/office/drawing/2014/main" id="{ACAF8098-E235-44D8-A312-3BCB828C5FE0}"/>
              </a:ext>
            </a:extLst>
          </p:cNvPr>
          <p:cNvSpPr txBox="1"/>
          <p:nvPr/>
        </p:nvSpPr>
        <p:spPr>
          <a:xfrm>
            <a:off x="1168399" y="5037173"/>
            <a:ext cx="4681788" cy="1415772"/>
          </a:xfrm>
          <a:prstGeom prst="rect">
            <a:avLst/>
          </a:prstGeom>
          <a:noFill/>
        </p:spPr>
        <p:txBody>
          <a:bodyPr wrap="square" rtlCol="0">
            <a:spAutoFit/>
          </a:bodyPr>
          <a:lstStyle/>
          <a:p>
            <a:pPr algn="l"/>
            <a:r>
              <a:rPr lang="en-US" sz="3200" b="1" spc="105" dirty="0">
                <a:solidFill>
                  <a:srgbClr val="002F60"/>
                </a:solidFill>
                <a:latin typeface="Arial"/>
                <a:cs typeface="Arial"/>
              </a:rPr>
              <a:t>Train</a:t>
            </a:r>
          </a:p>
          <a:p>
            <a:pPr algn="l"/>
            <a:r>
              <a:rPr lang="en-US" sz="2700" spc="105" dirty="0">
                <a:solidFill>
                  <a:srgbClr val="002F60"/>
                </a:solidFill>
                <a:latin typeface="Arial"/>
                <a:cs typeface="Arial"/>
              </a:rPr>
              <a:t> </a:t>
            </a:r>
          </a:p>
          <a:p>
            <a:pPr algn="l"/>
            <a:r>
              <a:rPr lang="en-US" sz="2700" spc="105" dirty="0">
                <a:solidFill>
                  <a:srgbClr val="002F60"/>
                </a:solidFill>
                <a:latin typeface="Arial"/>
                <a:cs typeface="Arial"/>
              </a:rPr>
              <a:t>0.816</a:t>
            </a:r>
          </a:p>
        </p:txBody>
      </p:sp>
      <p:sp>
        <p:nvSpPr>
          <p:cNvPr id="67" name="TextBox 66">
            <a:extLst>
              <a:ext uri="{FF2B5EF4-FFF2-40B4-BE49-F238E27FC236}">
                <a16:creationId xmlns:a16="http://schemas.microsoft.com/office/drawing/2014/main" id="{3CA73DED-55C6-4FAE-91E1-A226496CD173}"/>
              </a:ext>
            </a:extLst>
          </p:cNvPr>
          <p:cNvSpPr txBox="1"/>
          <p:nvPr/>
        </p:nvSpPr>
        <p:spPr>
          <a:xfrm>
            <a:off x="1137919" y="7100421"/>
            <a:ext cx="4681788" cy="1415772"/>
          </a:xfrm>
          <a:prstGeom prst="rect">
            <a:avLst/>
          </a:prstGeom>
          <a:noFill/>
        </p:spPr>
        <p:txBody>
          <a:bodyPr wrap="square" rtlCol="0">
            <a:spAutoFit/>
          </a:bodyPr>
          <a:lstStyle/>
          <a:p>
            <a:pPr algn="l"/>
            <a:r>
              <a:rPr lang="en-US" sz="3200" b="1" spc="105" dirty="0">
                <a:solidFill>
                  <a:srgbClr val="002F60"/>
                </a:solidFill>
                <a:latin typeface="Arial"/>
                <a:cs typeface="Arial"/>
              </a:rPr>
              <a:t>Test</a:t>
            </a:r>
          </a:p>
          <a:p>
            <a:pPr algn="l"/>
            <a:r>
              <a:rPr lang="en-US" sz="2700" spc="105" dirty="0">
                <a:solidFill>
                  <a:srgbClr val="002F60"/>
                </a:solidFill>
                <a:latin typeface="Arial"/>
                <a:cs typeface="Arial"/>
              </a:rPr>
              <a:t> </a:t>
            </a:r>
          </a:p>
          <a:p>
            <a:pPr algn="l"/>
            <a:r>
              <a:rPr lang="en-US" sz="2700" spc="105" dirty="0">
                <a:solidFill>
                  <a:srgbClr val="002F60"/>
                </a:solidFill>
                <a:latin typeface="Arial"/>
                <a:cs typeface="Arial"/>
              </a:rPr>
              <a:t>0.813</a:t>
            </a:r>
          </a:p>
        </p:txBody>
      </p:sp>
      <p:pic>
        <p:nvPicPr>
          <p:cNvPr id="6" name="Picture 5">
            <a:extLst>
              <a:ext uri="{FF2B5EF4-FFF2-40B4-BE49-F238E27FC236}">
                <a16:creationId xmlns:a16="http://schemas.microsoft.com/office/drawing/2014/main" id="{3589BCB6-B279-4FFE-A94F-D1615C0223C8}"/>
              </a:ext>
            </a:extLst>
          </p:cNvPr>
          <p:cNvPicPr>
            <a:picLocks noChangeAspect="1"/>
          </p:cNvPicPr>
          <p:nvPr/>
        </p:nvPicPr>
        <p:blipFill>
          <a:blip r:embed="rId2"/>
          <a:stretch>
            <a:fillRect/>
          </a:stretch>
        </p:blipFill>
        <p:spPr>
          <a:xfrm>
            <a:off x="8130458" y="2734058"/>
            <a:ext cx="9270249" cy="6383789"/>
          </a:xfrm>
          <a:prstGeom prst="rect">
            <a:avLst/>
          </a:prstGeom>
        </p:spPr>
      </p:pic>
    </p:spTree>
    <p:extLst>
      <p:ext uri="{BB962C8B-B14F-4D97-AF65-F5344CB8AC3E}">
        <p14:creationId xmlns:p14="http://schemas.microsoft.com/office/powerpoint/2010/main" val="94266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11854" y="2530305"/>
            <a:ext cx="6264910" cy="936795"/>
          </a:xfrm>
          <a:prstGeom prst="rect">
            <a:avLst/>
          </a:prstGeom>
        </p:spPr>
        <p:txBody>
          <a:bodyPr vert="horz" wrap="square" lIns="0" tIns="13335" rIns="0" bIns="0" rtlCol="0">
            <a:spAutoFit/>
          </a:bodyPr>
          <a:lstStyle/>
          <a:p>
            <a:pPr marL="12700">
              <a:lnSpc>
                <a:spcPct val="100000"/>
              </a:lnSpc>
              <a:spcBef>
                <a:spcPts val="105"/>
              </a:spcBef>
            </a:pPr>
            <a:r>
              <a:rPr lang="en-US" sz="6000" b="1" spc="-315" dirty="0">
                <a:latin typeface="Century Gothic"/>
              </a:rPr>
              <a:t>Summary</a:t>
            </a:r>
            <a:endParaRPr spc="1070" dirty="0"/>
          </a:p>
        </p:txBody>
      </p:sp>
      <p:sp>
        <p:nvSpPr>
          <p:cNvPr id="3" name="object 3"/>
          <p:cNvSpPr txBox="1"/>
          <p:nvPr/>
        </p:nvSpPr>
        <p:spPr>
          <a:xfrm>
            <a:off x="2840990" y="3467100"/>
            <a:ext cx="8001000" cy="4626266"/>
          </a:xfrm>
          <a:prstGeom prst="rect">
            <a:avLst/>
          </a:prstGeom>
        </p:spPr>
        <p:txBody>
          <a:bodyPr vert="horz" wrap="square" lIns="0" tIns="12065" rIns="0" bIns="0" rtlCol="0">
            <a:spAutoFit/>
          </a:bodyPr>
          <a:lstStyle/>
          <a:p>
            <a:pPr marL="12700">
              <a:lnSpc>
                <a:spcPct val="100000"/>
              </a:lnSpc>
              <a:spcBef>
                <a:spcPts val="95"/>
              </a:spcBef>
            </a:pPr>
            <a:endParaRPr lang="en-US" sz="2650" spc="120" dirty="0">
              <a:solidFill>
                <a:srgbClr val="FFFFFF"/>
              </a:solidFill>
              <a:latin typeface="Arial"/>
              <a:cs typeface="Arial"/>
            </a:endParaRPr>
          </a:p>
          <a:p>
            <a:pPr marL="12700">
              <a:lnSpc>
                <a:spcPct val="100000"/>
              </a:lnSpc>
              <a:spcBef>
                <a:spcPts val="95"/>
              </a:spcBef>
            </a:pPr>
            <a:endParaRPr lang="en-US" sz="2650" spc="120" dirty="0">
              <a:solidFill>
                <a:srgbClr val="FFFFFF"/>
              </a:solidFill>
              <a:latin typeface="Arial"/>
              <a:cs typeface="Arial"/>
            </a:endParaRPr>
          </a:p>
          <a:p>
            <a:pPr marL="12700">
              <a:lnSpc>
                <a:spcPct val="100000"/>
              </a:lnSpc>
              <a:spcBef>
                <a:spcPts val="95"/>
              </a:spcBef>
            </a:pPr>
            <a:endParaRPr lang="en-US" sz="2650" spc="120" dirty="0">
              <a:solidFill>
                <a:srgbClr val="FFFFFF"/>
              </a:solidFill>
              <a:latin typeface="Arial"/>
              <a:cs typeface="Arial"/>
            </a:endParaRPr>
          </a:p>
          <a:p>
            <a:pPr marL="12700">
              <a:lnSpc>
                <a:spcPct val="100000"/>
              </a:lnSpc>
              <a:spcBef>
                <a:spcPts val="95"/>
              </a:spcBef>
            </a:pPr>
            <a:endParaRPr lang="en-US" sz="2650" spc="120" dirty="0">
              <a:solidFill>
                <a:srgbClr val="FFFFFF"/>
              </a:solidFill>
              <a:latin typeface="Arial"/>
              <a:cs typeface="Arial"/>
            </a:endParaRPr>
          </a:p>
          <a:p>
            <a:pPr marL="12700">
              <a:lnSpc>
                <a:spcPct val="100000"/>
              </a:lnSpc>
              <a:spcBef>
                <a:spcPts val="95"/>
              </a:spcBef>
            </a:pPr>
            <a:endParaRPr lang="en-US" sz="2650" spc="120" dirty="0">
              <a:solidFill>
                <a:srgbClr val="FFFFFF"/>
              </a:solidFill>
              <a:latin typeface="Arial"/>
              <a:cs typeface="Arial"/>
            </a:endParaRPr>
          </a:p>
          <a:p>
            <a:pPr marL="12700">
              <a:lnSpc>
                <a:spcPct val="100000"/>
              </a:lnSpc>
              <a:spcBef>
                <a:spcPts val="95"/>
              </a:spcBef>
            </a:pPr>
            <a:endParaRPr lang="en-US" sz="2650" spc="120" dirty="0">
              <a:solidFill>
                <a:srgbClr val="FFFFFF"/>
              </a:solidFill>
              <a:latin typeface="Arial"/>
              <a:cs typeface="Arial"/>
            </a:endParaRPr>
          </a:p>
          <a:p>
            <a:pPr marL="12700">
              <a:lnSpc>
                <a:spcPct val="100000"/>
              </a:lnSpc>
              <a:spcBef>
                <a:spcPts val="95"/>
              </a:spcBef>
            </a:pPr>
            <a:endParaRPr lang="en-US" sz="2650" spc="120" dirty="0">
              <a:solidFill>
                <a:srgbClr val="FFFFFF"/>
              </a:solidFill>
              <a:latin typeface="Arial"/>
              <a:cs typeface="Arial"/>
            </a:endParaRPr>
          </a:p>
          <a:p>
            <a:pPr marL="12700">
              <a:lnSpc>
                <a:spcPct val="100000"/>
              </a:lnSpc>
              <a:spcBef>
                <a:spcPts val="95"/>
              </a:spcBef>
            </a:pPr>
            <a:endParaRPr lang="en-US" sz="2650" spc="120" dirty="0">
              <a:solidFill>
                <a:srgbClr val="FFFFFF"/>
              </a:solidFill>
              <a:latin typeface="Arial"/>
              <a:cs typeface="Arial"/>
            </a:endParaRPr>
          </a:p>
          <a:p>
            <a:pPr marL="12700">
              <a:lnSpc>
                <a:spcPct val="100000"/>
              </a:lnSpc>
              <a:spcBef>
                <a:spcPts val="95"/>
              </a:spcBef>
            </a:pPr>
            <a:endParaRPr lang="en-US" sz="2650" spc="120" dirty="0">
              <a:solidFill>
                <a:srgbClr val="FFFFFF"/>
              </a:solidFill>
              <a:latin typeface="Arial"/>
              <a:cs typeface="Arial"/>
            </a:endParaRPr>
          </a:p>
          <a:p>
            <a:pPr marL="12700">
              <a:lnSpc>
                <a:spcPct val="100000"/>
              </a:lnSpc>
              <a:spcBef>
                <a:spcPts val="95"/>
              </a:spcBef>
            </a:pPr>
            <a:endParaRPr lang="en-US" sz="2650" spc="120" dirty="0">
              <a:solidFill>
                <a:srgbClr val="FFFFFF"/>
              </a:solidFill>
              <a:latin typeface="Arial"/>
              <a:cs typeface="Arial"/>
            </a:endParaRPr>
          </a:p>
          <a:p>
            <a:pPr marL="12700">
              <a:lnSpc>
                <a:spcPct val="100000"/>
              </a:lnSpc>
              <a:spcBef>
                <a:spcPts val="95"/>
              </a:spcBef>
            </a:pPr>
            <a:endParaRPr lang="en-US" sz="2650" dirty="0">
              <a:latin typeface="Arial"/>
              <a:cs typeface="Arial"/>
            </a:endParaRPr>
          </a:p>
        </p:txBody>
      </p:sp>
      <p:sp>
        <p:nvSpPr>
          <p:cNvPr id="22" name="object 3">
            <a:extLst>
              <a:ext uri="{FF2B5EF4-FFF2-40B4-BE49-F238E27FC236}">
                <a16:creationId xmlns:a16="http://schemas.microsoft.com/office/drawing/2014/main" id="{56E0D56B-1097-403B-A8FB-1F214A05630A}"/>
              </a:ext>
            </a:extLst>
          </p:cNvPr>
          <p:cNvSpPr/>
          <p:nvPr/>
        </p:nvSpPr>
        <p:spPr>
          <a:xfrm>
            <a:off x="2176462" y="4762500"/>
            <a:ext cx="13935075" cy="3733800"/>
          </a:xfrm>
          <a:custGeom>
            <a:avLst/>
            <a:gdLst/>
            <a:ahLst/>
            <a:cxnLst/>
            <a:rect l="l" t="t" r="r" b="b"/>
            <a:pathLst>
              <a:path w="13935075" h="9831070">
                <a:moveTo>
                  <a:pt x="0" y="0"/>
                </a:moveTo>
                <a:lnTo>
                  <a:pt x="13935074" y="0"/>
                </a:lnTo>
                <a:lnTo>
                  <a:pt x="13935074" y="9831027"/>
                </a:lnTo>
                <a:lnTo>
                  <a:pt x="0" y="9831027"/>
                </a:lnTo>
                <a:lnTo>
                  <a:pt x="0" y="0"/>
                </a:lnTo>
                <a:close/>
              </a:path>
            </a:pathLst>
          </a:custGeom>
          <a:solidFill>
            <a:srgbClr val="FFFFFF"/>
          </a:solidFill>
        </p:spPr>
        <p:txBody>
          <a:bodyPr wrap="square" lIns="0" tIns="0" rIns="0" bIns="0" rtlCol="0"/>
          <a:lstStyle/>
          <a:p>
            <a:r>
              <a:rPr lang="en-US" dirty="0" err="1"/>
              <a:t>i</a:t>
            </a:r>
            <a:endParaRPr dirty="0"/>
          </a:p>
        </p:txBody>
      </p:sp>
      <p:sp>
        <p:nvSpPr>
          <p:cNvPr id="4" name="TextBox 3">
            <a:extLst>
              <a:ext uri="{FF2B5EF4-FFF2-40B4-BE49-F238E27FC236}">
                <a16:creationId xmlns:a16="http://schemas.microsoft.com/office/drawing/2014/main" id="{E42A61CF-B710-49D6-8569-045E48898E87}"/>
              </a:ext>
            </a:extLst>
          </p:cNvPr>
          <p:cNvSpPr txBox="1"/>
          <p:nvPr/>
        </p:nvSpPr>
        <p:spPr>
          <a:xfrm>
            <a:off x="2285999" y="5600700"/>
            <a:ext cx="13716000" cy="1615827"/>
          </a:xfrm>
          <a:prstGeom prst="rect">
            <a:avLst/>
          </a:prstGeom>
          <a:noFill/>
        </p:spPr>
        <p:txBody>
          <a:bodyPr wrap="square" rtlCol="0">
            <a:spAutoFit/>
          </a:bodyPr>
          <a:lstStyle/>
          <a:p>
            <a:pPr marL="285750" indent="-285750" algn="l" rtl="0">
              <a:buFont typeface="Arial" panose="020B0604020202020204" pitchFamily="34" charset="0"/>
              <a:buChar char="•"/>
            </a:pPr>
            <a:r>
              <a:rPr lang="en-US" sz="2700" spc="105" dirty="0">
                <a:solidFill>
                  <a:srgbClr val="002F60"/>
                </a:solidFill>
                <a:latin typeface="Arial"/>
                <a:cs typeface="Arial"/>
              </a:rPr>
              <a:t>We have used many algorithms to predict the loan status</a:t>
            </a:r>
            <a:endParaRPr lang="ar-SA" sz="2700" spc="105" dirty="0">
              <a:solidFill>
                <a:srgbClr val="002F60"/>
              </a:solidFill>
              <a:latin typeface="Arial"/>
              <a:cs typeface="Arial"/>
            </a:endParaRPr>
          </a:p>
          <a:p>
            <a:pPr marL="285750" indent="-285750" algn="l" rtl="0">
              <a:buFont typeface="Arial" panose="020B0604020202020204" pitchFamily="34" charset="0"/>
              <a:buChar char="•"/>
            </a:pPr>
            <a:endParaRPr lang="ar-SA" sz="2700" spc="105" dirty="0">
              <a:solidFill>
                <a:srgbClr val="002F60"/>
              </a:solidFill>
              <a:latin typeface="Arial"/>
              <a:cs typeface="Arial"/>
            </a:endParaRPr>
          </a:p>
          <a:p>
            <a:pPr marL="285750" indent="-285750" algn="l" rtl="0">
              <a:buFont typeface="Arial" panose="020B0604020202020204" pitchFamily="34" charset="0"/>
              <a:buChar char="•"/>
            </a:pPr>
            <a:r>
              <a:rPr lang="en-US" sz="2700" spc="105" dirty="0">
                <a:solidFill>
                  <a:srgbClr val="002F60"/>
                </a:solidFill>
                <a:latin typeface="Arial"/>
                <a:cs typeface="Arial"/>
              </a:rPr>
              <a:t>The highest rated algorithm is</a:t>
            </a:r>
            <a:r>
              <a:rPr lang="ar-SA" sz="2700" spc="105" dirty="0">
                <a:solidFill>
                  <a:srgbClr val="002F60"/>
                </a:solidFill>
                <a:latin typeface="Arial"/>
                <a:cs typeface="Arial"/>
              </a:rPr>
              <a:t> </a:t>
            </a:r>
            <a:r>
              <a:rPr lang="en-US" sz="2700" b="1" spc="105" dirty="0">
                <a:solidFill>
                  <a:srgbClr val="002F60"/>
                </a:solidFill>
                <a:latin typeface="Arial"/>
                <a:cs typeface="Arial"/>
              </a:rPr>
              <a:t>Logistic Regression</a:t>
            </a:r>
            <a:endParaRPr lang="ar-SA" sz="2700" b="1" spc="105" dirty="0">
              <a:solidFill>
                <a:srgbClr val="002F60"/>
              </a:solidFill>
              <a:latin typeface="Arial"/>
              <a:cs typeface="Arial"/>
            </a:endParaRPr>
          </a:p>
          <a:p>
            <a:pPr marL="285750" indent="-285750" algn="l" rtl="0">
              <a:buFont typeface="Arial" panose="020B0604020202020204" pitchFamily="34" charset="0"/>
              <a:buChar char="•"/>
            </a:pPr>
            <a:endParaRPr lang="en-US" dirty="0"/>
          </a:p>
        </p:txBody>
      </p:sp>
    </p:spTree>
    <p:extLst>
      <p:ext uri="{BB962C8B-B14F-4D97-AF65-F5344CB8AC3E}">
        <p14:creationId xmlns:p14="http://schemas.microsoft.com/office/powerpoint/2010/main" val="123039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63110" y="4533900"/>
            <a:ext cx="9161780" cy="914400"/>
          </a:xfrm>
          <a:prstGeom prst="rect">
            <a:avLst/>
          </a:prstGeom>
        </p:spPr>
        <p:txBody>
          <a:bodyPr vert="horz" wrap="square" lIns="0" tIns="16510" rIns="0" bIns="0" rtlCol="0">
            <a:spAutoFit/>
          </a:bodyPr>
          <a:lstStyle/>
          <a:p>
            <a:pPr marL="12700" algn="ctr">
              <a:lnSpc>
                <a:spcPct val="100000"/>
              </a:lnSpc>
              <a:spcBef>
                <a:spcPts val="130"/>
              </a:spcBef>
            </a:pPr>
            <a:r>
              <a:rPr lang="en-US" sz="5800" spc="140" dirty="0">
                <a:solidFill>
                  <a:srgbClr val="002F60"/>
                </a:solidFill>
                <a:latin typeface="Verdana"/>
                <a:cs typeface="Verdana"/>
              </a:rPr>
              <a:t>Thank You</a:t>
            </a:r>
            <a:endParaRPr sz="580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1026</TotalTime>
  <Words>252</Words>
  <Application>Microsoft Office PowerPoint</Application>
  <PresentationFormat>Custom</PresentationFormat>
  <Paragraphs>113</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Calibri</vt:lpstr>
      <vt:lpstr>Century Gothic</vt:lpstr>
      <vt:lpstr>Lucida Sans Unicode</vt:lpstr>
      <vt:lpstr>Tahoma</vt:lpstr>
      <vt:lpstr>Times New Roman</vt:lpstr>
      <vt:lpstr>Verdana</vt:lpstr>
      <vt:lpstr>Office Theme</vt:lpstr>
      <vt:lpstr>Classification for Housing Loans </vt:lpstr>
      <vt:lpstr>Outlines</vt:lpstr>
      <vt:lpstr>Outlines</vt:lpstr>
      <vt:lpstr>PowerPoint Presentation</vt:lpstr>
      <vt:lpstr>Data Description</vt:lpstr>
      <vt:lpstr>Experiments</vt:lpstr>
      <vt:lpstr>Outlines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تصميم بدون عنوان</dc:title>
  <dc:creator>Nr A</dc:creator>
  <cp:keywords>DAEy0bVQ5DE,BAEwH0DYRW4</cp:keywords>
  <cp:lastModifiedBy>نايف</cp:lastModifiedBy>
  <cp:revision>17</cp:revision>
  <dcterms:created xsi:type="dcterms:W3CDTF">2021-12-17T17:47:42Z</dcterms:created>
  <dcterms:modified xsi:type="dcterms:W3CDTF">2021-12-19T08:04:20Z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2021-12-17T00:00:00Z</vt:filetime>
  </property>
  <property fmtid="{D5CDD505-2E9C-101B-9397-08002B2CF9AE}" pid="3" name="Creator">
    <vt:lpwstr>Canva</vt:lpwstr>
  </property>
  <property fmtid="{D5CDD505-2E9C-101B-9397-08002B2CF9AE}" pid="4" name="LastSaved">
    <vt:filetime>2021-12-17T00:00:00Z</vt:filetime>
  </property>
</Properties>
</file>