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27" r:id="rId1"/>
    <p:sldMasterId id="2147483747" r:id="rId2"/>
  </p:sldMasterIdLst>
  <p:sldIdLst>
    <p:sldId id="275" r:id="rId3"/>
    <p:sldId id="276" r:id="rId4"/>
    <p:sldId id="277" r:id="rId5"/>
    <p:sldId id="296" r:id="rId6"/>
    <p:sldId id="279" r:id="rId7"/>
    <p:sldId id="311" r:id="rId8"/>
    <p:sldId id="319" r:id="rId9"/>
    <p:sldId id="320" r:id="rId10"/>
    <p:sldId id="289" r:id="rId11"/>
    <p:sldId id="313" r:id="rId12"/>
    <p:sldId id="314" r:id="rId13"/>
    <p:sldId id="290" r:id="rId14"/>
    <p:sldId id="316" r:id="rId15"/>
    <p:sldId id="315" r:id="rId16"/>
    <p:sldId id="318" r:id="rId17"/>
    <p:sldId id="278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C736C-0E96-46FB-8DAB-BD33971AE9F0}" v="211" dt="2021-05-09T21:35:54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7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39960-6957-4C58-A423-224A48E64C9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2A8DF5-C6D2-4141-B22E-8305F8ACF600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  <a:sym typeface="Verdana"/>
            </a:rPr>
            <a:t>Introduction</a:t>
          </a:r>
          <a:endParaRPr lang="en-US" sz="3000" kern="1200" dirty="0">
            <a:solidFill>
              <a:schemeClr val="tx2">
                <a:lumMod val="90000"/>
                <a:lumOff val="10000"/>
              </a:schemeClr>
            </a:solidFill>
            <a:latin typeface="Titillium Web Regular"/>
            <a:ea typeface="+mn-ea"/>
            <a:cs typeface="+mn-cs"/>
          </a:endParaRPr>
        </a:p>
      </dgm:t>
    </dgm:pt>
    <dgm:pt modelId="{3F1717F1-6D99-4D4E-A96E-CD950CEB2D35}" type="parTrans" cxnId="{70B56DF4-1434-41FE-B28D-1B48E105C49C}">
      <dgm:prSet/>
      <dgm:spPr/>
      <dgm:t>
        <a:bodyPr/>
        <a:lstStyle/>
        <a:p>
          <a:endParaRPr lang="en-US"/>
        </a:p>
      </dgm:t>
    </dgm:pt>
    <dgm:pt modelId="{22C2C2B9-2B4A-4EC3-99DA-52FAF27952EF}" type="sibTrans" cxnId="{70B56DF4-1434-41FE-B28D-1B48E105C49C}">
      <dgm:prSet/>
      <dgm:spPr/>
      <dgm:t>
        <a:bodyPr/>
        <a:lstStyle/>
        <a:p>
          <a:endParaRPr lang="en-US"/>
        </a:p>
      </dgm:t>
    </dgm:pt>
    <dgm:pt modelId="{AFECDB4F-BC44-4D27-A6CC-CB412F68893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  <a:sym typeface="Calibri"/>
            </a:rPr>
            <a:t>Problem</a:t>
          </a:r>
          <a:r>
            <a:rPr lang="en-US" sz="1500" b="1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  <a:sym typeface="Calibri"/>
            </a:rPr>
            <a:t>  </a:t>
          </a: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  <a:sym typeface="Calibri"/>
            </a:rPr>
            <a:t>Statement</a:t>
          </a:r>
          <a:br>
            <a:rPr lang="en-US" sz="1500" kern="1200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Verdana"/>
              <a:sym typeface="Verdana"/>
            </a:rPr>
          </a:br>
          <a:r>
            <a:rPr lang="en-US" sz="1500" kern="1200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Verdana"/>
              <a:sym typeface="Verdana"/>
            </a:rPr>
            <a:t> </a:t>
          </a:r>
          <a:endParaRPr lang="en-US" sz="1500" kern="1200" dirty="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ABA289A5-E2E1-4A2B-8572-CB1D77AACB2B}" type="parTrans" cxnId="{A41B5E33-02D2-4448-BF28-6203645B5B0F}">
      <dgm:prSet/>
      <dgm:spPr/>
      <dgm:t>
        <a:bodyPr/>
        <a:lstStyle/>
        <a:p>
          <a:endParaRPr lang="en-US"/>
        </a:p>
      </dgm:t>
    </dgm:pt>
    <dgm:pt modelId="{1C86CCEE-D203-4A92-9A12-54AD0387E549}" type="sibTrans" cxnId="{A41B5E33-02D2-4448-BF28-6203645B5B0F}">
      <dgm:prSet/>
      <dgm:spPr/>
      <dgm:t>
        <a:bodyPr/>
        <a:lstStyle/>
        <a:p>
          <a:endParaRPr lang="en-US"/>
        </a:p>
      </dgm:t>
    </dgm:pt>
    <dgm:pt modelId="{05F5D9CD-B242-44D7-BA9D-401130A87485}">
      <dgm:prSet custT="1"/>
      <dgm:spPr/>
      <dgm:t>
        <a:bodyPr/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  <a:sym typeface="Calibri"/>
            </a:rPr>
            <a:t>Data</a:t>
          </a:r>
          <a:r>
            <a:rPr lang="en-US" sz="1500" b="1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  <a:sym typeface="Calibri"/>
            </a:rPr>
            <a:t> </a:t>
          </a: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  <a:sym typeface="Calibri"/>
            </a:rPr>
            <a:t>Description</a:t>
          </a:r>
          <a:endParaRPr lang="en-US" sz="2400" kern="1200" dirty="0">
            <a:solidFill>
              <a:schemeClr val="tx2">
                <a:lumMod val="90000"/>
                <a:lumOff val="10000"/>
              </a:schemeClr>
            </a:solidFill>
            <a:latin typeface="Titillium Web Regular"/>
            <a:ea typeface="+mn-ea"/>
            <a:cs typeface="+mn-cs"/>
          </a:endParaRPr>
        </a:p>
      </dgm:t>
    </dgm:pt>
    <dgm:pt modelId="{6E3AAFA2-AC05-445C-B744-D5F71AA410B0}" type="parTrans" cxnId="{B787C41D-BBB4-4F78-A3BE-69557EE46D45}">
      <dgm:prSet/>
      <dgm:spPr/>
      <dgm:t>
        <a:bodyPr/>
        <a:lstStyle/>
        <a:p>
          <a:endParaRPr lang="en-US"/>
        </a:p>
      </dgm:t>
    </dgm:pt>
    <dgm:pt modelId="{AD9B3152-71D5-4A68-9C34-4CCE8D19E2F1}" type="sibTrans" cxnId="{B787C41D-BBB4-4F78-A3BE-69557EE46D45}">
      <dgm:prSet/>
      <dgm:spPr/>
      <dgm:t>
        <a:bodyPr/>
        <a:lstStyle/>
        <a:p>
          <a:endParaRPr lang="en-US"/>
        </a:p>
      </dgm:t>
    </dgm:pt>
    <dgm:pt modelId="{42344AA6-D072-4ECF-BD1E-440CAF11A356}">
      <dgm:prSet custT="1"/>
      <dgm:spPr/>
      <dgm:t>
        <a:bodyPr/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  <a:sym typeface="Calibri"/>
            </a:rPr>
            <a:t>Visual</a:t>
          </a:r>
          <a:r>
            <a:rPr lang="en-US" sz="1500" b="1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  <a:sym typeface="Calibri"/>
            </a:rPr>
            <a:t> </a:t>
          </a: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  <a:sym typeface="Calibri"/>
            </a:rPr>
            <a:t>inspection</a:t>
          </a:r>
          <a:endParaRPr lang="en-US" sz="2400" kern="1200" dirty="0">
            <a:solidFill>
              <a:schemeClr val="tx2">
                <a:lumMod val="90000"/>
                <a:lumOff val="10000"/>
              </a:schemeClr>
            </a:solidFill>
            <a:latin typeface="Titillium Web Regular"/>
            <a:ea typeface="+mn-ea"/>
            <a:cs typeface="+mn-cs"/>
          </a:endParaRPr>
        </a:p>
      </dgm:t>
    </dgm:pt>
    <dgm:pt modelId="{56BB9FAD-3E62-4356-9026-0B246A8F19E7}" type="parTrans" cxnId="{168F8A62-5B85-43CC-9DED-6D2D5377B9BB}">
      <dgm:prSet/>
      <dgm:spPr/>
      <dgm:t>
        <a:bodyPr/>
        <a:lstStyle/>
        <a:p>
          <a:endParaRPr lang="en-US"/>
        </a:p>
      </dgm:t>
    </dgm:pt>
    <dgm:pt modelId="{9B7AF050-2BED-4C43-AEE8-591723916B43}" type="sibTrans" cxnId="{168F8A62-5B85-43CC-9DED-6D2D5377B9BB}">
      <dgm:prSet/>
      <dgm:spPr/>
      <dgm:t>
        <a:bodyPr/>
        <a:lstStyle/>
        <a:p>
          <a:endParaRPr lang="en-US"/>
        </a:p>
      </dgm:t>
    </dgm:pt>
    <dgm:pt modelId="{DBD70312-1E6C-4944-B1CC-870CD1F9D6D8}">
      <dgm:prSet custT="1"/>
      <dgm:spPr/>
      <dgm:t>
        <a:bodyPr/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  <a:sym typeface="Calibri"/>
            </a:rPr>
            <a:t>Models</a:t>
          </a:r>
          <a:endParaRPr lang="en-US" sz="2400" kern="1200" dirty="0">
            <a:solidFill>
              <a:schemeClr val="tx2">
                <a:lumMod val="90000"/>
                <a:lumOff val="10000"/>
              </a:schemeClr>
            </a:solidFill>
            <a:latin typeface="Titillium Web Regular"/>
            <a:ea typeface="+mn-ea"/>
            <a:cs typeface="+mn-cs"/>
          </a:endParaRPr>
        </a:p>
      </dgm:t>
    </dgm:pt>
    <dgm:pt modelId="{9A00B445-2E1E-4A92-8F91-5E9D1B5D0BA1}" type="parTrans" cxnId="{51017CD5-CBAF-4538-A9D5-3F16EBE014A4}">
      <dgm:prSet/>
      <dgm:spPr/>
      <dgm:t>
        <a:bodyPr/>
        <a:lstStyle/>
        <a:p>
          <a:endParaRPr lang="en-US"/>
        </a:p>
      </dgm:t>
    </dgm:pt>
    <dgm:pt modelId="{8FF2CBC2-BD9C-47FE-BFAA-32F06091BDF3}" type="sibTrans" cxnId="{51017CD5-CBAF-4538-A9D5-3F16EBE014A4}">
      <dgm:prSet/>
      <dgm:spPr/>
      <dgm:t>
        <a:bodyPr/>
        <a:lstStyle/>
        <a:p>
          <a:endParaRPr lang="en-US"/>
        </a:p>
      </dgm:t>
    </dgm:pt>
    <dgm:pt modelId="{367DE97A-C560-4AEB-A838-A1B17BAB3CA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</a:rPr>
            <a:t>Future</a:t>
          </a:r>
          <a:r>
            <a:rPr lang="en-US" sz="2400" b="1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</a:rPr>
            <a:t> </a:t>
          </a: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</a:rPr>
            <a:t>work</a:t>
          </a:r>
          <a:br>
            <a:rPr lang="en-US" sz="2400" kern="1200" dirty="0"/>
          </a:br>
          <a:endParaRPr lang="en-US" sz="2400" kern="1200" dirty="0">
            <a:solidFill>
              <a:schemeClr val="tx2">
                <a:lumMod val="90000"/>
                <a:lumOff val="10000"/>
              </a:schemeClr>
            </a:solidFill>
            <a:latin typeface="Titillium Web Regular"/>
            <a:ea typeface="+mn-ea"/>
            <a:cs typeface="+mn-cs"/>
          </a:endParaRPr>
        </a:p>
      </dgm:t>
    </dgm:pt>
    <dgm:pt modelId="{F1C6D999-8EB6-4F91-A875-C7D2F80DC58A}" type="parTrans" cxnId="{6DA7200A-B785-4A18-8F93-9405CE18CC8A}">
      <dgm:prSet/>
      <dgm:spPr/>
      <dgm:t>
        <a:bodyPr/>
        <a:lstStyle/>
        <a:p>
          <a:endParaRPr lang="en-US"/>
        </a:p>
      </dgm:t>
    </dgm:pt>
    <dgm:pt modelId="{0400339B-83F6-4C74-BBBA-459A43A98D00}" type="sibTrans" cxnId="{6DA7200A-B785-4A18-8F93-9405CE18CC8A}">
      <dgm:prSet/>
      <dgm:spPr/>
      <dgm:t>
        <a:bodyPr/>
        <a:lstStyle/>
        <a:p>
          <a:endParaRPr lang="en-US"/>
        </a:p>
      </dgm:t>
    </dgm:pt>
    <dgm:pt modelId="{FAF2345D-DAC8-4EA7-8BAD-8E0473F79CC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</a:rPr>
            <a:t>Conclusion</a:t>
          </a:r>
          <a:br>
            <a:rPr lang="en-US" sz="3600" kern="1200" dirty="0"/>
          </a:br>
          <a:endParaRPr lang="en-US" sz="3600" kern="1200" dirty="0"/>
        </a:p>
      </dgm:t>
    </dgm:pt>
    <dgm:pt modelId="{C2E35205-D577-40EC-A9E2-F57529E9EE9C}" type="parTrans" cxnId="{36D8537F-888D-4451-85D8-CCEDC603A2A6}">
      <dgm:prSet/>
      <dgm:spPr/>
      <dgm:t>
        <a:bodyPr/>
        <a:lstStyle/>
        <a:p>
          <a:endParaRPr lang="en-US"/>
        </a:p>
      </dgm:t>
    </dgm:pt>
    <dgm:pt modelId="{32009989-B069-4A78-B4A8-6634334742DC}" type="sibTrans" cxnId="{36D8537F-888D-4451-85D8-CCEDC603A2A6}">
      <dgm:prSet/>
      <dgm:spPr/>
      <dgm:t>
        <a:bodyPr/>
        <a:lstStyle/>
        <a:p>
          <a:endParaRPr lang="en-US"/>
        </a:p>
      </dgm:t>
    </dgm:pt>
    <dgm:pt modelId="{9B2D7A5B-83A3-45E9-86BC-ECAEDC7C9179}" type="pres">
      <dgm:prSet presAssocID="{76F39960-6957-4C58-A423-224A48E64C93}" presName="vert0" presStyleCnt="0">
        <dgm:presLayoutVars>
          <dgm:dir/>
          <dgm:animOne val="branch"/>
          <dgm:animLvl val="lvl"/>
        </dgm:presLayoutVars>
      </dgm:prSet>
      <dgm:spPr/>
    </dgm:pt>
    <dgm:pt modelId="{44C6448D-E3A4-4687-9FF3-CFE2F60B1B74}" type="pres">
      <dgm:prSet presAssocID="{F62A8DF5-C6D2-4141-B22E-8305F8ACF600}" presName="thickLine" presStyleLbl="alignNode1" presStyleIdx="0" presStyleCnt="7"/>
      <dgm:spPr/>
    </dgm:pt>
    <dgm:pt modelId="{8859D389-F429-4DC9-866B-21AB42C4BC2E}" type="pres">
      <dgm:prSet presAssocID="{F62A8DF5-C6D2-4141-B22E-8305F8ACF600}" presName="horz1" presStyleCnt="0"/>
      <dgm:spPr/>
    </dgm:pt>
    <dgm:pt modelId="{3F356BB0-BDCC-4AF6-BA22-6A40D4F31846}" type="pres">
      <dgm:prSet presAssocID="{F62A8DF5-C6D2-4141-B22E-8305F8ACF600}" presName="tx1" presStyleLbl="revTx" presStyleIdx="0" presStyleCnt="7"/>
      <dgm:spPr/>
    </dgm:pt>
    <dgm:pt modelId="{0D1E0091-99BB-4B80-9767-B745DB1986AE}" type="pres">
      <dgm:prSet presAssocID="{F62A8DF5-C6D2-4141-B22E-8305F8ACF600}" presName="vert1" presStyleCnt="0"/>
      <dgm:spPr/>
    </dgm:pt>
    <dgm:pt modelId="{4EEF9719-C4D8-454E-9CED-FA7C20D7F728}" type="pres">
      <dgm:prSet presAssocID="{AFECDB4F-BC44-4D27-A6CC-CB412F688934}" presName="thickLine" presStyleLbl="alignNode1" presStyleIdx="1" presStyleCnt="7"/>
      <dgm:spPr/>
    </dgm:pt>
    <dgm:pt modelId="{8EB22DCB-402B-4310-8C12-FE10698069C2}" type="pres">
      <dgm:prSet presAssocID="{AFECDB4F-BC44-4D27-A6CC-CB412F688934}" presName="horz1" presStyleCnt="0"/>
      <dgm:spPr/>
    </dgm:pt>
    <dgm:pt modelId="{DC518A6F-93ED-4CAE-9E6A-DE14E903BB62}" type="pres">
      <dgm:prSet presAssocID="{AFECDB4F-BC44-4D27-A6CC-CB412F688934}" presName="tx1" presStyleLbl="revTx" presStyleIdx="1" presStyleCnt="7"/>
      <dgm:spPr/>
    </dgm:pt>
    <dgm:pt modelId="{564C4AF1-C4AB-4562-90A4-B915CDD291A4}" type="pres">
      <dgm:prSet presAssocID="{AFECDB4F-BC44-4D27-A6CC-CB412F688934}" presName="vert1" presStyleCnt="0"/>
      <dgm:spPr/>
    </dgm:pt>
    <dgm:pt modelId="{F883E328-A871-4FBD-9C16-4E9A145E6EE3}" type="pres">
      <dgm:prSet presAssocID="{05F5D9CD-B242-44D7-BA9D-401130A87485}" presName="thickLine" presStyleLbl="alignNode1" presStyleIdx="2" presStyleCnt="7"/>
      <dgm:spPr/>
    </dgm:pt>
    <dgm:pt modelId="{269DD102-C016-4DA5-ACBA-3BF4DE7105B3}" type="pres">
      <dgm:prSet presAssocID="{05F5D9CD-B242-44D7-BA9D-401130A87485}" presName="horz1" presStyleCnt="0"/>
      <dgm:spPr/>
    </dgm:pt>
    <dgm:pt modelId="{FDDEFDDB-5E7D-47C1-B0AE-7F1C26374638}" type="pres">
      <dgm:prSet presAssocID="{05F5D9CD-B242-44D7-BA9D-401130A87485}" presName="tx1" presStyleLbl="revTx" presStyleIdx="2" presStyleCnt="7"/>
      <dgm:spPr/>
    </dgm:pt>
    <dgm:pt modelId="{A8A0D2D5-FDCF-4305-A2B2-A983546CCC43}" type="pres">
      <dgm:prSet presAssocID="{05F5D9CD-B242-44D7-BA9D-401130A87485}" presName="vert1" presStyleCnt="0"/>
      <dgm:spPr/>
    </dgm:pt>
    <dgm:pt modelId="{3B5AD2A9-2096-419C-9215-ED23CD09038A}" type="pres">
      <dgm:prSet presAssocID="{42344AA6-D072-4ECF-BD1E-440CAF11A356}" presName="thickLine" presStyleLbl="alignNode1" presStyleIdx="3" presStyleCnt="7"/>
      <dgm:spPr/>
    </dgm:pt>
    <dgm:pt modelId="{7271521D-5390-48DD-9087-742789850602}" type="pres">
      <dgm:prSet presAssocID="{42344AA6-D072-4ECF-BD1E-440CAF11A356}" presName="horz1" presStyleCnt="0"/>
      <dgm:spPr/>
    </dgm:pt>
    <dgm:pt modelId="{7D2E3FB0-583D-4F9A-96E0-C129A899E478}" type="pres">
      <dgm:prSet presAssocID="{42344AA6-D072-4ECF-BD1E-440CAF11A356}" presName="tx1" presStyleLbl="revTx" presStyleIdx="3" presStyleCnt="7"/>
      <dgm:spPr/>
    </dgm:pt>
    <dgm:pt modelId="{DA21CC53-03D6-42B3-9175-E4ED272C405A}" type="pres">
      <dgm:prSet presAssocID="{42344AA6-D072-4ECF-BD1E-440CAF11A356}" presName="vert1" presStyleCnt="0"/>
      <dgm:spPr/>
    </dgm:pt>
    <dgm:pt modelId="{67468576-6BB4-4FA5-9B12-7D4C33F798E1}" type="pres">
      <dgm:prSet presAssocID="{DBD70312-1E6C-4944-B1CC-870CD1F9D6D8}" presName="thickLine" presStyleLbl="alignNode1" presStyleIdx="4" presStyleCnt="7"/>
      <dgm:spPr/>
    </dgm:pt>
    <dgm:pt modelId="{81B0AC2B-905A-4293-A205-FF6CC52EB53E}" type="pres">
      <dgm:prSet presAssocID="{DBD70312-1E6C-4944-B1CC-870CD1F9D6D8}" presName="horz1" presStyleCnt="0"/>
      <dgm:spPr/>
    </dgm:pt>
    <dgm:pt modelId="{F3702E4C-3485-4C86-B9B6-573530E326D4}" type="pres">
      <dgm:prSet presAssocID="{DBD70312-1E6C-4944-B1CC-870CD1F9D6D8}" presName="tx1" presStyleLbl="revTx" presStyleIdx="4" presStyleCnt="7"/>
      <dgm:spPr/>
    </dgm:pt>
    <dgm:pt modelId="{4C149E57-962E-4F40-9F3C-F2A0B51828D9}" type="pres">
      <dgm:prSet presAssocID="{DBD70312-1E6C-4944-B1CC-870CD1F9D6D8}" presName="vert1" presStyleCnt="0"/>
      <dgm:spPr/>
    </dgm:pt>
    <dgm:pt modelId="{D52AB8CA-8AF7-4587-88E4-044DBFEE9C26}" type="pres">
      <dgm:prSet presAssocID="{367DE97A-C560-4AEB-A838-A1B17BAB3CA6}" presName="thickLine" presStyleLbl="alignNode1" presStyleIdx="5" presStyleCnt="7"/>
      <dgm:spPr/>
    </dgm:pt>
    <dgm:pt modelId="{F2944C84-AA63-426A-96C0-FF6550A165B9}" type="pres">
      <dgm:prSet presAssocID="{367DE97A-C560-4AEB-A838-A1B17BAB3CA6}" presName="horz1" presStyleCnt="0"/>
      <dgm:spPr/>
    </dgm:pt>
    <dgm:pt modelId="{19D67F2B-B04E-4484-9A7B-F9564F910281}" type="pres">
      <dgm:prSet presAssocID="{367DE97A-C560-4AEB-A838-A1B17BAB3CA6}" presName="tx1" presStyleLbl="revTx" presStyleIdx="5" presStyleCnt="7"/>
      <dgm:spPr/>
    </dgm:pt>
    <dgm:pt modelId="{36794409-BD36-4776-9B29-52012E6486BE}" type="pres">
      <dgm:prSet presAssocID="{367DE97A-C560-4AEB-A838-A1B17BAB3CA6}" presName="vert1" presStyleCnt="0"/>
      <dgm:spPr/>
    </dgm:pt>
    <dgm:pt modelId="{DDE370B8-20D5-470C-BA22-84B97E11CB9D}" type="pres">
      <dgm:prSet presAssocID="{FAF2345D-DAC8-4EA7-8BAD-8E0473F79CCC}" presName="thickLine" presStyleLbl="alignNode1" presStyleIdx="6" presStyleCnt="7"/>
      <dgm:spPr/>
    </dgm:pt>
    <dgm:pt modelId="{4E0249AB-5A77-4238-8E34-AB8B0048A425}" type="pres">
      <dgm:prSet presAssocID="{FAF2345D-DAC8-4EA7-8BAD-8E0473F79CCC}" presName="horz1" presStyleCnt="0"/>
      <dgm:spPr/>
    </dgm:pt>
    <dgm:pt modelId="{FF914C47-B7CC-46B9-82B2-3298F7361DDC}" type="pres">
      <dgm:prSet presAssocID="{FAF2345D-DAC8-4EA7-8BAD-8E0473F79CCC}" presName="tx1" presStyleLbl="revTx" presStyleIdx="6" presStyleCnt="7"/>
      <dgm:spPr/>
    </dgm:pt>
    <dgm:pt modelId="{5E30DBFB-1FD4-460F-A1EF-C395D7AAAE95}" type="pres">
      <dgm:prSet presAssocID="{FAF2345D-DAC8-4EA7-8BAD-8E0473F79CCC}" presName="vert1" presStyleCnt="0"/>
      <dgm:spPr/>
    </dgm:pt>
  </dgm:ptLst>
  <dgm:cxnLst>
    <dgm:cxn modelId="{6DA7200A-B785-4A18-8F93-9405CE18CC8A}" srcId="{76F39960-6957-4C58-A423-224A48E64C93}" destId="{367DE97A-C560-4AEB-A838-A1B17BAB3CA6}" srcOrd="5" destOrd="0" parTransId="{F1C6D999-8EB6-4F91-A875-C7D2F80DC58A}" sibTransId="{0400339B-83F6-4C74-BBBA-459A43A98D00}"/>
    <dgm:cxn modelId="{C2C8250C-0224-4AC5-A9BF-A1D5EEC2906E}" type="presOf" srcId="{367DE97A-C560-4AEB-A838-A1B17BAB3CA6}" destId="{19D67F2B-B04E-4484-9A7B-F9564F910281}" srcOrd="0" destOrd="0" presId="urn:microsoft.com/office/officeart/2008/layout/LinedList"/>
    <dgm:cxn modelId="{B4518319-A165-45F7-BFFC-3921BE08EF54}" type="presOf" srcId="{DBD70312-1E6C-4944-B1CC-870CD1F9D6D8}" destId="{F3702E4C-3485-4C86-B9B6-573530E326D4}" srcOrd="0" destOrd="0" presId="urn:microsoft.com/office/officeart/2008/layout/LinedList"/>
    <dgm:cxn modelId="{B787C41D-BBB4-4F78-A3BE-69557EE46D45}" srcId="{76F39960-6957-4C58-A423-224A48E64C93}" destId="{05F5D9CD-B242-44D7-BA9D-401130A87485}" srcOrd="2" destOrd="0" parTransId="{6E3AAFA2-AC05-445C-B744-D5F71AA410B0}" sibTransId="{AD9B3152-71D5-4A68-9C34-4CCE8D19E2F1}"/>
    <dgm:cxn modelId="{A41B5E33-02D2-4448-BF28-6203645B5B0F}" srcId="{76F39960-6957-4C58-A423-224A48E64C93}" destId="{AFECDB4F-BC44-4D27-A6CC-CB412F688934}" srcOrd="1" destOrd="0" parTransId="{ABA289A5-E2E1-4A2B-8572-CB1D77AACB2B}" sibTransId="{1C86CCEE-D203-4A92-9A12-54AD0387E549}"/>
    <dgm:cxn modelId="{168F8A62-5B85-43CC-9DED-6D2D5377B9BB}" srcId="{76F39960-6957-4C58-A423-224A48E64C93}" destId="{42344AA6-D072-4ECF-BD1E-440CAF11A356}" srcOrd="3" destOrd="0" parTransId="{56BB9FAD-3E62-4356-9026-0B246A8F19E7}" sibTransId="{9B7AF050-2BED-4C43-AEE8-591723916B43}"/>
    <dgm:cxn modelId="{C45C494B-E24A-405E-89F1-811080882436}" type="presOf" srcId="{42344AA6-D072-4ECF-BD1E-440CAF11A356}" destId="{7D2E3FB0-583D-4F9A-96E0-C129A899E478}" srcOrd="0" destOrd="0" presId="urn:microsoft.com/office/officeart/2008/layout/LinedList"/>
    <dgm:cxn modelId="{A3DFA35A-B368-4316-8A6F-78A415D8F41C}" type="presOf" srcId="{05F5D9CD-B242-44D7-BA9D-401130A87485}" destId="{FDDEFDDB-5E7D-47C1-B0AE-7F1C26374638}" srcOrd="0" destOrd="0" presId="urn:microsoft.com/office/officeart/2008/layout/LinedList"/>
    <dgm:cxn modelId="{36D8537F-888D-4451-85D8-CCEDC603A2A6}" srcId="{76F39960-6957-4C58-A423-224A48E64C93}" destId="{FAF2345D-DAC8-4EA7-8BAD-8E0473F79CCC}" srcOrd="6" destOrd="0" parTransId="{C2E35205-D577-40EC-A9E2-F57529E9EE9C}" sibTransId="{32009989-B069-4A78-B4A8-6634334742DC}"/>
    <dgm:cxn modelId="{AA6A0995-0D0D-4C48-94F2-E05262B6E831}" type="presOf" srcId="{F62A8DF5-C6D2-4141-B22E-8305F8ACF600}" destId="{3F356BB0-BDCC-4AF6-BA22-6A40D4F31846}" srcOrd="0" destOrd="0" presId="urn:microsoft.com/office/officeart/2008/layout/LinedList"/>
    <dgm:cxn modelId="{51017CD5-CBAF-4538-A9D5-3F16EBE014A4}" srcId="{76F39960-6957-4C58-A423-224A48E64C93}" destId="{DBD70312-1E6C-4944-B1CC-870CD1F9D6D8}" srcOrd="4" destOrd="0" parTransId="{9A00B445-2E1E-4A92-8F91-5E9D1B5D0BA1}" sibTransId="{8FF2CBC2-BD9C-47FE-BFAA-32F06091BDF3}"/>
    <dgm:cxn modelId="{9BCE61E8-2B6F-402B-8F54-3CB70DB83831}" type="presOf" srcId="{FAF2345D-DAC8-4EA7-8BAD-8E0473F79CCC}" destId="{FF914C47-B7CC-46B9-82B2-3298F7361DDC}" srcOrd="0" destOrd="0" presId="urn:microsoft.com/office/officeart/2008/layout/LinedList"/>
    <dgm:cxn modelId="{5295DDEA-C081-4073-9995-BDD96B28B520}" type="presOf" srcId="{AFECDB4F-BC44-4D27-A6CC-CB412F688934}" destId="{DC518A6F-93ED-4CAE-9E6A-DE14E903BB62}" srcOrd="0" destOrd="0" presId="urn:microsoft.com/office/officeart/2008/layout/LinedList"/>
    <dgm:cxn modelId="{70B56DF4-1434-41FE-B28D-1B48E105C49C}" srcId="{76F39960-6957-4C58-A423-224A48E64C93}" destId="{F62A8DF5-C6D2-4141-B22E-8305F8ACF600}" srcOrd="0" destOrd="0" parTransId="{3F1717F1-6D99-4D4E-A96E-CD950CEB2D35}" sibTransId="{22C2C2B9-2B4A-4EC3-99DA-52FAF27952EF}"/>
    <dgm:cxn modelId="{ACEEC1FE-5AAA-46A9-9F8B-B3ABC4F87DC1}" type="presOf" srcId="{76F39960-6957-4C58-A423-224A48E64C93}" destId="{9B2D7A5B-83A3-45E9-86BC-ECAEDC7C9179}" srcOrd="0" destOrd="0" presId="urn:microsoft.com/office/officeart/2008/layout/LinedList"/>
    <dgm:cxn modelId="{6FED9055-FEE2-47E5-AEB9-5B5F3D6F3DBC}" type="presParOf" srcId="{9B2D7A5B-83A3-45E9-86BC-ECAEDC7C9179}" destId="{44C6448D-E3A4-4687-9FF3-CFE2F60B1B74}" srcOrd="0" destOrd="0" presId="urn:microsoft.com/office/officeart/2008/layout/LinedList"/>
    <dgm:cxn modelId="{8BC64485-482C-43BC-AA5C-43DA3422BB90}" type="presParOf" srcId="{9B2D7A5B-83A3-45E9-86BC-ECAEDC7C9179}" destId="{8859D389-F429-4DC9-866B-21AB42C4BC2E}" srcOrd="1" destOrd="0" presId="urn:microsoft.com/office/officeart/2008/layout/LinedList"/>
    <dgm:cxn modelId="{28A6EF9C-91BC-4C83-A1DE-FCCE98B8BD6D}" type="presParOf" srcId="{8859D389-F429-4DC9-866B-21AB42C4BC2E}" destId="{3F356BB0-BDCC-4AF6-BA22-6A40D4F31846}" srcOrd="0" destOrd="0" presId="urn:microsoft.com/office/officeart/2008/layout/LinedList"/>
    <dgm:cxn modelId="{0EC86C83-65EA-4C3D-BC50-DCD1F50B8FCC}" type="presParOf" srcId="{8859D389-F429-4DC9-866B-21AB42C4BC2E}" destId="{0D1E0091-99BB-4B80-9767-B745DB1986AE}" srcOrd="1" destOrd="0" presId="urn:microsoft.com/office/officeart/2008/layout/LinedList"/>
    <dgm:cxn modelId="{BB47D516-CF22-4327-A58B-3420B7161060}" type="presParOf" srcId="{9B2D7A5B-83A3-45E9-86BC-ECAEDC7C9179}" destId="{4EEF9719-C4D8-454E-9CED-FA7C20D7F728}" srcOrd="2" destOrd="0" presId="urn:microsoft.com/office/officeart/2008/layout/LinedList"/>
    <dgm:cxn modelId="{3907CF51-1943-46E6-8EE5-2A0451F0F3F0}" type="presParOf" srcId="{9B2D7A5B-83A3-45E9-86BC-ECAEDC7C9179}" destId="{8EB22DCB-402B-4310-8C12-FE10698069C2}" srcOrd="3" destOrd="0" presId="urn:microsoft.com/office/officeart/2008/layout/LinedList"/>
    <dgm:cxn modelId="{3777D241-155C-4F13-9183-CDF33E346DA7}" type="presParOf" srcId="{8EB22DCB-402B-4310-8C12-FE10698069C2}" destId="{DC518A6F-93ED-4CAE-9E6A-DE14E903BB62}" srcOrd="0" destOrd="0" presId="urn:microsoft.com/office/officeart/2008/layout/LinedList"/>
    <dgm:cxn modelId="{95E9DCE5-20E6-423A-904A-9F656CE1BE2F}" type="presParOf" srcId="{8EB22DCB-402B-4310-8C12-FE10698069C2}" destId="{564C4AF1-C4AB-4562-90A4-B915CDD291A4}" srcOrd="1" destOrd="0" presId="urn:microsoft.com/office/officeart/2008/layout/LinedList"/>
    <dgm:cxn modelId="{7662C4EF-9C5D-40AA-BB44-664FCA406354}" type="presParOf" srcId="{9B2D7A5B-83A3-45E9-86BC-ECAEDC7C9179}" destId="{F883E328-A871-4FBD-9C16-4E9A145E6EE3}" srcOrd="4" destOrd="0" presId="urn:microsoft.com/office/officeart/2008/layout/LinedList"/>
    <dgm:cxn modelId="{CD169FFA-E295-44ED-B5A2-F45CE7C5EC73}" type="presParOf" srcId="{9B2D7A5B-83A3-45E9-86BC-ECAEDC7C9179}" destId="{269DD102-C016-4DA5-ACBA-3BF4DE7105B3}" srcOrd="5" destOrd="0" presId="urn:microsoft.com/office/officeart/2008/layout/LinedList"/>
    <dgm:cxn modelId="{B3F5E59E-5B30-4B64-BE2A-D7567AD40B81}" type="presParOf" srcId="{269DD102-C016-4DA5-ACBA-3BF4DE7105B3}" destId="{FDDEFDDB-5E7D-47C1-B0AE-7F1C26374638}" srcOrd="0" destOrd="0" presId="urn:microsoft.com/office/officeart/2008/layout/LinedList"/>
    <dgm:cxn modelId="{904EC429-D9AC-4B00-975E-6C271CD070CD}" type="presParOf" srcId="{269DD102-C016-4DA5-ACBA-3BF4DE7105B3}" destId="{A8A0D2D5-FDCF-4305-A2B2-A983546CCC43}" srcOrd="1" destOrd="0" presId="urn:microsoft.com/office/officeart/2008/layout/LinedList"/>
    <dgm:cxn modelId="{CB2877BA-E97B-4F0D-ACAF-025AA2D8B331}" type="presParOf" srcId="{9B2D7A5B-83A3-45E9-86BC-ECAEDC7C9179}" destId="{3B5AD2A9-2096-419C-9215-ED23CD09038A}" srcOrd="6" destOrd="0" presId="urn:microsoft.com/office/officeart/2008/layout/LinedList"/>
    <dgm:cxn modelId="{256FE201-66FB-4FA1-A03C-8B3B314DD9A3}" type="presParOf" srcId="{9B2D7A5B-83A3-45E9-86BC-ECAEDC7C9179}" destId="{7271521D-5390-48DD-9087-742789850602}" srcOrd="7" destOrd="0" presId="urn:microsoft.com/office/officeart/2008/layout/LinedList"/>
    <dgm:cxn modelId="{DD0C5F76-D4DB-4510-85C4-639D15F1DFE4}" type="presParOf" srcId="{7271521D-5390-48DD-9087-742789850602}" destId="{7D2E3FB0-583D-4F9A-96E0-C129A899E478}" srcOrd="0" destOrd="0" presId="urn:microsoft.com/office/officeart/2008/layout/LinedList"/>
    <dgm:cxn modelId="{1193EB9D-8748-4278-912C-EE3E8E20E83B}" type="presParOf" srcId="{7271521D-5390-48DD-9087-742789850602}" destId="{DA21CC53-03D6-42B3-9175-E4ED272C405A}" srcOrd="1" destOrd="0" presId="urn:microsoft.com/office/officeart/2008/layout/LinedList"/>
    <dgm:cxn modelId="{1ED4484E-9B9B-4CEC-9D1E-E44CA7185825}" type="presParOf" srcId="{9B2D7A5B-83A3-45E9-86BC-ECAEDC7C9179}" destId="{67468576-6BB4-4FA5-9B12-7D4C33F798E1}" srcOrd="8" destOrd="0" presId="urn:microsoft.com/office/officeart/2008/layout/LinedList"/>
    <dgm:cxn modelId="{46AD7D9B-E647-42CC-A6C7-820C4E157DF6}" type="presParOf" srcId="{9B2D7A5B-83A3-45E9-86BC-ECAEDC7C9179}" destId="{81B0AC2B-905A-4293-A205-FF6CC52EB53E}" srcOrd="9" destOrd="0" presId="urn:microsoft.com/office/officeart/2008/layout/LinedList"/>
    <dgm:cxn modelId="{E59ED609-9660-4A24-B4A8-FACBF1BD744D}" type="presParOf" srcId="{81B0AC2B-905A-4293-A205-FF6CC52EB53E}" destId="{F3702E4C-3485-4C86-B9B6-573530E326D4}" srcOrd="0" destOrd="0" presId="urn:microsoft.com/office/officeart/2008/layout/LinedList"/>
    <dgm:cxn modelId="{5CDB3570-6707-4A63-B77B-10AE579731BA}" type="presParOf" srcId="{81B0AC2B-905A-4293-A205-FF6CC52EB53E}" destId="{4C149E57-962E-4F40-9F3C-F2A0B51828D9}" srcOrd="1" destOrd="0" presId="urn:microsoft.com/office/officeart/2008/layout/LinedList"/>
    <dgm:cxn modelId="{56140288-12C6-4F5D-83A1-D8686A3F5ECA}" type="presParOf" srcId="{9B2D7A5B-83A3-45E9-86BC-ECAEDC7C9179}" destId="{D52AB8CA-8AF7-4587-88E4-044DBFEE9C26}" srcOrd="10" destOrd="0" presId="urn:microsoft.com/office/officeart/2008/layout/LinedList"/>
    <dgm:cxn modelId="{45F2D86B-743C-438D-89C6-8FADE03FC8A2}" type="presParOf" srcId="{9B2D7A5B-83A3-45E9-86BC-ECAEDC7C9179}" destId="{F2944C84-AA63-426A-96C0-FF6550A165B9}" srcOrd="11" destOrd="0" presId="urn:microsoft.com/office/officeart/2008/layout/LinedList"/>
    <dgm:cxn modelId="{059616ED-22C5-4C44-AD2D-7BFC1A1CF5B3}" type="presParOf" srcId="{F2944C84-AA63-426A-96C0-FF6550A165B9}" destId="{19D67F2B-B04E-4484-9A7B-F9564F910281}" srcOrd="0" destOrd="0" presId="urn:microsoft.com/office/officeart/2008/layout/LinedList"/>
    <dgm:cxn modelId="{DA8BE2D4-734F-4256-84CE-9C026338A8C0}" type="presParOf" srcId="{F2944C84-AA63-426A-96C0-FF6550A165B9}" destId="{36794409-BD36-4776-9B29-52012E6486BE}" srcOrd="1" destOrd="0" presId="urn:microsoft.com/office/officeart/2008/layout/LinedList"/>
    <dgm:cxn modelId="{0CE7CE89-87E1-4235-A2DE-04845B6C1515}" type="presParOf" srcId="{9B2D7A5B-83A3-45E9-86BC-ECAEDC7C9179}" destId="{DDE370B8-20D5-470C-BA22-84B97E11CB9D}" srcOrd="12" destOrd="0" presId="urn:microsoft.com/office/officeart/2008/layout/LinedList"/>
    <dgm:cxn modelId="{CA52EFBC-2100-4BE2-87D0-54D09AECAE53}" type="presParOf" srcId="{9B2D7A5B-83A3-45E9-86BC-ECAEDC7C9179}" destId="{4E0249AB-5A77-4238-8E34-AB8B0048A425}" srcOrd="13" destOrd="0" presId="urn:microsoft.com/office/officeart/2008/layout/LinedList"/>
    <dgm:cxn modelId="{DA1E19D3-E22C-40DE-8D2B-9B4E47458CC9}" type="presParOf" srcId="{4E0249AB-5A77-4238-8E34-AB8B0048A425}" destId="{FF914C47-B7CC-46B9-82B2-3298F7361DDC}" srcOrd="0" destOrd="0" presId="urn:microsoft.com/office/officeart/2008/layout/LinedList"/>
    <dgm:cxn modelId="{8802BD9B-F12A-4053-8EC2-29B726381111}" type="presParOf" srcId="{4E0249AB-5A77-4238-8E34-AB8B0048A425}" destId="{5E30DBFB-1FD4-460F-A1EF-C395D7AAAE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FCCD06-814A-4440-96E1-94DC4715FA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501B52-B728-4430-AD4A-8CB528DEF14F}">
      <dgm:prSet custT="1"/>
      <dgm:spPr/>
      <dgm:t>
        <a:bodyPr/>
        <a:lstStyle/>
        <a:p>
          <a:r>
            <a:rPr lang="en-US" sz="2500" b="1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  <a:sym typeface="Verdana"/>
            </a:rPr>
            <a:t>Sounds are all around us. </a:t>
          </a:r>
          <a:endParaRPr lang="en-US" sz="2500" b="1" kern="1200" dirty="0">
            <a:solidFill>
              <a:schemeClr val="tx2">
                <a:lumMod val="90000"/>
                <a:lumOff val="10000"/>
              </a:schemeClr>
            </a:solidFill>
            <a:latin typeface="Calibri" panose="02020404030301010803"/>
            <a:ea typeface="+mn-ea"/>
            <a:cs typeface="+mn-cs"/>
          </a:endParaRPr>
        </a:p>
      </dgm:t>
    </dgm:pt>
    <dgm:pt modelId="{C1A919A0-9B30-48B8-BA42-4FA2144BBDD7}" type="parTrans" cxnId="{95A654DC-3B66-47C3-964E-70BA4FA098EA}">
      <dgm:prSet/>
      <dgm:spPr/>
      <dgm:t>
        <a:bodyPr/>
        <a:lstStyle/>
        <a:p>
          <a:endParaRPr lang="en-US"/>
        </a:p>
      </dgm:t>
    </dgm:pt>
    <dgm:pt modelId="{2A004AD0-D3F7-49CC-8B06-342F5F5621CB}" type="sibTrans" cxnId="{95A654DC-3B66-47C3-964E-70BA4FA098EA}">
      <dgm:prSet/>
      <dgm:spPr/>
      <dgm:t>
        <a:bodyPr/>
        <a:lstStyle/>
        <a:p>
          <a:endParaRPr lang="en-US"/>
        </a:p>
      </dgm:t>
    </dgm:pt>
    <dgm:pt modelId="{23EF3570-3FCB-4F03-8E96-AD919B840178}">
      <dgm:prSet custT="1"/>
      <dgm:spPr/>
      <dgm:t>
        <a:bodyPr/>
        <a:lstStyle/>
        <a:p>
          <a:r>
            <a:rPr lang="en-US" sz="2500" b="1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  <a:sym typeface="Verdana"/>
            </a:rPr>
            <a:t>Whether directly or indirectly we are always in contact with audio data. </a:t>
          </a:r>
          <a:endParaRPr lang="en-US" sz="2500" b="1" kern="1200" dirty="0">
            <a:solidFill>
              <a:schemeClr val="tx2">
                <a:lumMod val="90000"/>
                <a:lumOff val="10000"/>
              </a:schemeClr>
            </a:solidFill>
            <a:latin typeface="Calibri" panose="02020404030301010803"/>
            <a:ea typeface="+mn-ea"/>
            <a:cs typeface="+mn-cs"/>
          </a:endParaRPr>
        </a:p>
      </dgm:t>
    </dgm:pt>
    <dgm:pt modelId="{FBD2C732-42F0-4C32-96C7-BB3FD9820E1B}" type="parTrans" cxnId="{D5AA30F1-BE52-470C-9898-D74F728BBD65}">
      <dgm:prSet/>
      <dgm:spPr/>
      <dgm:t>
        <a:bodyPr/>
        <a:lstStyle/>
        <a:p>
          <a:endParaRPr lang="en-US"/>
        </a:p>
      </dgm:t>
    </dgm:pt>
    <dgm:pt modelId="{396D082D-B78E-4693-A0F7-0B6469789E2C}" type="sibTrans" cxnId="{D5AA30F1-BE52-470C-9898-D74F728BBD65}">
      <dgm:prSet/>
      <dgm:spPr/>
      <dgm:t>
        <a:bodyPr/>
        <a:lstStyle/>
        <a:p>
          <a:endParaRPr lang="en-US"/>
        </a:p>
      </dgm:t>
    </dgm:pt>
    <dgm:pt modelId="{D7907236-6234-4087-AD08-BEF7A8C16D2D}">
      <dgm:prSet custT="1"/>
      <dgm:spPr/>
      <dgm:t>
        <a:bodyPr/>
        <a:lstStyle/>
        <a:p>
          <a:r>
            <a:rPr lang="en-US" sz="2400" b="1" dirty="0">
              <a:solidFill>
                <a:schemeClr val="tx2">
                  <a:lumMod val="90000"/>
                  <a:lumOff val="10000"/>
                </a:schemeClr>
              </a:solidFill>
            </a:rPr>
            <a:t>Sounds outline the context of our daily activities.</a:t>
          </a:r>
          <a:endParaRPr lang="en-US" sz="2400" dirty="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56444DF4-4323-4B1F-90D4-1C931AF658D9}" type="parTrans" cxnId="{4DE59AEC-1A40-417F-8932-2AC48C027EC7}">
      <dgm:prSet/>
      <dgm:spPr/>
      <dgm:t>
        <a:bodyPr/>
        <a:lstStyle/>
        <a:p>
          <a:endParaRPr lang="en-US"/>
        </a:p>
      </dgm:t>
    </dgm:pt>
    <dgm:pt modelId="{56F56665-D572-4942-A16B-3ABF08A9D622}" type="sibTrans" cxnId="{4DE59AEC-1A40-417F-8932-2AC48C027EC7}">
      <dgm:prSet/>
      <dgm:spPr/>
      <dgm:t>
        <a:bodyPr/>
        <a:lstStyle/>
        <a:p>
          <a:endParaRPr lang="en-US"/>
        </a:p>
      </dgm:t>
    </dgm:pt>
    <dgm:pt modelId="{AEB5A44E-4210-4D0C-81C5-665F4F42428E}" type="pres">
      <dgm:prSet presAssocID="{CCFCCD06-814A-4440-96E1-94DC4715FAC9}" presName="root" presStyleCnt="0">
        <dgm:presLayoutVars>
          <dgm:dir/>
          <dgm:resizeHandles val="exact"/>
        </dgm:presLayoutVars>
      </dgm:prSet>
      <dgm:spPr/>
    </dgm:pt>
    <dgm:pt modelId="{5082D3C5-8624-4FA9-87DD-D7509E8FF966}" type="pres">
      <dgm:prSet presAssocID="{AF501B52-B728-4430-AD4A-8CB528DEF14F}" presName="compNode" presStyleCnt="0"/>
      <dgm:spPr/>
    </dgm:pt>
    <dgm:pt modelId="{FDA27F22-60A7-4148-A002-645F30B2B4B8}" type="pres">
      <dgm:prSet presAssocID="{AF501B52-B728-4430-AD4A-8CB528DEF14F}" presName="bgRect" presStyleLbl="bgShp" presStyleIdx="0" presStyleCnt="3"/>
      <dgm:spPr/>
    </dgm:pt>
    <dgm:pt modelId="{23BF6AB7-CE24-4BD1-B1D6-09E9D004F200}" type="pres">
      <dgm:prSet presAssocID="{AF501B52-B728-4430-AD4A-8CB528DEF14F}" presName="iconRect" presStyleLbl="node1" presStyleIdx="0" presStyleCnt="3"/>
      <dgm:spPr>
        <a:blipFill rotWithShape="1"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  <dgm:pt modelId="{74A801E4-5817-4C30-80F0-7664D213DD84}" type="pres">
      <dgm:prSet presAssocID="{AF501B52-B728-4430-AD4A-8CB528DEF14F}" presName="spaceRect" presStyleCnt="0"/>
      <dgm:spPr/>
    </dgm:pt>
    <dgm:pt modelId="{E7AA3024-EA2C-4703-9D23-83FD739E1680}" type="pres">
      <dgm:prSet presAssocID="{AF501B52-B728-4430-AD4A-8CB528DEF14F}" presName="parTx" presStyleLbl="revTx" presStyleIdx="0" presStyleCnt="3">
        <dgm:presLayoutVars>
          <dgm:chMax val="0"/>
          <dgm:chPref val="0"/>
        </dgm:presLayoutVars>
      </dgm:prSet>
      <dgm:spPr/>
    </dgm:pt>
    <dgm:pt modelId="{6131F902-ED0D-445C-BA6C-9999BF51B57C}" type="pres">
      <dgm:prSet presAssocID="{2A004AD0-D3F7-49CC-8B06-342F5F5621CB}" presName="sibTrans" presStyleCnt="0"/>
      <dgm:spPr/>
    </dgm:pt>
    <dgm:pt modelId="{4203F2A8-2DE0-4EF8-9A5F-28C6B3C1B0A8}" type="pres">
      <dgm:prSet presAssocID="{23EF3570-3FCB-4F03-8E96-AD919B840178}" presName="compNode" presStyleCnt="0"/>
      <dgm:spPr/>
    </dgm:pt>
    <dgm:pt modelId="{A8CDCF75-525D-4A9E-B7DD-0237BB2DC5CC}" type="pres">
      <dgm:prSet presAssocID="{23EF3570-3FCB-4F03-8E96-AD919B840178}" presName="bgRect" presStyleLbl="bgShp" presStyleIdx="1" presStyleCnt="3"/>
      <dgm:spPr/>
    </dgm:pt>
    <dgm:pt modelId="{75FC62DB-45C6-42E4-8A44-A3FA93886B8B}" type="pres">
      <dgm:prSet presAssocID="{23EF3570-3FCB-4F03-8E96-AD919B840178}" presName="iconRect" presStyleLbl="node1" presStyleIdx="1" presStyleCnt="3"/>
      <dgm:spPr>
        <a:blipFill rotWithShape="1"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 t="-50000" b="-50000"/>
          </a:stretch>
        </a:blipFill>
        <a:ln>
          <a:noFill/>
        </a:ln>
      </dgm:spPr>
    </dgm:pt>
    <dgm:pt modelId="{60BB4218-F1B9-44A6-AF0B-4B8A90DA02B0}" type="pres">
      <dgm:prSet presAssocID="{23EF3570-3FCB-4F03-8E96-AD919B840178}" presName="spaceRect" presStyleCnt="0"/>
      <dgm:spPr/>
    </dgm:pt>
    <dgm:pt modelId="{CF4D30BD-2B21-4CD5-B329-C9BC7759CF4A}" type="pres">
      <dgm:prSet presAssocID="{23EF3570-3FCB-4F03-8E96-AD919B840178}" presName="parTx" presStyleLbl="revTx" presStyleIdx="1" presStyleCnt="3" custScaleX="120892">
        <dgm:presLayoutVars>
          <dgm:chMax val="0"/>
          <dgm:chPref val="0"/>
        </dgm:presLayoutVars>
      </dgm:prSet>
      <dgm:spPr/>
    </dgm:pt>
    <dgm:pt modelId="{999F5E16-701B-4198-B6E6-443112545036}" type="pres">
      <dgm:prSet presAssocID="{396D082D-B78E-4693-A0F7-0B6469789E2C}" presName="sibTrans" presStyleCnt="0"/>
      <dgm:spPr/>
    </dgm:pt>
    <dgm:pt modelId="{5BAD091F-A733-4960-933B-CB120088DB7F}" type="pres">
      <dgm:prSet presAssocID="{D7907236-6234-4087-AD08-BEF7A8C16D2D}" presName="compNode" presStyleCnt="0"/>
      <dgm:spPr/>
    </dgm:pt>
    <dgm:pt modelId="{7B2001C2-1C60-4D80-BA68-628A474F25B1}" type="pres">
      <dgm:prSet presAssocID="{D7907236-6234-4087-AD08-BEF7A8C16D2D}" presName="bgRect" presStyleLbl="bgShp" presStyleIdx="2" presStyleCnt="3"/>
      <dgm:spPr/>
    </dgm:pt>
    <dgm:pt modelId="{BD3D9222-785B-4572-AAAC-8775484352AF}" type="pres">
      <dgm:prSet presAssocID="{D7907236-6234-4087-AD08-BEF7A8C16D2D}" presName="iconRect" presStyleLbl="node1" presStyleIdx="2" presStyleCnt="3"/>
      <dgm:spPr>
        <a:blipFill rotWithShape="1"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123E69A1-C3B8-44FB-BF1F-7B3CCC68495E}" type="pres">
      <dgm:prSet presAssocID="{D7907236-6234-4087-AD08-BEF7A8C16D2D}" presName="spaceRect" presStyleCnt="0"/>
      <dgm:spPr/>
    </dgm:pt>
    <dgm:pt modelId="{1BFF7437-9895-43C4-8BA9-BD2688B6987C}" type="pres">
      <dgm:prSet presAssocID="{D7907236-6234-4087-AD08-BEF7A8C16D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E4AC5A-4992-414E-932D-9F258F376BFC}" type="presOf" srcId="{23EF3570-3FCB-4F03-8E96-AD919B840178}" destId="{CF4D30BD-2B21-4CD5-B329-C9BC7759CF4A}" srcOrd="0" destOrd="0" presId="urn:microsoft.com/office/officeart/2018/2/layout/IconVerticalSolidList"/>
    <dgm:cxn modelId="{95FFC489-40BD-4BEE-BA38-4F448209CB7F}" type="presOf" srcId="{AF501B52-B728-4430-AD4A-8CB528DEF14F}" destId="{E7AA3024-EA2C-4703-9D23-83FD739E1680}" srcOrd="0" destOrd="0" presId="urn:microsoft.com/office/officeart/2018/2/layout/IconVerticalSolidList"/>
    <dgm:cxn modelId="{F728F490-872A-44DC-8C1D-8E576769959D}" type="presOf" srcId="{CCFCCD06-814A-4440-96E1-94DC4715FAC9}" destId="{AEB5A44E-4210-4D0C-81C5-665F4F42428E}" srcOrd="0" destOrd="0" presId="urn:microsoft.com/office/officeart/2018/2/layout/IconVerticalSolidList"/>
    <dgm:cxn modelId="{4CB208C5-C524-4697-A9C2-60D8A64D7A77}" type="presOf" srcId="{D7907236-6234-4087-AD08-BEF7A8C16D2D}" destId="{1BFF7437-9895-43C4-8BA9-BD2688B6987C}" srcOrd="0" destOrd="0" presId="urn:microsoft.com/office/officeart/2018/2/layout/IconVerticalSolidList"/>
    <dgm:cxn modelId="{95A654DC-3B66-47C3-964E-70BA4FA098EA}" srcId="{CCFCCD06-814A-4440-96E1-94DC4715FAC9}" destId="{AF501B52-B728-4430-AD4A-8CB528DEF14F}" srcOrd="0" destOrd="0" parTransId="{C1A919A0-9B30-48B8-BA42-4FA2144BBDD7}" sibTransId="{2A004AD0-D3F7-49CC-8B06-342F5F5621CB}"/>
    <dgm:cxn modelId="{4DE59AEC-1A40-417F-8932-2AC48C027EC7}" srcId="{CCFCCD06-814A-4440-96E1-94DC4715FAC9}" destId="{D7907236-6234-4087-AD08-BEF7A8C16D2D}" srcOrd="2" destOrd="0" parTransId="{56444DF4-4323-4B1F-90D4-1C931AF658D9}" sibTransId="{56F56665-D572-4942-A16B-3ABF08A9D622}"/>
    <dgm:cxn modelId="{D5AA30F1-BE52-470C-9898-D74F728BBD65}" srcId="{CCFCCD06-814A-4440-96E1-94DC4715FAC9}" destId="{23EF3570-3FCB-4F03-8E96-AD919B840178}" srcOrd="1" destOrd="0" parTransId="{FBD2C732-42F0-4C32-96C7-BB3FD9820E1B}" sibTransId="{396D082D-B78E-4693-A0F7-0B6469789E2C}"/>
    <dgm:cxn modelId="{E38D4AEA-93BF-4033-B8DA-7F5FCE92A29F}" type="presParOf" srcId="{AEB5A44E-4210-4D0C-81C5-665F4F42428E}" destId="{5082D3C5-8624-4FA9-87DD-D7509E8FF966}" srcOrd="0" destOrd="0" presId="urn:microsoft.com/office/officeart/2018/2/layout/IconVerticalSolidList"/>
    <dgm:cxn modelId="{1EA6495E-459E-4BB9-B963-860997993174}" type="presParOf" srcId="{5082D3C5-8624-4FA9-87DD-D7509E8FF966}" destId="{FDA27F22-60A7-4148-A002-645F30B2B4B8}" srcOrd="0" destOrd="0" presId="urn:microsoft.com/office/officeart/2018/2/layout/IconVerticalSolidList"/>
    <dgm:cxn modelId="{04189F74-5460-4022-BEE1-54091F907AE7}" type="presParOf" srcId="{5082D3C5-8624-4FA9-87DD-D7509E8FF966}" destId="{23BF6AB7-CE24-4BD1-B1D6-09E9D004F200}" srcOrd="1" destOrd="0" presId="urn:microsoft.com/office/officeart/2018/2/layout/IconVerticalSolidList"/>
    <dgm:cxn modelId="{EF492080-5CD9-451B-8F92-45998D3FC6D0}" type="presParOf" srcId="{5082D3C5-8624-4FA9-87DD-D7509E8FF966}" destId="{74A801E4-5817-4C30-80F0-7664D213DD84}" srcOrd="2" destOrd="0" presId="urn:microsoft.com/office/officeart/2018/2/layout/IconVerticalSolidList"/>
    <dgm:cxn modelId="{0ED2D846-C961-498B-8D97-55F735A74703}" type="presParOf" srcId="{5082D3C5-8624-4FA9-87DD-D7509E8FF966}" destId="{E7AA3024-EA2C-4703-9D23-83FD739E1680}" srcOrd="3" destOrd="0" presId="urn:microsoft.com/office/officeart/2018/2/layout/IconVerticalSolidList"/>
    <dgm:cxn modelId="{61249D76-3278-4DDE-B8E6-8E09169FF61A}" type="presParOf" srcId="{AEB5A44E-4210-4D0C-81C5-665F4F42428E}" destId="{6131F902-ED0D-445C-BA6C-9999BF51B57C}" srcOrd="1" destOrd="0" presId="urn:microsoft.com/office/officeart/2018/2/layout/IconVerticalSolidList"/>
    <dgm:cxn modelId="{68E59ABF-F0D1-416C-8769-08853B5C2366}" type="presParOf" srcId="{AEB5A44E-4210-4D0C-81C5-665F4F42428E}" destId="{4203F2A8-2DE0-4EF8-9A5F-28C6B3C1B0A8}" srcOrd="2" destOrd="0" presId="urn:microsoft.com/office/officeart/2018/2/layout/IconVerticalSolidList"/>
    <dgm:cxn modelId="{C3D134B5-A3D7-4DB2-AFB5-132529245282}" type="presParOf" srcId="{4203F2A8-2DE0-4EF8-9A5F-28C6B3C1B0A8}" destId="{A8CDCF75-525D-4A9E-B7DD-0237BB2DC5CC}" srcOrd="0" destOrd="0" presId="urn:microsoft.com/office/officeart/2018/2/layout/IconVerticalSolidList"/>
    <dgm:cxn modelId="{D306576D-D21E-487B-8634-9F5A295B99BD}" type="presParOf" srcId="{4203F2A8-2DE0-4EF8-9A5F-28C6B3C1B0A8}" destId="{75FC62DB-45C6-42E4-8A44-A3FA93886B8B}" srcOrd="1" destOrd="0" presId="urn:microsoft.com/office/officeart/2018/2/layout/IconVerticalSolidList"/>
    <dgm:cxn modelId="{9FE8EC0B-286D-45A5-945C-3F6BFC2B0B40}" type="presParOf" srcId="{4203F2A8-2DE0-4EF8-9A5F-28C6B3C1B0A8}" destId="{60BB4218-F1B9-44A6-AF0B-4B8A90DA02B0}" srcOrd="2" destOrd="0" presId="urn:microsoft.com/office/officeart/2018/2/layout/IconVerticalSolidList"/>
    <dgm:cxn modelId="{B08BFFAD-E7AF-4D01-8483-5C5108D90E8C}" type="presParOf" srcId="{4203F2A8-2DE0-4EF8-9A5F-28C6B3C1B0A8}" destId="{CF4D30BD-2B21-4CD5-B329-C9BC7759CF4A}" srcOrd="3" destOrd="0" presId="urn:microsoft.com/office/officeart/2018/2/layout/IconVerticalSolidList"/>
    <dgm:cxn modelId="{2D9653D9-5D0F-4CBF-A9C1-808AAC84DC04}" type="presParOf" srcId="{AEB5A44E-4210-4D0C-81C5-665F4F42428E}" destId="{999F5E16-701B-4198-B6E6-443112545036}" srcOrd="3" destOrd="0" presId="urn:microsoft.com/office/officeart/2018/2/layout/IconVerticalSolidList"/>
    <dgm:cxn modelId="{36762FF6-FD75-43CC-A003-90CBB1D99415}" type="presParOf" srcId="{AEB5A44E-4210-4D0C-81C5-665F4F42428E}" destId="{5BAD091F-A733-4960-933B-CB120088DB7F}" srcOrd="4" destOrd="0" presId="urn:microsoft.com/office/officeart/2018/2/layout/IconVerticalSolidList"/>
    <dgm:cxn modelId="{5023E3E5-BB55-4D68-B9D5-E10887E22A00}" type="presParOf" srcId="{5BAD091F-A733-4960-933B-CB120088DB7F}" destId="{7B2001C2-1C60-4D80-BA68-628A474F25B1}" srcOrd="0" destOrd="0" presId="urn:microsoft.com/office/officeart/2018/2/layout/IconVerticalSolidList"/>
    <dgm:cxn modelId="{251A4151-6C84-4939-9CDA-E56F070938F9}" type="presParOf" srcId="{5BAD091F-A733-4960-933B-CB120088DB7F}" destId="{BD3D9222-785B-4572-AAAC-8775484352AF}" srcOrd="1" destOrd="0" presId="urn:microsoft.com/office/officeart/2018/2/layout/IconVerticalSolidList"/>
    <dgm:cxn modelId="{596445C3-8763-49C3-BC00-CDB4D8FF3C5F}" type="presParOf" srcId="{5BAD091F-A733-4960-933B-CB120088DB7F}" destId="{123E69A1-C3B8-44FB-BF1F-7B3CCC68495E}" srcOrd="2" destOrd="0" presId="urn:microsoft.com/office/officeart/2018/2/layout/IconVerticalSolidList"/>
    <dgm:cxn modelId="{E74A77BF-EDC0-4CC7-B71D-1C2B8DDCB41F}" type="presParOf" srcId="{5BAD091F-A733-4960-933B-CB120088DB7F}" destId="{1BFF7437-9895-43C4-8BA9-BD2688B698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550DAC-5D78-435D-8B4D-3B34CA8A1F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6234DE-A023-4AC6-97E3-CD710FD244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</a:rPr>
            <a:t>Assisting deaf individuals</a:t>
          </a:r>
        </a:p>
      </dgm:t>
    </dgm:pt>
    <dgm:pt modelId="{1C579FFF-B037-4ADC-AB49-04B4367C8359}" type="parTrans" cxnId="{58BF7FE4-502E-4014-AC88-779FFB806927}">
      <dgm:prSet/>
      <dgm:spPr/>
      <dgm:t>
        <a:bodyPr/>
        <a:lstStyle/>
        <a:p>
          <a:endParaRPr lang="en-US"/>
        </a:p>
      </dgm:t>
    </dgm:pt>
    <dgm:pt modelId="{32E1B037-CF3F-46C9-AF61-E385CE7A9840}" type="sibTrans" cxnId="{58BF7FE4-502E-4014-AC88-779FFB806927}">
      <dgm:prSet phldrT="1" phldr="0"/>
      <dgm:spPr/>
      <dgm:t>
        <a:bodyPr/>
        <a:lstStyle/>
        <a:p>
          <a:endParaRPr lang="en-US"/>
        </a:p>
      </dgm:t>
    </dgm:pt>
    <dgm:pt modelId="{E00D95D5-4450-4AB8-A6E1-4A3C3F30F2E6}">
      <dgm:prSet custT="1"/>
      <dgm:spPr/>
      <dgm:t>
        <a:bodyPr/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</a:rPr>
            <a:t>Smart home</a:t>
          </a:r>
        </a:p>
      </dgm:t>
    </dgm:pt>
    <dgm:pt modelId="{34C5D698-40DF-4375-BC1B-34A785F987F1}" type="parTrans" cxnId="{5C8D1746-4CB9-4800-97D8-2A3D26A26C7A}">
      <dgm:prSet/>
      <dgm:spPr/>
      <dgm:t>
        <a:bodyPr/>
        <a:lstStyle/>
        <a:p>
          <a:endParaRPr lang="en-US"/>
        </a:p>
      </dgm:t>
    </dgm:pt>
    <dgm:pt modelId="{491898E3-AC2E-4C44-BD4C-D79AF754DB6C}" type="sibTrans" cxnId="{5C8D1746-4CB9-4800-97D8-2A3D26A26C7A}">
      <dgm:prSet phldrT="2" phldr="0"/>
      <dgm:spPr/>
      <dgm:t>
        <a:bodyPr/>
        <a:lstStyle/>
        <a:p>
          <a:endParaRPr lang="en-US" dirty="0"/>
        </a:p>
      </dgm:t>
    </dgm:pt>
    <dgm:pt modelId="{02669841-F4C0-4913-B6A9-0F00BB9EDCF1}">
      <dgm:prSet custT="1"/>
      <dgm:spPr/>
      <dgm:t>
        <a:bodyPr/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20404030301010803"/>
              <a:ea typeface="+mn-ea"/>
              <a:cs typeface="+mn-cs"/>
            </a:rPr>
            <a:t> </a:t>
          </a:r>
          <a:r>
            <a:rPr lang="en-US" sz="2500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</a:rPr>
            <a:t>Automotive</a:t>
          </a:r>
        </a:p>
      </dgm:t>
    </dgm:pt>
    <dgm:pt modelId="{730BBF25-56B3-4110-A496-29A6D3C3B115}" type="parTrans" cxnId="{C75287A0-A5FB-4944-B246-79DB77D258F4}">
      <dgm:prSet/>
      <dgm:spPr/>
      <dgm:t>
        <a:bodyPr/>
        <a:lstStyle/>
        <a:p>
          <a:endParaRPr lang="en-US"/>
        </a:p>
      </dgm:t>
    </dgm:pt>
    <dgm:pt modelId="{591FC1F6-B30A-49F3-B0C9-5B5E3CE73426}" type="sibTrans" cxnId="{C75287A0-A5FB-4944-B246-79DB77D258F4}">
      <dgm:prSet phldrT="3" phldr="0"/>
      <dgm:spPr/>
      <dgm:t>
        <a:bodyPr/>
        <a:lstStyle/>
        <a:p>
          <a:endParaRPr lang="en-US"/>
        </a:p>
      </dgm:t>
    </dgm:pt>
    <dgm:pt modelId="{631AA714-3942-40DE-8838-A74DE718EFF2}" type="pres">
      <dgm:prSet presAssocID="{FE550DAC-5D78-435D-8B4D-3B34CA8A1F87}" presName="root" presStyleCnt="0">
        <dgm:presLayoutVars>
          <dgm:dir/>
          <dgm:resizeHandles val="exact"/>
        </dgm:presLayoutVars>
      </dgm:prSet>
      <dgm:spPr/>
    </dgm:pt>
    <dgm:pt modelId="{06265337-1116-4350-ADB6-F03970623DDE}" type="pres">
      <dgm:prSet presAssocID="{E36234DE-A023-4AC6-97E3-CD710FD244D8}" presName="compNode" presStyleCnt="0"/>
      <dgm:spPr/>
    </dgm:pt>
    <dgm:pt modelId="{F4583D6A-C203-4998-BD3D-0E8C87571B9D}" type="pres">
      <dgm:prSet presAssocID="{E36234DE-A023-4AC6-97E3-CD710FD244D8}" presName="bgRect" presStyleLbl="bgShp" presStyleIdx="0" presStyleCnt="3"/>
      <dgm:spPr/>
    </dgm:pt>
    <dgm:pt modelId="{56E7AB57-05A0-41DB-8CEE-2628F9950CA8}" type="pres">
      <dgm:prSet presAssocID="{E36234DE-A023-4AC6-97E3-CD710FD244D8}" presName="iconRect" presStyleLbl="node1" presStyleIdx="0" presStyleCnt="3"/>
      <dgm:spPr>
        <a:blipFill rotWithShape="1"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4B3389A-9828-4E87-B612-3709961DCF17}" type="pres">
      <dgm:prSet presAssocID="{E36234DE-A023-4AC6-97E3-CD710FD244D8}" presName="spaceRect" presStyleCnt="0"/>
      <dgm:spPr/>
    </dgm:pt>
    <dgm:pt modelId="{843BB0A3-0DA9-4E43-94C6-7987D52BF3ED}" type="pres">
      <dgm:prSet presAssocID="{E36234DE-A023-4AC6-97E3-CD710FD244D8}" presName="parTx" presStyleLbl="revTx" presStyleIdx="0" presStyleCnt="3">
        <dgm:presLayoutVars>
          <dgm:chMax val="0"/>
          <dgm:chPref val="0"/>
        </dgm:presLayoutVars>
      </dgm:prSet>
      <dgm:spPr/>
    </dgm:pt>
    <dgm:pt modelId="{6C75525D-F9BD-414D-BC4E-334275C5D8D7}" type="pres">
      <dgm:prSet presAssocID="{32E1B037-CF3F-46C9-AF61-E385CE7A9840}" presName="sibTrans" presStyleCnt="0"/>
      <dgm:spPr/>
    </dgm:pt>
    <dgm:pt modelId="{BD2B722B-72BD-4256-8F6D-1EFEF6593D6C}" type="pres">
      <dgm:prSet presAssocID="{E00D95D5-4450-4AB8-A6E1-4A3C3F30F2E6}" presName="compNode" presStyleCnt="0"/>
      <dgm:spPr/>
    </dgm:pt>
    <dgm:pt modelId="{50B461EC-1974-4483-8EF4-6ED4E8FC72F4}" type="pres">
      <dgm:prSet presAssocID="{E00D95D5-4450-4AB8-A6E1-4A3C3F30F2E6}" presName="bgRect" presStyleLbl="bgShp" presStyleIdx="1" presStyleCnt="3" custLinFactNeighborX="-137" custLinFactNeighborY="850"/>
      <dgm:spPr/>
    </dgm:pt>
    <dgm:pt modelId="{789C750A-34F3-45C7-84E9-CBB030821B60}" type="pres">
      <dgm:prSet presAssocID="{E00D95D5-4450-4AB8-A6E1-4A3C3F30F2E6}" presName="iconRect" presStyleLbl="node1" presStyleIdx="1" presStyleCnt="3"/>
      <dgm:spPr>
        <a:blipFill rotWithShape="1">
          <a:blip xmlns:r="http://schemas.openxmlformats.org/officeDocument/2006/relationships"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9000" b="-19000"/>
          </a:stretch>
        </a:blipFill>
        <a:ln>
          <a:noFill/>
        </a:ln>
      </dgm:spPr>
    </dgm:pt>
    <dgm:pt modelId="{187C38A3-51C3-4972-AAA0-253834B5C124}" type="pres">
      <dgm:prSet presAssocID="{E00D95D5-4450-4AB8-A6E1-4A3C3F30F2E6}" presName="spaceRect" presStyleCnt="0"/>
      <dgm:spPr/>
    </dgm:pt>
    <dgm:pt modelId="{4C0A4271-D193-4B86-A124-0CD785DF374E}" type="pres">
      <dgm:prSet presAssocID="{E00D95D5-4450-4AB8-A6E1-4A3C3F30F2E6}" presName="parTx" presStyleLbl="revTx" presStyleIdx="1" presStyleCnt="3">
        <dgm:presLayoutVars>
          <dgm:chMax val="0"/>
          <dgm:chPref val="0"/>
        </dgm:presLayoutVars>
      </dgm:prSet>
      <dgm:spPr/>
    </dgm:pt>
    <dgm:pt modelId="{F894CE63-88DB-4E5D-AD2A-E5418A7ED79A}" type="pres">
      <dgm:prSet presAssocID="{491898E3-AC2E-4C44-BD4C-D79AF754DB6C}" presName="sibTrans" presStyleCnt="0"/>
      <dgm:spPr/>
    </dgm:pt>
    <dgm:pt modelId="{1689C504-6851-4116-A5F0-E26E5FB45E5A}" type="pres">
      <dgm:prSet presAssocID="{02669841-F4C0-4913-B6A9-0F00BB9EDCF1}" presName="compNode" presStyleCnt="0"/>
      <dgm:spPr/>
    </dgm:pt>
    <dgm:pt modelId="{58DF7437-8930-48B7-A609-356237FC2CF3}" type="pres">
      <dgm:prSet presAssocID="{02669841-F4C0-4913-B6A9-0F00BB9EDCF1}" presName="bgRect" presStyleLbl="bgShp" presStyleIdx="2" presStyleCnt="3" custLinFactNeighborX="-21525" custLinFactNeighborY="1819"/>
      <dgm:spPr/>
    </dgm:pt>
    <dgm:pt modelId="{4DEA174A-4378-49D9-82DF-9D0B8A6E54EB}" type="pres">
      <dgm:prSet presAssocID="{02669841-F4C0-4913-B6A9-0F00BB9EDCF1}" presName="iconRect" presStyleLbl="node1" presStyleIdx="2" presStyleCnt="3"/>
      <dgm:spPr>
        <a:blipFill rotWithShape="1"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6000" r="-16000"/>
          </a:stretch>
        </a:blipFill>
        <a:ln>
          <a:noFill/>
        </a:ln>
      </dgm:spPr>
    </dgm:pt>
    <dgm:pt modelId="{11F41D9D-AF83-4999-97CD-7F93C9432B60}" type="pres">
      <dgm:prSet presAssocID="{02669841-F4C0-4913-B6A9-0F00BB9EDCF1}" presName="spaceRect" presStyleCnt="0"/>
      <dgm:spPr/>
    </dgm:pt>
    <dgm:pt modelId="{A0F09A72-6CEA-4AD4-9ADE-BC62DBD8C715}" type="pres">
      <dgm:prSet presAssocID="{02669841-F4C0-4913-B6A9-0F00BB9EDCF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E58132-572F-42D1-839C-D9C5D2CF783C}" type="presOf" srcId="{E36234DE-A023-4AC6-97E3-CD710FD244D8}" destId="{843BB0A3-0DA9-4E43-94C6-7987D52BF3ED}" srcOrd="0" destOrd="0" presId="urn:microsoft.com/office/officeart/2018/2/layout/IconVerticalSolidList"/>
    <dgm:cxn modelId="{5C8D1746-4CB9-4800-97D8-2A3D26A26C7A}" srcId="{FE550DAC-5D78-435D-8B4D-3B34CA8A1F87}" destId="{E00D95D5-4450-4AB8-A6E1-4A3C3F30F2E6}" srcOrd="1" destOrd="0" parTransId="{34C5D698-40DF-4375-BC1B-34A785F987F1}" sibTransId="{491898E3-AC2E-4C44-BD4C-D79AF754DB6C}"/>
    <dgm:cxn modelId="{7D3A7471-4869-4A94-9752-AECF5621C1E6}" type="presOf" srcId="{02669841-F4C0-4913-B6A9-0F00BB9EDCF1}" destId="{A0F09A72-6CEA-4AD4-9ADE-BC62DBD8C715}" srcOrd="0" destOrd="0" presId="urn:microsoft.com/office/officeart/2018/2/layout/IconVerticalSolidList"/>
    <dgm:cxn modelId="{C75287A0-A5FB-4944-B246-79DB77D258F4}" srcId="{FE550DAC-5D78-435D-8B4D-3B34CA8A1F87}" destId="{02669841-F4C0-4913-B6A9-0F00BB9EDCF1}" srcOrd="2" destOrd="0" parTransId="{730BBF25-56B3-4110-A496-29A6D3C3B115}" sibTransId="{591FC1F6-B30A-49F3-B0C9-5B5E3CE73426}"/>
    <dgm:cxn modelId="{EFD54AB4-69CB-4A1C-AC60-ADDDF2644B28}" type="presOf" srcId="{E00D95D5-4450-4AB8-A6E1-4A3C3F30F2E6}" destId="{4C0A4271-D193-4B86-A124-0CD785DF374E}" srcOrd="0" destOrd="0" presId="urn:microsoft.com/office/officeart/2018/2/layout/IconVerticalSolidList"/>
    <dgm:cxn modelId="{9B6F0CD8-164B-489A-9949-1B52722C396E}" type="presOf" srcId="{FE550DAC-5D78-435D-8B4D-3B34CA8A1F87}" destId="{631AA714-3942-40DE-8838-A74DE718EFF2}" srcOrd="0" destOrd="0" presId="urn:microsoft.com/office/officeart/2018/2/layout/IconVerticalSolidList"/>
    <dgm:cxn modelId="{58BF7FE4-502E-4014-AC88-779FFB806927}" srcId="{FE550DAC-5D78-435D-8B4D-3B34CA8A1F87}" destId="{E36234DE-A023-4AC6-97E3-CD710FD244D8}" srcOrd="0" destOrd="0" parTransId="{1C579FFF-B037-4ADC-AB49-04B4367C8359}" sibTransId="{32E1B037-CF3F-46C9-AF61-E385CE7A9840}"/>
    <dgm:cxn modelId="{14F0ACD0-6B90-4157-882F-10E83CFA442A}" type="presParOf" srcId="{631AA714-3942-40DE-8838-A74DE718EFF2}" destId="{06265337-1116-4350-ADB6-F03970623DDE}" srcOrd="0" destOrd="0" presId="urn:microsoft.com/office/officeart/2018/2/layout/IconVerticalSolidList"/>
    <dgm:cxn modelId="{96B941D9-0A4C-455C-B93A-87997B7B44DD}" type="presParOf" srcId="{06265337-1116-4350-ADB6-F03970623DDE}" destId="{F4583D6A-C203-4998-BD3D-0E8C87571B9D}" srcOrd="0" destOrd="0" presId="urn:microsoft.com/office/officeart/2018/2/layout/IconVerticalSolidList"/>
    <dgm:cxn modelId="{DB4ED574-27AB-4475-9BAE-7A63F99E277B}" type="presParOf" srcId="{06265337-1116-4350-ADB6-F03970623DDE}" destId="{56E7AB57-05A0-41DB-8CEE-2628F9950CA8}" srcOrd="1" destOrd="0" presId="urn:microsoft.com/office/officeart/2018/2/layout/IconVerticalSolidList"/>
    <dgm:cxn modelId="{4A82A848-B53D-4A1F-9C67-DD88CF8B7D09}" type="presParOf" srcId="{06265337-1116-4350-ADB6-F03970623DDE}" destId="{B4B3389A-9828-4E87-B612-3709961DCF17}" srcOrd="2" destOrd="0" presId="urn:microsoft.com/office/officeart/2018/2/layout/IconVerticalSolidList"/>
    <dgm:cxn modelId="{D1C6CA04-B968-4DB9-9B05-8CE24BFDAEB2}" type="presParOf" srcId="{06265337-1116-4350-ADB6-F03970623DDE}" destId="{843BB0A3-0DA9-4E43-94C6-7987D52BF3ED}" srcOrd="3" destOrd="0" presId="urn:microsoft.com/office/officeart/2018/2/layout/IconVerticalSolidList"/>
    <dgm:cxn modelId="{76567ACA-4DB9-4E3D-BBB0-19619253B01F}" type="presParOf" srcId="{631AA714-3942-40DE-8838-A74DE718EFF2}" destId="{6C75525D-F9BD-414D-BC4E-334275C5D8D7}" srcOrd="1" destOrd="0" presId="urn:microsoft.com/office/officeart/2018/2/layout/IconVerticalSolidList"/>
    <dgm:cxn modelId="{94148E24-0D55-421C-9895-86D6F2D2A0DD}" type="presParOf" srcId="{631AA714-3942-40DE-8838-A74DE718EFF2}" destId="{BD2B722B-72BD-4256-8F6D-1EFEF6593D6C}" srcOrd="2" destOrd="0" presId="urn:microsoft.com/office/officeart/2018/2/layout/IconVerticalSolidList"/>
    <dgm:cxn modelId="{5BE6A23E-2003-4F49-B355-6686D5984BAF}" type="presParOf" srcId="{BD2B722B-72BD-4256-8F6D-1EFEF6593D6C}" destId="{50B461EC-1974-4483-8EF4-6ED4E8FC72F4}" srcOrd="0" destOrd="0" presId="urn:microsoft.com/office/officeart/2018/2/layout/IconVerticalSolidList"/>
    <dgm:cxn modelId="{2AB68DBD-C576-4DB9-BF12-27821FAE1C81}" type="presParOf" srcId="{BD2B722B-72BD-4256-8F6D-1EFEF6593D6C}" destId="{789C750A-34F3-45C7-84E9-CBB030821B60}" srcOrd="1" destOrd="0" presId="urn:microsoft.com/office/officeart/2018/2/layout/IconVerticalSolidList"/>
    <dgm:cxn modelId="{1DFC061C-F94F-4A69-B7A2-ACE5DA85A0A3}" type="presParOf" srcId="{BD2B722B-72BD-4256-8F6D-1EFEF6593D6C}" destId="{187C38A3-51C3-4972-AAA0-253834B5C124}" srcOrd="2" destOrd="0" presId="urn:microsoft.com/office/officeart/2018/2/layout/IconVerticalSolidList"/>
    <dgm:cxn modelId="{FFDC52BD-3BC5-45C9-AA8E-40A73E4F77CB}" type="presParOf" srcId="{BD2B722B-72BD-4256-8F6D-1EFEF6593D6C}" destId="{4C0A4271-D193-4B86-A124-0CD785DF374E}" srcOrd="3" destOrd="0" presId="urn:microsoft.com/office/officeart/2018/2/layout/IconVerticalSolidList"/>
    <dgm:cxn modelId="{C6F86FCF-1731-4739-9355-17CC55E4B5ED}" type="presParOf" srcId="{631AA714-3942-40DE-8838-A74DE718EFF2}" destId="{F894CE63-88DB-4E5D-AD2A-E5418A7ED79A}" srcOrd="3" destOrd="0" presId="urn:microsoft.com/office/officeart/2018/2/layout/IconVerticalSolidList"/>
    <dgm:cxn modelId="{5DE27A4F-C135-4949-8A75-F4B360E795EA}" type="presParOf" srcId="{631AA714-3942-40DE-8838-A74DE718EFF2}" destId="{1689C504-6851-4116-A5F0-E26E5FB45E5A}" srcOrd="4" destOrd="0" presId="urn:microsoft.com/office/officeart/2018/2/layout/IconVerticalSolidList"/>
    <dgm:cxn modelId="{9EC0DA61-66DE-430C-AF5A-9D07D85C1C05}" type="presParOf" srcId="{1689C504-6851-4116-A5F0-E26E5FB45E5A}" destId="{58DF7437-8930-48B7-A609-356237FC2CF3}" srcOrd="0" destOrd="0" presId="urn:microsoft.com/office/officeart/2018/2/layout/IconVerticalSolidList"/>
    <dgm:cxn modelId="{E458B61B-2977-4AD6-88EB-62AB1EC98F2D}" type="presParOf" srcId="{1689C504-6851-4116-A5F0-E26E5FB45E5A}" destId="{4DEA174A-4378-49D9-82DF-9D0B8A6E54EB}" srcOrd="1" destOrd="0" presId="urn:microsoft.com/office/officeart/2018/2/layout/IconVerticalSolidList"/>
    <dgm:cxn modelId="{74DD6B17-7461-4851-8000-D009DB61045F}" type="presParOf" srcId="{1689C504-6851-4116-A5F0-E26E5FB45E5A}" destId="{11F41D9D-AF83-4999-97CD-7F93C9432B60}" srcOrd="2" destOrd="0" presId="urn:microsoft.com/office/officeart/2018/2/layout/IconVerticalSolidList"/>
    <dgm:cxn modelId="{607297D2-5E04-4D55-8F2A-67506B72D156}" type="presParOf" srcId="{1689C504-6851-4116-A5F0-E26E5FB45E5A}" destId="{A0F09A72-6CEA-4AD4-9ADE-BC62DBD8C7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79C4D1-9C6A-424D-89E8-70AE16E112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468A55-6D73-4196-A7FA-850098C87E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kern="1200" cap="all" dirty="0">
              <a:solidFill>
                <a:schemeClr val="tx2">
                  <a:lumMod val="90000"/>
                  <a:lumOff val="10000"/>
                </a:schemeClr>
              </a:solidFill>
              <a:latin typeface="Aldhabi" panose="01000000000000000000" pitchFamily="2" charset="-78"/>
              <a:ea typeface="+mn-ea"/>
              <a:cs typeface="Aldhabi" panose="01000000000000000000" pitchFamily="2" charset="-78"/>
              <a:sym typeface="Verdana"/>
            </a:rPr>
            <a:t>Training Accuracy= </a:t>
          </a:r>
          <a:r>
            <a:rPr lang="ar-SA" sz="1500" b="1" i="0" u="none" strike="noStrike" kern="1200" cap="none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+mn-cs"/>
              <a:sym typeface="Arial"/>
            </a:rPr>
            <a:t>0.925</a:t>
          </a:r>
          <a:endParaRPr lang="en-US" sz="1500" b="1" kern="1200" cap="all" dirty="0">
            <a:solidFill>
              <a:schemeClr val="tx2">
                <a:lumMod val="90000"/>
                <a:lumOff val="10000"/>
              </a:schemeClr>
            </a:solidFill>
            <a:latin typeface="Aldhabi" panose="01000000000000000000" pitchFamily="2" charset="-78"/>
            <a:ea typeface="+mn-ea"/>
            <a:cs typeface="Aldhabi" panose="01000000000000000000" pitchFamily="2" charset="-78"/>
          </a:endParaRPr>
        </a:p>
      </dgm:t>
    </dgm:pt>
    <dgm:pt modelId="{99713AE0-EEE5-4974-8546-A86DE2B77695}" type="parTrans" cxnId="{9CA4582A-222A-4FD3-999E-030849A91949}">
      <dgm:prSet/>
      <dgm:spPr/>
      <dgm:t>
        <a:bodyPr/>
        <a:lstStyle/>
        <a:p>
          <a:endParaRPr lang="en-US"/>
        </a:p>
      </dgm:t>
    </dgm:pt>
    <dgm:pt modelId="{25ABBF7F-0098-4CB6-83C5-67321FA92CD1}" type="sibTrans" cxnId="{9CA4582A-222A-4FD3-999E-030849A91949}">
      <dgm:prSet/>
      <dgm:spPr/>
      <dgm:t>
        <a:bodyPr/>
        <a:lstStyle/>
        <a:p>
          <a:endParaRPr lang="en-US"/>
        </a:p>
      </dgm:t>
    </dgm:pt>
    <dgm:pt modelId="{FC75CB16-C7A4-4A96-A17C-A3524944A2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kern="1200" cap="all" dirty="0">
              <a:solidFill>
                <a:schemeClr val="tx2">
                  <a:lumMod val="90000"/>
                  <a:lumOff val="10000"/>
                </a:schemeClr>
              </a:solidFill>
              <a:latin typeface="Aldhabi" panose="01000000000000000000" pitchFamily="2" charset="-78"/>
              <a:ea typeface="+mn-ea"/>
              <a:cs typeface="Aldhabi" panose="01000000000000000000" pitchFamily="2" charset="-78"/>
              <a:sym typeface="Arial"/>
            </a:rPr>
            <a:t>Testing Accuracy</a:t>
          </a:r>
          <a:r>
            <a:rPr lang="en-US" sz="2500" kern="1200" cap="all" dirty="0">
              <a:solidFill>
                <a:schemeClr val="tx2">
                  <a:lumMod val="90000"/>
                  <a:lumOff val="10000"/>
                </a:schemeClr>
              </a:solidFill>
              <a:latin typeface="Aldhabi" panose="01000000000000000000" pitchFamily="2" charset="-78"/>
              <a:ea typeface="+mn-ea"/>
              <a:cs typeface="Aldhabi" panose="01000000000000000000" pitchFamily="2" charset="-78"/>
            </a:rPr>
            <a:t>=</a:t>
          </a:r>
          <a:r>
            <a:rPr lang="ar-SA" sz="1500" b="1" i="0" u="none" strike="noStrike" kern="1200" cap="none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+mn-cs"/>
              <a:sym typeface="Arial"/>
            </a:rPr>
            <a:t>0.876</a:t>
          </a:r>
          <a:endParaRPr lang="en-US" sz="1500" b="1" kern="1200" cap="all" dirty="0">
            <a:solidFill>
              <a:schemeClr val="tx2">
                <a:lumMod val="90000"/>
                <a:lumOff val="10000"/>
              </a:schemeClr>
            </a:solidFill>
            <a:latin typeface="Aldhabi" panose="01000000000000000000" pitchFamily="2" charset="-78"/>
            <a:ea typeface="+mn-ea"/>
            <a:cs typeface="Aldhabi" panose="01000000000000000000" pitchFamily="2" charset="-78"/>
          </a:endParaRPr>
        </a:p>
      </dgm:t>
    </dgm:pt>
    <dgm:pt modelId="{2541694C-AAC6-4B25-AE58-A1BD72FADFE4}" type="parTrans" cxnId="{9F797811-E668-4E8E-914B-3233DE7AE400}">
      <dgm:prSet/>
      <dgm:spPr/>
      <dgm:t>
        <a:bodyPr/>
        <a:lstStyle/>
        <a:p>
          <a:endParaRPr lang="en-US"/>
        </a:p>
      </dgm:t>
    </dgm:pt>
    <dgm:pt modelId="{084A966E-67DD-4F78-8654-A9933FB8F8A1}" type="sibTrans" cxnId="{9F797811-E668-4E8E-914B-3233DE7AE400}">
      <dgm:prSet/>
      <dgm:spPr/>
      <dgm:t>
        <a:bodyPr/>
        <a:lstStyle/>
        <a:p>
          <a:endParaRPr lang="en-US"/>
        </a:p>
      </dgm:t>
    </dgm:pt>
    <dgm:pt modelId="{E63A4153-0199-4BE0-8FE6-5AA305AC0BD8}" type="pres">
      <dgm:prSet presAssocID="{6F79C4D1-9C6A-424D-89E8-70AE16E1124B}" presName="root" presStyleCnt="0">
        <dgm:presLayoutVars>
          <dgm:dir/>
          <dgm:resizeHandles val="exact"/>
        </dgm:presLayoutVars>
      </dgm:prSet>
      <dgm:spPr/>
    </dgm:pt>
    <dgm:pt modelId="{B8B4A48B-F317-495A-8659-99B1D937C685}" type="pres">
      <dgm:prSet presAssocID="{30468A55-6D73-4196-A7FA-850098C87E7D}" presName="compNode" presStyleCnt="0"/>
      <dgm:spPr/>
    </dgm:pt>
    <dgm:pt modelId="{20E52238-71DB-4EE8-BD08-B6488E8F4345}" type="pres">
      <dgm:prSet presAssocID="{30468A55-6D73-4196-A7FA-850098C87E7D}" presName="bgRect" presStyleLbl="bgShp" presStyleIdx="0" presStyleCnt="2" custLinFactNeighborX="1048" custLinFactNeighborY="-1049"/>
      <dgm:spPr/>
    </dgm:pt>
    <dgm:pt modelId="{43602FAF-6F65-42EF-87F0-0BDB5BF0C282}" type="pres">
      <dgm:prSet presAssocID="{30468A55-6D73-4196-A7FA-850098C87E7D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مستند"/>
        </a:ext>
      </dgm:extLst>
    </dgm:pt>
    <dgm:pt modelId="{1D71EE3A-2DFC-4B98-82E8-6A745280127A}" type="pres">
      <dgm:prSet presAssocID="{30468A55-6D73-4196-A7FA-850098C87E7D}" presName="spaceRect" presStyleCnt="0"/>
      <dgm:spPr/>
    </dgm:pt>
    <dgm:pt modelId="{08699196-CAB3-42F9-8BD5-5030A0E0858D}" type="pres">
      <dgm:prSet presAssocID="{30468A55-6D73-4196-A7FA-850098C87E7D}" presName="parTx" presStyleLbl="revTx" presStyleIdx="0" presStyleCnt="2">
        <dgm:presLayoutVars>
          <dgm:chMax val="0"/>
          <dgm:chPref val="0"/>
        </dgm:presLayoutVars>
      </dgm:prSet>
      <dgm:spPr/>
    </dgm:pt>
    <dgm:pt modelId="{74C1CACA-B463-4138-8CDA-482ECDB33643}" type="pres">
      <dgm:prSet presAssocID="{25ABBF7F-0098-4CB6-83C5-67321FA92CD1}" presName="sibTrans" presStyleCnt="0"/>
      <dgm:spPr/>
    </dgm:pt>
    <dgm:pt modelId="{6967F5E1-E3C0-430D-BB5A-0D12D0B14FD0}" type="pres">
      <dgm:prSet presAssocID="{FC75CB16-C7A4-4A96-A17C-A3524944A285}" presName="compNode" presStyleCnt="0"/>
      <dgm:spPr/>
    </dgm:pt>
    <dgm:pt modelId="{53D55705-A2A1-4959-9D61-A9CC63415449}" type="pres">
      <dgm:prSet presAssocID="{FC75CB16-C7A4-4A96-A17C-A3524944A285}" presName="bgRect" presStyleLbl="bgShp" presStyleIdx="1" presStyleCnt="2" custLinFactNeighborX="-2084" custLinFactNeighborY="-2098"/>
      <dgm:spPr/>
    </dgm:pt>
    <dgm:pt modelId="{8DAF23D1-9857-46B5-AED6-EE122F1CAB0B}" type="pres">
      <dgm:prSet presAssocID="{FC75CB16-C7A4-4A96-A17C-A3524944A285}" presName="iconRect" presStyleLbl="node1" presStyleIdx="1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F9DE50C-174E-4BA7-B3DD-9576F8668838}" type="pres">
      <dgm:prSet presAssocID="{FC75CB16-C7A4-4A96-A17C-A3524944A285}" presName="spaceRect" presStyleCnt="0"/>
      <dgm:spPr/>
    </dgm:pt>
    <dgm:pt modelId="{98377BA4-65CD-4513-8B20-385F58C8AD6F}" type="pres">
      <dgm:prSet presAssocID="{FC75CB16-C7A4-4A96-A17C-A3524944A28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F797811-E668-4E8E-914B-3233DE7AE400}" srcId="{6F79C4D1-9C6A-424D-89E8-70AE16E1124B}" destId="{FC75CB16-C7A4-4A96-A17C-A3524944A285}" srcOrd="1" destOrd="0" parTransId="{2541694C-AAC6-4B25-AE58-A1BD72FADFE4}" sibTransId="{084A966E-67DD-4F78-8654-A9933FB8F8A1}"/>
    <dgm:cxn modelId="{9CA4582A-222A-4FD3-999E-030849A91949}" srcId="{6F79C4D1-9C6A-424D-89E8-70AE16E1124B}" destId="{30468A55-6D73-4196-A7FA-850098C87E7D}" srcOrd="0" destOrd="0" parTransId="{99713AE0-EEE5-4974-8546-A86DE2B77695}" sibTransId="{25ABBF7F-0098-4CB6-83C5-67321FA92CD1}"/>
    <dgm:cxn modelId="{92EFFB57-D607-4123-AC7C-BAB3132D7F12}" type="presOf" srcId="{FC75CB16-C7A4-4A96-A17C-A3524944A285}" destId="{98377BA4-65CD-4513-8B20-385F58C8AD6F}" srcOrd="0" destOrd="0" presId="urn:microsoft.com/office/officeart/2018/2/layout/IconVerticalSolidList"/>
    <dgm:cxn modelId="{34694996-A571-4386-AE2A-B709E249FDED}" type="presOf" srcId="{6F79C4D1-9C6A-424D-89E8-70AE16E1124B}" destId="{E63A4153-0199-4BE0-8FE6-5AA305AC0BD8}" srcOrd="0" destOrd="0" presId="urn:microsoft.com/office/officeart/2018/2/layout/IconVerticalSolidList"/>
    <dgm:cxn modelId="{E32716E6-614C-4C5A-A2BE-E498EF1C1BE1}" type="presOf" srcId="{30468A55-6D73-4196-A7FA-850098C87E7D}" destId="{08699196-CAB3-42F9-8BD5-5030A0E0858D}" srcOrd="0" destOrd="0" presId="urn:microsoft.com/office/officeart/2018/2/layout/IconVerticalSolidList"/>
    <dgm:cxn modelId="{A8FE049E-A70E-4360-95D0-9F851B32395A}" type="presParOf" srcId="{E63A4153-0199-4BE0-8FE6-5AA305AC0BD8}" destId="{B8B4A48B-F317-495A-8659-99B1D937C685}" srcOrd="0" destOrd="0" presId="urn:microsoft.com/office/officeart/2018/2/layout/IconVerticalSolidList"/>
    <dgm:cxn modelId="{B080CF43-D510-4749-8B96-190BCD3EEF66}" type="presParOf" srcId="{B8B4A48B-F317-495A-8659-99B1D937C685}" destId="{20E52238-71DB-4EE8-BD08-B6488E8F4345}" srcOrd="0" destOrd="0" presId="urn:microsoft.com/office/officeart/2018/2/layout/IconVerticalSolidList"/>
    <dgm:cxn modelId="{76919A21-6857-4A16-9490-3E32F9A41C7A}" type="presParOf" srcId="{B8B4A48B-F317-495A-8659-99B1D937C685}" destId="{43602FAF-6F65-42EF-87F0-0BDB5BF0C282}" srcOrd="1" destOrd="0" presId="urn:microsoft.com/office/officeart/2018/2/layout/IconVerticalSolidList"/>
    <dgm:cxn modelId="{251CBAC7-C110-47BE-8E8D-5DEBAE087278}" type="presParOf" srcId="{B8B4A48B-F317-495A-8659-99B1D937C685}" destId="{1D71EE3A-2DFC-4B98-82E8-6A745280127A}" srcOrd="2" destOrd="0" presId="urn:microsoft.com/office/officeart/2018/2/layout/IconVerticalSolidList"/>
    <dgm:cxn modelId="{DCEE6011-A7E1-4E52-9753-34BE82ECDEFC}" type="presParOf" srcId="{B8B4A48B-F317-495A-8659-99B1D937C685}" destId="{08699196-CAB3-42F9-8BD5-5030A0E0858D}" srcOrd="3" destOrd="0" presId="urn:microsoft.com/office/officeart/2018/2/layout/IconVerticalSolidList"/>
    <dgm:cxn modelId="{97E1859F-9832-4842-848C-B41DDB4FBB25}" type="presParOf" srcId="{E63A4153-0199-4BE0-8FE6-5AA305AC0BD8}" destId="{74C1CACA-B463-4138-8CDA-482ECDB33643}" srcOrd="1" destOrd="0" presId="urn:microsoft.com/office/officeart/2018/2/layout/IconVerticalSolidList"/>
    <dgm:cxn modelId="{68E49B48-3C49-4E20-8FBC-E8171B308D61}" type="presParOf" srcId="{E63A4153-0199-4BE0-8FE6-5AA305AC0BD8}" destId="{6967F5E1-E3C0-430D-BB5A-0D12D0B14FD0}" srcOrd="2" destOrd="0" presId="urn:microsoft.com/office/officeart/2018/2/layout/IconVerticalSolidList"/>
    <dgm:cxn modelId="{8A0AD972-22FC-44C9-9A08-BB99A55CD864}" type="presParOf" srcId="{6967F5E1-E3C0-430D-BB5A-0D12D0B14FD0}" destId="{53D55705-A2A1-4959-9D61-A9CC63415449}" srcOrd="0" destOrd="0" presId="urn:microsoft.com/office/officeart/2018/2/layout/IconVerticalSolidList"/>
    <dgm:cxn modelId="{0AFB8D71-17F4-46D1-B2F9-6EA20FFB0C7B}" type="presParOf" srcId="{6967F5E1-E3C0-430D-BB5A-0D12D0B14FD0}" destId="{8DAF23D1-9857-46B5-AED6-EE122F1CAB0B}" srcOrd="1" destOrd="0" presId="urn:microsoft.com/office/officeart/2018/2/layout/IconVerticalSolidList"/>
    <dgm:cxn modelId="{EC87732E-ED6A-410A-9CBD-C96E544D7FBB}" type="presParOf" srcId="{6967F5E1-E3C0-430D-BB5A-0D12D0B14FD0}" destId="{9F9DE50C-174E-4BA7-B3DD-9576F8668838}" srcOrd="2" destOrd="0" presId="urn:microsoft.com/office/officeart/2018/2/layout/IconVerticalSolidList"/>
    <dgm:cxn modelId="{931C2035-E0D9-43CA-966E-944AA35218C7}" type="presParOf" srcId="{6967F5E1-E3C0-430D-BB5A-0D12D0B14FD0}" destId="{98377BA4-65CD-4513-8B20-385F58C8AD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79C4D1-9C6A-424D-89E8-70AE16E112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468A55-6D73-4196-A7FA-850098C87E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kern="1200" cap="all" dirty="0">
              <a:solidFill>
                <a:schemeClr val="tx2">
                  <a:lumMod val="90000"/>
                  <a:lumOff val="10000"/>
                </a:schemeClr>
              </a:solidFill>
              <a:latin typeface="Aldhabi" panose="01000000000000000000" pitchFamily="2" charset="-78"/>
              <a:ea typeface="+mn-ea"/>
              <a:cs typeface="Aldhabi" panose="01000000000000000000" pitchFamily="2" charset="-78"/>
              <a:sym typeface="Verdana"/>
            </a:rPr>
            <a:t>Training Accuracy= </a:t>
          </a:r>
          <a:r>
            <a:rPr lang="ar-SA" sz="1500" b="1" i="0" u="none" strike="noStrike" kern="1200" cap="none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+mn-cs"/>
              <a:sym typeface="Arial"/>
            </a:rPr>
            <a:t>0.9</a:t>
          </a:r>
          <a:r>
            <a:rPr lang="en-US" sz="1500" b="1" i="0" u="none" strike="noStrike" kern="1200" cap="none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+mn-cs"/>
              <a:sym typeface="Arial"/>
            </a:rPr>
            <a:t>8</a:t>
          </a:r>
          <a:endParaRPr lang="en-US" sz="1500" kern="1200" cap="all" dirty="0">
            <a:solidFill>
              <a:schemeClr val="tx2">
                <a:lumMod val="90000"/>
                <a:lumOff val="10000"/>
              </a:schemeClr>
            </a:solidFill>
            <a:latin typeface="Aldhabi" panose="01000000000000000000" pitchFamily="2" charset="-78"/>
            <a:ea typeface="+mn-ea"/>
            <a:cs typeface="Aldhabi" panose="01000000000000000000" pitchFamily="2" charset="-78"/>
          </a:endParaRPr>
        </a:p>
      </dgm:t>
    </dgm:pt>
    <dgm:pt modelId="{99713AE0-EEE5-4974-8546-A86DE2B77695}" type="parTrans" cxnId="{9CA4582A-222A-4FD3-999E-030849A91949}">
      <dgm:prSet/>
      <dgm:spPr/>
      <dgm:t>
        <a:bodyPr/>
        <a:lstStyle/>
        <a:p>
          <a:endParaRPr lang="en-US"/>
        </a:p>
      </dgm:t>
    </dgm:pt>
    <dgm:pt modelId="{25ABBF7F-0098-4CB6-83C5-67321FA92CD1}" type="sibTrans" cxnId="{9CA4582A-222A-4FD3-999E-030849A91949}">
      <dgm:prSet/>
      <dgm:spPr/>
      <dgm:t>
        <a:bodyPr/>
        <a:lstStyle/>
        <a:p>
          <a:endParaRPr lang="en-US"/>
        </a:p>
      </dgm:t>
    </dgm:pt>
    <dgm:pt modelId="{FC75CB16-C7A4-4A96-A17C-A3524944A2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kern="1200" cap="all" dirty="0">
              <a:solidFill>
                <a:schemeClr val="tx2">
                  <a:lumMod val="90000"/>
                  <a:lumOff val="10000"/>
                </a:schemeClr>
              </a:solidFill>
              <a:latin typeface="Aldhabi" panose="01000000000000000000" pitchFamily="2" charset="-78"/>
              <a:ea typeface="+mn-ea"/>
              <a:cs typeface="Aldhabi" panose="01000000000000000000" pitchFamily="2" charset="-78"/>
              <a:sym typeface="Arial"/>
            </a:rPr>
            <a:t>Testing Accuracy</a:t>
          </a:r>
          <a:r>
            <a:rPr lang="en-US" sz="2500" kern="1200" cap="all" dirty="0">
              <a:solidFill>
                <a:schemeClr val="tx2">
                  <a:lumMod val="90000"/>
                  <a:lumOff val="10000"/>
                </a:schemeClr>
              </a:solidFill>
              <a:latin typeface="Aldhabi" panose="01000000000000000000" pitchFamily="2" charset="-78"/>
              <a:ea typeface="+mn-ea"/>
              <a:cs typeface="Aldhabi" panose="01000000000000000000" pitchFamily="2" charset="-78"/>
            </a:rPr>
            <a:t>=</a:t>
          </a:r>
          <a:r>
            <a:rPr lang="ar-SA" sz="1500" b="1" i="0" u="none" strike="noStrike" kern="1200" cap="none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+mn-cs"/>
              <a:sym typeface="Arial"/>
            </a:rPr>
            <a:t>0.</a:t>
          </a:r>
          <a:r>
            <a:rPr lang="en-US" sz="1500" b="1" i="0" u="none" strike="noStrike" kern="1200" cap="none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+mn-cs"/>
              <a:sym typeface="Arial"/>
            </a:rPr>
            <a:t>91</a:t>
          </a:r>
          <a:endParaRPr lang="en-US" sz="1500" kern="1200" cap="all" dirty="0">
            <a:solidFill>
              <a:schemeClr val="tx2">
                <a:lumMod val="90000"/>
                <a:lumOff val="10000"/>
              </a:schemeClr>
            </a:solidFill>
            <a:latin typeface="Aldhabi" panose="01000000000000000000" pitchFamily="2" charset="-78"/>
            <a:ea typeface="+mn-ea"/>
            <a:cs typeface="Aldhabi" panose="01000000000000000000" pitchFamily="2" charset="-78"/>
          </a:endParaRPr>
        </a:p>
      </dgm:t>
    </dgm:pt>
    <dgm:pt modelId="{2541694C-AAC6-4B25-AE58-A1BD72FADFE4}" type="parTrans" cxnId="{9F797811-E668-4E8E-914B-3233DE7AE400}">
      <dgm:prSet/>
      <dgm:spPr/>
      <dgm:t>
        <a:bodyPr/>
        <a:lstStyle/>
        <a:p>
          <a:endParaRPr lang="en-US"/>
        </a:p>
      </dgm:t>
    </dgm:pt>
    <dgm:pt modelId="{084A966E-67DD-4F78-8654-A9933FB8F8A1}" type="sibTrans" cxnId="{9F797811-E668-4E8E-914B-3233DE7AE400}">
      <dgm:prSet/>
      <dgm:spPr/>
      <dgm:t>
        <a:bodyPr/>
        <a:lstStyle/>
        <a:p>
          <a:endParaRPr lang="en-US"/>
        </a:p>
      </dgm:t>
    </dgm:pt>
    <dgm:pt modelId="{E63A4153-0199-4BE0-8FE6-5AA305AC0BD8}" type="pres">
      <dgm:prSet presAssocID="{6F79C4D1-9C6A-424D-89E8-70AE16E1124B}" presName="root" presStyleCnt="0">
        <dgm:presLayoutVars>
          <dgm:dir/>
          <dgm:resizeHandles val="exact"/>
        </dgm:presLayoutVars>
      </dgm:prSet>
      <dgm:spPr/>
    </dgm:pt>
    <dgm:pt modelId="{B8B4A48B-F317-495A-8659-99B1D937C685}" type="pres">
      <dgm:prSet presAssocID="{30468A55-6D73-4196-A7FA-850098C87E7D}" presName="compNode" presStyleCnt="0"/>
      <dgm:spPr/>
    </dgm:pt>
    <dgm:pt modelId="{20E52238-71DB-4EE8-BD08-B6488E8F4345}" type="pres">
      <dgm:prSet presAssocID="{30468A55-6D73-4196-A7FA-850098C87E7D}" presName="bgRect" presStyleLbl="bgShp" presStyleIdx="0" presStyleCnt="2" custLinFactNeighborX="172"/>
      <dgm:spPr/>
    </dgm:pt>
    <dgm:pt modelId="{43602FAF-6F65-42EF-87F0-0BDB5BF0C282}" type="pres">
      <dgm:prSet presAssocID="{30468A55-6D73-4196-A7FA-850098C87E7D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مستند"/>
        </a:ext>
      </dgm:extLst>
    </dgm:pt>
    <dgm:pt modelId="{1D71EE3A-2DFC-4B98-82E8-6A745280127A}" type="pres">
      <dgm:prSet presAssocID="{30468A55-6D73-4196-A7FA-850098C87E7D}" presName="spaceRect" presStyleCnt="0"/>
      <dgm:spPr/>
    </dgm:pt>
    <dgm:pt modelId="{08699196-CAB3-42F9-8BD5-5030A0E0858D}" type="pres">
      <dgm:prSet presAssocID="{30468A55-6D73-4196-A7FA-850098C87E7D}" presName="parTx" presStyleLbl="revTx" presStyleIdx="0" presStyleCnt="2">
        <dgm:presLayoutVars>
          <dgm:chMax val="0"/>
          <dgm:chPref val="0"/>
        </dgm:presLayoutVars>
      </dgm:prSet>
      <dgm:spPr/>
    </dgm:pt>
    <dgm:pt modelId="{74C1CACA-B463-4138-8CDA-482ECDB33643}" type="pres">
      <dgm:prSet presAssocID="{25ABBF7F-0098-4CB6-83C5-67321FA92CD1}" presName="sibTrans" presStyleCnt="0"/>
      <dgm:spPr/>
    </dgm:pt>
    <dgm:pt modelId="{6967F5E1-E3C0-430D-BB5A-0D12D0B14FD0}" type="pres">
      <dgm:prSet presAssocID="{FC75CB16-C7A4-4A96-A17C-A3524944A285}" presName="compNode" presStyleCnt="0"/>
      <dgm:spPr/>
    </dgm:pt>
    <dgm:pt modelId="{53D55705-A2A1-4959-9D61-A9CC63415449}" type="pres">
      <dgm:prSet presAssocID="{FC75CB16-C7A4-4A96-A17C-A3524944A285}" presName="bgRect" presStyleLbl="bgShp" presStyleIdx="1" presStyleCnt="2"/>
      <dgm:spPr/>
    </dgm:pt>
    <dgm:pt modelId="{8DAF23D1-9857-46B5-AED6-EE122F1CAB0B}" type="pres">
      <dgm:prSet presAssocID="{FC75CB16-C7A4-4A96-A17C-A3524944A285}" presName="iconRect" presStyleLbl="node1" presStyleIdx="1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F9DE50C-174E-4BA7-B3DD-9576F8668838}" type="pres">
      <dgm:prSet presAssocID="{FC75CB16-C7A4-4A96-A17C-A3524944A285}" presName="spaceRect" presStyleCnt="0"/>
      <dgm:spPr/>
    </dgm:pt>
    <dgm:pt modelId="{98377BA4-65CD-4513-8B20-385F58C8AD6F}" type="pres">
      <dgm:prSet presAssocID="{FC75CB16-C7A4-4A96-A17C-A3524944A28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F797811-E668-4E8E-914B-3233DE7AE400}" srcId="{6F79C4D1-9C6A-424D-89E8-70AE16E1124B}" destId="{FC75CB16-C7A4-4A96-A17C-A3524944A285}" srcOrd="1" destOrd="0" parTransId="{2541694C-AAC6-4B25-AE58-A1BD72FADFE4}" sibTransId="{084A966E-67DD-4F78-8654-A9933FB8F8A1}"/>
    <dgm:cxn modelId="{9CA4582A-222A-4FD3-999E-030849A91949}" srcId="{6F79C4D1-9C6A-424D-89E8-70AE16E1124B}" destId="{30468A55-6D73-4196-A7FA-850098C87E7D}" srcOrd="0" destOrd="0" parTransId="{99713AE0-EEE5-4974-8546-A86DE2B77695}" sibTransId="{25ABBF7F-0098-4CB6-83C5-67321FA92CD1}"/>
    <dgm:cxn modelId="{92EFFB57-D607-4123-AC7C-BAB3132D7F12}" type="presOf" srcId="{FC75CB16-C7A4-4A96-A17C-A3524944A285}" destId="{98377BA4-65CD-4513-8B20-385F58C8AD6F}" srcOrd="0" destOrd="0" presId="urn:microsoft.com/office/officeart/2018/2/layout/IconVerticalSolidList"/>
    <dgm:cxn modelId="{34694996-A571-4386-AE2A-B709E249FDED}" type="presOf" srcId="{6F79C4D1-9C6A-424D-89E8-70AE16E1124B}" destId="{E63A4153-0199-4BE0-8FE6-5AA305AC0BD8}" srcOrd="0" destOrd="0" presId="urn:microsoft.com/office/officeart/2018/2/layout/IconVerticalSolidList"/>
    <dgm:cxn modelId="{E32716E6-614C-4C5A-A2BE-E498EF1C1BE1}" type="presOf" srcId="{30468A55-6D73-4196-A7FA-850098C87E7D}" destId="{08699196-CAB3-42F9-8BD5-5030A0E0858D}" srcOrd="0" destOrd="0" presId="urn:microsoft.com/office/officeart/2018/2/layout/IconVerticalSolidList"/>
    <dgm:cxn modelId="{A8FE049E-A70E-4360-95D0-9F851B32395A}" type="presParOf" srcId="{E63A4153-0199-4BE0-8FE6-5AA305AC0BD8}" destId="{B8B4A48B-F317-495A-8659-99B1D937C685}" srcOrd="0" destOrd="0" presId="urn:microsoft.com/office/officeart/2018/2/layout/IconVerticalSolidList"/>
    <dgm:cxn modelId="{B080CF43-D510-4749-8B96-190BCD3EEF66}" type="presParOf" srcId="{B8B4A48B-F317-495A-8659-99B1D937C685}" destId="{20E52238-71DB-4EE8-BD08-B6488E8F4345}" srcOrd="0" destOrd="0" presId="urn:microsoft.com/office/officeart/2018/2/layout/IconVerticalSolidList"/>
    <dgm:cxn modelId="{76919A21-6857-4A16-9490-3E32F9A41C7A}" type="presParOf" srcId="{B8B4A48B-F317-495A-8659-99B1D937C685}" destId="{43602FAF-6F65-42EF-87F0-0BDB5BF0C282}" srcOrd="1" destOrd="0" presId="urn:microsoft.com/office/officeart/2018/2/layout/IconVerticalSolidList"/>
    <dgm:cxn modelId="{251CBAC7-C110-47BE-8E8D-5DEBAE087278}" type="presParOf" srcId="{B8B4A48B-F317-495A-8659-99B1D937C685}" destId="{1D71EE3A-2DFC-4B98-82E8-6A745280127A}" srcOrd="2" destOrd="0" presId="urn:microsoft.com/office/officeart/2018/2/layout/IconVerticalSolidList"/>
    <dgm:cxn modelId="{DCEE6011-A7E1-4E52-9753-34BE82ECDEFC}" type="presParOf" srcId="{B8B4A48B-F317-495A-8659-99B1D937C685}" destId="{08699196-CAB3-42F9-8BD5-5030A0E0858D}" srcOrd="3" destOrd="0" presId="urn:microsoft.com/office/officeart/2018/2/layout/IconVerticalSolidList"/>
    <dgm:cxn modelId="{97E1859F-9832-4842-848C-B41DDB4FBB25}" type="presParOf" srcId="{E63A4153-0199-4BE0-8FE6-5AA305AC0BD8}" destId="{74C1CACA-B463-4138-8CDA-482ECDB33643}" srcOrd="1" destOrd="0" presId="urn:microsoft.com/office/officeart/2018/2/layout/IconVerticalSolidList"/>
    <dgm:cxn modelId="{68E49B48-3C49-4E20-8FBC-E8171B308D61}" type="presParOf" srcId="{E63A4153-0199-4BE0-8FE6-5AA305AC0BD8}" destId="{6967F5E1-E3C0-430D-BB5A-0D12D0B14FD0}" srcOrd="2" destOrd="0" presId="urn:microsoft.com/office/officeart/2018/2/layout/IconVerticalSolidList"/>
    <dgm:cxn modelId="{8A0AD972-22FC-44C9-9A08-BB99A55CD864}" type="presParOf" srcId="{6967F5E1-E3C0-430D-BB5A-0D12D0B14FD0}" destId="{53D55705-A2A1-4959-9D61-A9CC63415449}" srcOrd="0" destOrd="0" presId="urn:microsoft.com/office/officeart/2018/2/layout/IconVerticalSolidList"/>
    <dgm:cxn modelId="{0AFB8D71-17F4-46D1-B2F9-6EA20FFB0C7B}" type="presParOf" srcId="{6967F5E1-E3C0-430D-BB5A-0D12D0B14FD0}" destId="{8DAF23D1-9857-46B5-AED6-EE122F1CAB0B}" srcOrd="1" destOrd="0" presId="urn:microsoft.com/office/officeart/2018/2/layout/IconVerticalSolidList"/>
    <dgm:cxn modelId="{EC87732E-ED6A-410A-9CBD-C96E544D7FBB}" type="presParOf" srcId="{6967F5E1-E3C0-430D-BB5A-0D12D0B14FD0}" destId="{9F9DE50C-174E-4BA7-B3DD-9576F8668838}" srcOrd="2" destOrd="0" presId="urn:microsoft.com/office/officeart/2018/2/layout/IconVerticalSolidList"/>
    <dgm:cxn modelId="{931C2035-E0D9-43CA-966E-944AA35218C7}" type="presParOf" srcId="{6967F5E1-E3C0-430D-BB5A-0D12D0B14FD0}" destId="{98377BA4-65CD-4513-8B20-385F58C8AD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1E5645-89C5-4D58-AE84-CA39811B31F9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1AA890-4373-43EF-AB64-B21FF27F59C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algn="just"/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</a:rPr>
            <a:t>In our first attempt of the MLP model we were able to achieve the degree of classification accuracy of</a:t>
          </a:r>
        </a:p>
        <a:p>
          <a:pPr algn="just">
            <a:buClr>
              <a:srgbClr val="002F60"/>
            </a:buClr>
            <a:buSzPts val="2700"/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</a:rPr>
            <a:t>Training Accuracy 92</a:t>
          </a:r>
        </a:p>
        <a:p>
          <a:pPr algn="just">
            <a:buClr>
              <a:srgbClr val="002F60"/>
            </a:buClr>
            <a:buSzPts val="2700"/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</a:rPr>
            <a:t> Testing Accuracy 87</a:t>
          </a:r>
        </a:p>
      </dgm:t>
    </dgm:pt>
    <dgm:pt modelId="{DDB35A6C-845F-49B5-9001-02BC7034520A}" type="parTrans" cxnId="{0DD445E1-A00C-4272-8E09-74BD3A9EBE85}">
      <dgm:prSet/>
      <dgm:spPr/>
      <dgm:t>
        <a:bodyPr/>
        <a:lstStyle/>
        <a:p>
          <a:endParaRPr lang="en-US"/>
        </a:p>
      </dgm:t>
    </dgm:pt>
    <dgm:pt modelId="{64E64A83-9663-4430-9650-7063C89EF408}" type="sibTrans" cxnId="{0DD445E1-A00C-4272-8E09-74BD3A9EBE85}">
      <dgm:prSet/>
      <dgm:spPr/>
      <dgm:t>
        <a:bodyPr/>
        <a:lstStyle/>
        <a:p>
          <a:endParaRPr lang="en-US"/>
        </a:p>
      </dgm:t>
    </dgm:pt>
    <dgm:pt modelId="{E1AFAC81-CFE7-4820-8C3B-59A2247E749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12C24">
                  <a:lumMod val="90000"/>
                  <a:lumOff val="10000"/>
                </a:srgbClr>
              </a:solidFill>
              <a:latin typeface="Calibri" panose="02020404030301010803"/>
              <a:ea typeface="+mn-ea"/>
              <a:cs typeface="+mn-cs"/>
            </a:rPr>
            <a:t>Whereas CNN was better in the degree of accuracy of voice classification</a:t>
          </a:r>
        </a:p>
        <a:p>
          <a:pPr marL="0"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2F60"/>
            </a:buClr>
            <a:buSzPts val="2700"/>
            <a:buNone/>
          </a:pPr>
          <a:r>
            <a:rPr lang="en-US" sz="2400" kern="1200" dirty="0">
              <a:solidFill>
                <a:srgbClr val="412C24">
                  <a:lumMod val="90000"/>
                  <a:lumOff val="10000"/>
                </a:srgbClr>
              </a:solidFill>
              <a:latin typeface="Calibri" panose="02020404030301010803"/>
              <a:ea typeface="+mn-ea"/>
              <a:cs typeface="+mn-cs"/>
            </a:rPr>
            <a:t> Training Accuracy 98</a:t>
          </a:r>
        </a:p>
        <a:p>
          <a:pPr marL="0"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2F60"/>
            </a:buClr>
            <a:buSzPts val="2700"/>
            <a:buNone/>
          </a:pPr>
          <a:r>
            <a:rPr lang="en-US" sz="2400" kern="1200" dirty="0">
              <a:solidFill>
                <a:srgbClr val="412C24">
                  <a:lumMod val="90000"/>
                  <a:lumOff val="10000"/>
                </a:srgbClr>
              </a:solidFill>
              <a:latin typeface="Calibri" panose="02020404030301010803"/>
              <a:ea typeface="+mn-ea"/>
              <a:cs typeface="+mn-cs"/>
            </a:rPr>
            <a:t> Testing Accuracy 92</a:t>
          </a:r>
        </a:p>
      </dgm:t>
    </dgm:pt>
    <dgm:pt modelId="{2BFA029A-922B-4E69-9727-D45308785DFC}" type="parTrans" cxnId="{49CE74B1-7032-4E7D-875B-AA11AB8E2419}">
      <dgm:prSet/>
      <dgm:spPr/>
      <dgm:t>
        <a:bodyPr/>
        <a:lstStyle/>
        <a:p>
          <a:endParaRPr lang="en-US"/>
        </a:p>
      </dgm:t>
    </dgm:pt>
    <dgm:pt modelId="{5D15756B-333A-4084-B957-C228029D7968}" type="sibTrans" cxnId="{49CE74B1-7032-4E7D-875B-AA11AB8E2419}">
      <dgm:prSet/>
      <dgm:spPr/>
      <dgm:t>
        <a:bodyPr/>
        <a:lstStyle/>
        <a:p>
          <a:endParaRPr lang="en-US"/>
        </a:p>
      </dgm:t>
    </dgm:pt>
    <dgm:pt modelId="{439A84D3-48CE-453C-AB41-0A6CCFEAF45E}" type="pres">
      <dgm:prSet presAssocID="{AC1E5645-89C5-4D58-AE84-CA39811B31F9}" presName="Name0" presStyleCnt="0">
        <dgm:presLayoutVars>
          <dgm:chMax val="7"/>
          <dgm:chPref val="7"/>
          <dgm:dir/>
        </dgm:presLayoutVars>
      </dgm:prSet>
      <dgm:spPr/>
    </dgm:pt>
    <dgm:pt modelId="{2F9821F7-5D59-4273-874E-69865415360E}" type="pres">
      <dgm:prSet presAssocID="{AC1E5645-89C5-4D58-AE84-CA39811B31F9}" presName="Name1" presStyleCnt="0"/>
      <dgm:spPr/>
    </dgm:pt>
    <dgm:pt modelId="{023758F2-14E1-4395-96A1-4CF5995242EB}" type="pres">
      <dgm:prSet presAssocID="{AC1E5645-89C5-4D58-AE84-CA39811B31F9}" presName="cycle" presStyleCnt="0"/>
      <dgm:spPr/>
    </dgm:pt>
    <dgm:pt modelId="{2189A1E3-9C71-4EE3-8AC3-BAA54B38F094}" type="pres">
      <dgm:prSet presAssocID="{AC1E5645-89C5-4D58-AE84-CA39811B31F9}" presName="srcNode" presStyleLbl="node1" presStyleIdx="0" presStyleCnt="2"/>
      <dgm:spPr/>
    </dgm:pt>
    <dgm:pt modelId="{1620C9B3-35A1-44E9-AD23-8856B904CC99}" type="pres">
      <dgm:prSet presAssocID="{AC1E5645-89C5-4D58-AE84-CA39811B31F9}" presName="conn" presStyleLbl="parChTrans1D2" presStyleIdx="0" presStyleCnt="1"/>
      <dgm:spPr/>
    </dgm:pt>
    <dgm:pt modelId="{543A241C-C14C-4CA5-A0D7-2D0F9B348956}" type="pres">
      <dgm:prSet presAssocID="{AC1E5645-89C5-4D58-AE84-CA39811B31F9}" presName="extraNode" presStyleLbl="node1" presStyleIdx="0" presStyleCnt="2"/>
      <dgm:spPr/>
    </dgm:pt>
    <dgm:pt modelId="{35082FC4-5CF8-4DCA-B793-D8A1CB822AE8}" type="pres">
      <dgm:prSet presAssocID="{AC1E5645-89C5-4D58-AE84-CA39811B31F9}" presName="dstNode" presStyleLbl="node1" presStyleIdx="0" presStyleCnt="2"/>
      <dgm:spPr/>
    </dgm:pt>
    <dgm:pt modelId="{1FA19D69-03CF-4008-B277-E2B4FA1E934B}" type="pres">
      <dgm:prSet presAssocID="{1A1AA890-4373-43EF-AB64-B21FF27F59CE}" presName="text_1" presStyleLbl="node1" presStyleIdx="0" presStyleCnt="2" custScaleX="100468" custScaleY="152729">
        <dgm:presLayoutVars>
          <dgm:bulletEnabled val="1"/>
        </dgm:presLayoutVars>
      </dgm:prSet>
      <dgm:spPr/>
    </dgm:pt>
    <dgm:pt modelId="{306FAF1E-709F-441F-9506-0CBFFE027634}" type="pres">
      <dgm:prSet presAssocID="{1A1AA890-4373-43EF-AB64-B21FF27F59CE}" presName="accent_1" presStyleCnt="0"/>
      <dgm:spPr/>
    </dgm:pt>
    <dgm:pt modelId="{3653B369-656C-43FF-A29D-BCAAD3F82AF7}" type="pres">
      <dgm:prSet presAssocID="{1A1AA890-4373-43EF-AB64-B21FF27F59CE}" presName="accentRepeatNode" presStyleLbl="solidFgAcc1" presStyleIdx="0" presStyleCnt="2"/>
      <dgm:spPr/>
    </dgm:pt>
    <dgm:pt modelId="{F4CB3C4E-3897-46C4-AED5-6F38D9C874B9}" type="pres">
      <dgm:prSet presAssocID="{E1AFAC81-CFE7-4820-8C3B-59A2247E7499}" presName="text_2" presStyleLbl="node1" presStyleIdx="1" presStyleCnt="2" custScaleX="100855" custScaleY="131388">
        <dgm:presLayoutVars>
          <dgm:bulletEnabled val="1"/>
        </dgm:presLayoutVars>
      </dgm:prSet>
      <dgm:spPr/>
    </dgm:pt>
    <dgm:pt modelId="{E7D04817-4EF6-4F37-907A-5BEEBCE523C0}" type="pres">
      <dgm:prSet presAssocID="{E1AFAC81-CFE7-4820-8C3B-59A2247E7499}" presName="accent_2" presStyleCnt="0"/>
      <dgm:spPr/>
    </dgm:pt>
    <dgm:pt modelId="{1C886DCF-F7F1-4873-A8F9-CF46E45A43F0}" type="pres">
      <dgm:prSet presAssocID="{E1AFAC81-CFE7-4820-8C3B-59A2247E7499}" presName="accentRepeatNode" presStyleLbl="solidFgAcc1" presStyleIdx="1" presStyleCnt="2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</dgm:ptLst>
  <dgm:cxnLst>
    <dgm:cxn modelId="{96BCD437-1795-460E-80B1-D5ABF95C8CF0}" type="presOf" srcId="{E1AFAC81-CFE7-4820-8C3B-59A2247E7499}" destId="{F4CB3C4E-3897-46C4-AED5-6F38D9C874B9}" srcOrd="0" destOrd="0" presId="urn:microsoft.com/office/officeart/2008/layout/VerticalCurvedList"/>
    <dgm:cxn modelId="{272BB55D-426F-4028-8A5C-9ACF1101E85A}" type="presOf" srcId="{AC1E5645-89C5-4D58-AE84-CA39811B31F9}" destId="{439A84D3-48CE-453C-AB41-0A6CCFEAF45E}" srcOrd="0" destOrd="0" presId="urn:microsoft.com/office/officeart/2008/layout/VerticalCurvedList"/>
    <dgm:cxn modelId="{CCC9A156-B089-4CDD-913E-9D57EB47C604}" type="presOf" srcId="{1A1AA890-4373-43EF-AB64-B21FF27F59CE}" destId="{1FA19D69-03CF-4008-B277-E2B4FA1E934B}" srcOrd="0" destOrd="0" presId="urn:microsoft.com/office/officeart/2008/layout/VerticalCurvedList"/>
    <dgm:cxn modelId="{B3159EAB-12E5-44A6-9A3F-0E41FCA80633}" type="presOf" srcId="{64E64A83-9663-4430-9650-7063C89EF408}" destId="{1620C9B3-35A1-44E9-AD23-8856B904CC99}" srcOrd="0" destOrd="0" presId="urn:microsoft.com/office/officeart/2008/layout/VerticalCurvedList"/>
    <dgm:cxn modelId="{49CE74B1-7032-4E7D-875B-AA11AB8E2419}" srcId="{AC1E5645-89C5-4D58-AE84-CA39811B31F9}" destId="{E1AFAC81-CFE7-4820-8C3B-59A2247E7499}" srcOrd="1" destOrd="0" parTransId="{2BFA029A-922B-4E69-9727-D45308785DFC}" sibTransId="{5D15756B-333A-4084-B957-C228029D7968}"/>
    <dgm:cxn modelId="{0DD445E1-A00C-4272-8E09-74BD3A9EBE85}" srcId="{AC1E5645-89C5-4D58-AE84-CA39811B31F9}" destId="{1A1AA890-4373-43EF-AB64-B21FF27F59CE}" srcOrd="0" destOrd="0" parTransId="{DDB35A6C-845F-49B5-9001-02BC7034520A}" sibTransId="{64E64A83-9663-4430-9650-7063C89EF408}"/>
    <dgm:cxn modelId="{3000E6C5-72CE-40E0-B428-D5C66502DCD8}" type="presParOf" srcId="{439A84D3-48CE-453C-AB41-0A6CCFEAF45E}" destId="{2F9821F7-5D59-4273-874E-69865415360E}" srcOrd="0" destOrd="0" presId="urn:microsoft.com/office/officeart/2008/layout/VerticalCurvedList"/>
    <dgm:cxn modelId="{7EFBAE60-A440-44A8-8D6E-5A55E57CE3EC}" type="presParOf" srcId="{2F9821F7-5D59-4273-874E-69865415360E}" destId="{023758F2-14E1-4395-96A1-4CF5995242EB}" srcOrd="0" destOrd="0" presId="urn:microsoft.com/office/officeart/2008/layout/VerticalCurvedList"/>
    <dgm:cxn modelId="{A8828210-442E-4219-8EBF-EE6FE0BEEE77}" type="presParOf" srcId="{023758F2-14E1-4395-96A1-4CF5995242EB}" destId="{2189A1E3-9C71-4EE3-8AC3-BAA54B38F094}" srcOrd="0" destOrd="0" presId="urn:microsoft.com/office/officeart/2008/layout/VerticalCurvedList"/>
    <dgm:cxn modelId="{62433BAB-2A1A-428A-9E5D-9B6F404FF7ED}" type="presParOf" srcId="{023758F2-14E1-4395-96A1-4CF5995242EB}" destId="{1620C9B3-35A1-44E9-AD23-8856B904CC99}" srcOrd="1" destOrd="0" presId="urn:microsoft.com/office/officeart/2008/layout/VerticalCurvedList"/>
    <dgm:cxn modelId="{571A71E2-EFA3-4A2F-8097-BA20F0C9C67D}" type="presParOf" srcId="{023758F2-14E1-4395-96A1-4CF5995242EB}" destId="{543A241C-C14C-4CA5-A0D7-2D0F9B348956}" srcOrd="2" destOrd="0" presId="urn:microsoft.com/office/officeart/2008/layout/VerticalCurvedList"/>
    <dgm:cxn modelId="{9E2E4B6A-C2A7-43BC-A1C3-3828B9C0CEE3}" type="presParOf" srcId="{023758F2-14E1-4395-96A1-4CF5995242EB}" destId="{35082FC4-5CF8-4DCA-B793-D8A1CB822AE8}" srcOrd="3" destOrd="0" presId="urn:microsoft.com/office/officeart/2008/layout/VerticalCurvedList"/>
    <dgm:cxn modelId="{0B3FE0C2-F743-49F3-8C9E-2903B6673180}" type="presParOf" srcId="{2F9821F7-5D59-4273-874E-69865415360E}" destId="{1FA19D69-03CF-4008-B277-E2B4FA1E934B}" srcOrd="1" destOrd="0" presId="urn:microsoft.com/office/officeart/2008/layout/VerticalCurvedList"/>
    <dgm:cxn modelId="{E316D9A4-36CF-43DC-99BE-6878ACADDF77}" type="presParOf" srcId="{2F9821F7-5D59-4273-874E-69865415360E}" destId="{306FAF1E-709F-441F-9506-0CBFFE027634}" srcOrd="2" destOrd="0" presId="urn:microsoft.com/office/officeart/2008/layout/VerticalCurvedList"/>
    <dgm:cxn modelId="{2CE33346-307F-4D47-B60A-7D8B624EE287}" type="presParOf" srcId="{306FAF1E-709F-441F-9506-0CBFFE027634}" destId="{3653B369-656C-43FF-A29D-BCAAD3F82AF7}" srcOrd="0" destOrd="0" presId="urn:microsoft.com/office/officeart/2008/layout/VerticalCurvedList"/>
    <dgm:cxn modelId="{AC989A8D-5CC5-4C27-A92F-3802270729D3}" type="presParOf" srcId="{2F9821F7-5D59-4273-874E-69865415360E}" destId="{F4CB3C4E-3897-46C4-AED5-6F38D9C874B9}" srcOrd="3" destOrd="0" presId="urn:microsoft.com/office/officeart/2008/layout/VerticalCurvedList"/>
    <dgm:cxn modelId="{BACA02BB-B980-4201-BF6B-0A1126D286E0}" type="presParOf" srcId="{2F9821F7-5D59-4273-874E-69865415360E}" destId="{E7D04817-4EF6-4F37-907A-5BEEBCE523C0}" srcOrd="4" destOrd="0" presId="urn:microsoft.com/office/officeart/2008/layout/VerticalCurvedList"/>
    <dgm:cxn modelId="{8CB1CDE0-EF00-4317-A039-BE19DDF5825D}" type="presParOf" srcId="{E7D04817-4EF6-4F37-907A-5BEEBCE523C0}" destId="{1C886DCF-F7F1-4873-A8F9-CF46E45A43F0}" srcOrd="0" destOrd="0" presId="urn:microsoft.com/office/officeart/2008/layout/VerticalCurvedList"/>
  </dgm:cxnLst>
  <dgm:bg>
    <a:pattFill prst="pct5">
      <a:fgClr>
        <a:schemeClr val="bg1"/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6448D-E3A4-4687-9FF3-CFE2F60B1B74}">
      <dsp:nvSpPr>
        <dsp:cNvPr id="0" name=""/>
        <dsp:cNvSpPr/>
      </dsp:nvSpPr>
      <dsp:spPr>
        <a:xfrm>
          <a:off x="0" y="638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56BB0-BDCC-4AF6-BA22-6A40D4F31846}">
      <dsp:nvSpPr>
        <dsp:cNvPr id="0" name=""/>
        <dsp:cNvSpPr/>
      </dsp:nvSpPr>
      <dsp:spPr>
        <a:xfrm>
          <a:off x="0" y="638"/>
          <a:ext cx="5906181" cy="74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  <a:sym typeface="Verdana"/>
            </a:rPr>
            <a:t>Introduction</a:t>
          </a:r>
          <a:endParaRPr lang="en-US" sz="3000" kern="1200" dirty="0">
            <a:solidFill>
              <a:schemeClr val="tx2">
                <a:lumMod val="90000"/>
                <a:lumOff val="10000"/>
              </a:schemeClr>
            </a:solidFill>
            <a:latin typeface="Titillium Web Regular"/>
            <a:ea typeface="+mn-ea"/>
            <a:cs typeface="+mn-cs"/>
          </a:endParaRPr>
        </a:p>
      </dsp:txBody>
      <dsp:txXfrm>
        <a:off x="0" y="638"/>
        <a:ext cx="5906181" cy="747062"/>
      </dsp:txXfrm>
    </dsp:sp>
    <dsp:sp modelId="{4EEF9719-C4D8-454E-9CED-FA7C20D7F728}">
      <dsp:nvSpPr>
        <dsp:cNvPr id="0" name=""/>
        <dsp:cNvSpPr/>
      </dsp:nvSpPr>
      <dsp:spPr>
        <a:xfrm>
          <a:off x="0" y="747701"/>
          <a:ext cx="5906181" cy="0"/>
        </a:xfrm>
        <a:prstGeom prst="line">
          <a:avLst/>
        </a:prstGeom>
        <a:solidFill>
          <a:schemeClr val="accent2">
            <a:hueOff val="234486"/>
            <a:satOff val="-1531"/>
            <a:lumOff val="-360"/>
            <a:alphaOff val="0"/>
          </a:schemeClr>
        </a:solidFill>
        <a:ln w="12700" cap="flat" cmpd="sng" algn="ctr">
          <a:solidFill>
            <a:schemeClr val="accent2">
              <a:hueOff val="234486"/>
              <a:satOff val="-1531"/>
              <a:lumOff val="-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18A6F-93ED-4CAE-9E6A-DE14E903BB62}">
      <dsp:nvSpPr>
        <dsp:cNvPr id="0" name=""/>
        <dsp:cNvSpPr/>
      </dsp:nvSpPr>
      <dsp:spPr>
        <a:xfrm>
          <a:off x="0" y="747701"/>
          <a:ext cx="5906181" cy="74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  <a:sym typeface="Calibri"/>
            </a:rPr>
            <a:t>Problem</a:t>
          </a:r>
          <a:r>
            <a:rPr lang="en-US" sz="1500" b="1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  <a:sym typeface="Calibri"/>
            </a:rPr>
            <a:t>  </a:t>
          </a: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  <a:sym typeface="Calibri"/>
            </a:rPr>
            <a:t>Statement</a:t>
          </a:r>
          <a:br>
            <a:rPr lang="en-US" sz="1500" kern="1200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Verdana"/>
              <a:sym typeface="Verdana"/>
            </a:rPr>
          </a:br>
          <a:r>
            <a:rPr lang="en-US" sz="1500" kern="1200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Verdana"/>
              <a:sym typeface="Verdana"/>
            </a:rPr>
            <a:t> </a:t>
          </a:r>
          <a:endParaRPr lang="en-US" sz="1500" kern="1200" dirty="0">
            <a:solidFill>
              <a:schemeClr val="tx2">
                <a:lumMod val="90000"/>
                <a:lumOff val="10000"/>
              </a:schemeClr>
            </a:solidFill>
          </a:endParaRPr>
        </a:p>
      </dsp:txBody>
      <dsp:txXfrm>
        <a:off x="0" y="747701"/>
        <a:ext cx="5906181" cy="747062"/>
      </dsp:txXfrm>
    </dsp:sp>
    <dsp:sp modelId="{F883E328-A871-4FBD-9C16-4E9A145E6EE3}">
      <dsp:nvSpPr>
        <dsp:cNvPr id="0" name=""/>
        <dsp:cNvSpPr/>
      </dsp:nvSpPr>
      <dsp:spPr>
        <a:xfrm>
          <a:off x="0" y="1494764"/>
          <a:ext cx="5906181" cy="0"/>
        </a:xfrm>
        <a:prstGeom prst="line">
          <a:avLst/>
        </a:prstGeom>
        <a:solidFill>
          <a:schemeClr val="accent2">
            <a:hueOff val="468971"/>
            <a:satOff val="-3062"/>
            <a:lumOff val="-719"/>
            <a:alphaOff val="0"/>
          </a:schemeClr>
        </a:solidFill>
        <a:ln w="12700" cap="flat" cmpd="sng" algn="ctr">
          <a:solidFill>
            <a:schemeClr val="accent2">
              <a:hueOff val="468971"/>
              <a:satOff val="-3062"/>
              <a:lumOff val="-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EFDDB-5E7D-47C1-B0AE-7F1C26374638}">
      <dsp:nvSpPr>
        <dsp:cNvPr id="0" name=""/>
        <dsp:cNvSpPr/>
      </dsp:nvSpPr>
      <dsp:spPr>
        <a:xfrm>
          <a:off x="0" y="1494764"/>
          <a:ext cx="5906181" cy="74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  <a:sym typeface="Calibri"/>
            </a:rPr>
            <a:t>Data</a:t>
          </a:r>
          <a:r>
            <a:rPr lang="en-US" sz="1500" b="1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  <a:sym typeface="Calibri"/>
            </a:rPr>
            <a:t> </a:t>
          </a: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  <a:sym typeface="Calibri"/>
            </a:rPr>
            <a:t>Description</a:t>
          </a:r>
          <a:endParaRPr lang="en-US" sz="2400" kern="1200" dirty="0">
            <a:solidFill>
              <a:schemeClr val="tx2">
                <a:lumMod val="90000"/>
                <a:lumOff val="10000"/>
              </a:schemeClr>
            </a:solidFill>
            <a:latin typeface="Titillium Web Regular"/>
            <a:ea typeface="+mn-ea"/>
            <a:cs typeface="+mn-cs"/>
          </a:endParaRPr>
        </a:p>
      </dsp:txBody>
      <dsp:txXfrm>
        <a:off x="0" y="1494764"/>
        <a:ext cx="5906181" cy="747062"/>
      </dsp:txXfrm>
    </dsp:sp>
    <dsp:sp modelId="{3B5AD2A9-2096-419C-9215-ED23CD09038A}">
      <dsp:nvSpPr>
        <dsp:cNvPr id="0" name=""/>
        <dsp:cNvSpPr/>
      </dsp:nvSpPr>
      <dsp:spPr>
        <a:xfrm>
          <a:off x="0" y="2241827"/>
          <a:ext cx="5906181" cy="0"/>
        </a:xfrm>
        <a:prstGeom prst="line">
          <a:avLst/>
        </a:prstGeom>
        <a:solidFill>
          <a:schemeClr val="accent2">
            <a:hueOff val="703457"/>
            <a:satOff val="-4593"/>
            <a:lumOff val="-1079"/>
            <a:alphaOff val="0"/>
          </a:schemeClr>
        </a:solidFill>
        <a:ln w="12700" cap="flat" cmpd="sng" algn="ctr">
          <a:solidFill>
            <a:schemeClr val="accent2">
              <a:hueOff val="703457"/>
              <a:satOff val="-4593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E3FB0-583D-4F9A-96E0-C129A899E478}">
      <dsp:nvSpPr>
        <dsp:cNvPr id="0" name=""/>
        <dsp:cNvSpPr/>
      </dsp:nvSpPr>
      <dsp:spPr>
        <a:xfrm>
          <a:off x="0" y="2241827"/>
          <a:ext cx="5906181" cy="74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  <a:sym typeface="Calibri"/>
            </a:rPr>
            <a:t>Visual</a:t>
          </a:r>
          <a:r>
            <a:rPr lang="en-US" sz="1500" b="1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  <a:sym typeface="Calibri"/>
            </a:rPr>
            <a:t> </a:t>
          </a: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  <a:sym typeface="Calibri"/>
            </a:rPr>
            <a:t>inspection</a:t>
          </a:r>
          <a:endParaRPr lang="en-US" sz="2400" kern="1200" dirty="0">
            <a:solidFill>
              <a:schemeClr val="tx2">
                <a:lumMod val="90000"/>
                <a:lumOff val="10000"/>
              </a:schemeClr>
            </a:solidFill>
            <a:latin typeface="Titillium Web Regular"/>
            <a:ea typeface="+mn-ea"/>
            <a:cs typeface="+mn-cs"/>
          </a:endParaRPr>
        </a:p>
      </dsp:txBody>
      <dsp:txXfrm>
        <a:off x="0" y="2241827"/>
        <a:ext cx="5906181" cy="747062"/>
      </dsp:txXfrm>
    </dsp:sp>
    <dsp:sp modelId="{67468576-6BB4-4FA5-9B12-7D4C33F798E1}">
      <dsp:nvSpPr>
        <dsp:cNvPr id="0" name=""/>
        <dsp:cNvSpPr/>
      </dsp:nvSpPr>
      <dsp:spPr>
        <a:xfrm>
          <a:off x="0" y="2988890"/>
          <a:ext cx="5906181" cy="0"/>
        </a:xfrm>
        <a:prstGeom prst="line">
          <a:avLst/>
        </a:prstGeom>
        <a:solidFill>
          <a:schemeClr val="accent2">
            <a:hueOff val="937943"/>
            <a:satOff val="-6125"/>
            <a:lumOff val="-1438"/>
            <a:alphaOff val="0"/>
          </a:schemeClr>
        </a:solidFill>
        <a:ln w="12700" cap="flat" cmpd="sng" algn="ctr">
          <a:solidFill>
            <a:schemeClr val="accent2">
              <a:hueOff val="937943"/>
              <a:satOff val="-6125"/>
              <a:lumOff val="-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02E4C-3485-4C86-B9B6-573530E326D4}">
      <dsp:nvSpPr>
        <dsp:cNvPr id="0" name=""/>
        <dsp:cNvSpPr/>
      </dsp:nvSpPr>
      <dsp:spPr>
        <a:xfrm>
          <a:off x="0" y="2988890"/>
          <a:ext cx="5906181" cy="74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  <a:sym typeface="Calibri"/>
            </a:rPr>
            <a:t>Models</a:t>
          </a:r>
          <a:endParaRPr lang="en-US" sz="2400" kern="1200" dirty="0">
            <a:solidFill>
              <a:schemeClr val="tx2">
                <a:lumMod val="90000"/>
                <a:lumOff val="10000"/>
              </a:schemeClr>
            </a:solidFill>
            <a:latin typeface="Titillium Web Regular"/>
            <a:ea typeface="+mn-ea"/>
            <a:cs typeface="+mn-cs"/>
          </a:endParaRPr>
        </a:p>
      </dsp:txBody>
      <dsp:txXfrm>
        <a:off x="0" y="2988890"/>
        <a:ext cx="5906181" cy="747062"/>
      </dsp:txXfrm>
    </dsp:sp>
    <dsp:sp modelId="{D52AB8CA-8AF7-4587-88E4-044DBFEE9C26}">
      <dsp:nvSpPr>
        <dsp:cNvPr id="0" name=""/>
        <dsp:cNvSpPr/>
      </dsp:nvSpPr>
      <dsp:spPr>
        <a:xfrm>
          <a:off x="0" y="3735953"/>
          <a:ext cx="5906181" cy="0"/>
        </a:xfrm>
        <a:prstGeom prst="line">
          <a:avLst/>
        </a:prstGeom>
        <a:solidFill>
          <a:schemeClr val="accent2">
            <a:hueOff val="1172428"/>
            <a:satOff val="-7656"/>
            <a:lumOff val="-1798"/>
            <a:alphaOff val="0"/>
          </a:schemeClr>
        </a:solidFill>
        <a:ln w="12700" cap="flat" cmpd="sng" algn="ctr">
          <a:solidFill>
            <a:schemeClr val="accent2">
              <a:hueOff val="1172428"/>
              <a:satOff val="-7656"/>
              <a:lumOff val="-17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67F2B-B04E-4484-9A7B-F9564F910281}">
      <dsp:nvSpPr>
        <dsp:cNvPr id="0" name=""/>
        <dsp:cNvSpPr/>
      </dsp:nvSpPr>
      <dsp:spPr>
        <a:xfrm>
          <a:off x="0" y="3735953"/>
          <a:ext cx="5906181" cy="74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</a:rPr>
            <a:t>Future</a:t>
          </a:r>
          <a:r>
            <a:rPr lang="en-US" sz="2400" b="1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</a:rPr>
            <a:t> </a:t>
          </a: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</a:rPr>
            <a:t>work</a:t>
          </a:r>
          <a:br>
            <a:rPr lang="en-US" sz="2400" kern="1200" dirty="0"/>
          </a:br>
          <a:endParaRPr lang="en-US" sz="2400" kern="1200" dirty="0">
            <a:solidFill>
              <a:schemeClr val="tx2">
                <a:lumMod val="90000"/>
                <a:lumOff val="10000"/>
              </a:schemeClr>
            </a:solidFill>
            <a:latin typeface="Titillium Web Regular"/>
            <a:ea typeface="+mn-ea"/>
            <a:cs typeface="+mn-cs"/>
          </a:endParaRPr>
        </a:p>
      </dsp:txBody>
      <dsp:txXfrm>
        <a:off x="0" y="3735953"/>
        <a:ext cx="5906181" cy="747062"/>
      </dsp:txXfrm>
    </dsp:sp>
    <dsp:sp modelId="{DDE370B8-20D5-470C-BA22-84B97E11CB9D}">
      <dsp:nvSpPr>
        <dsp:cNvPr id="0" name=""/>
        <dsp:cNvSpPr/>
      </dsp:nvSpPr>
      <dsp:spPr>
        <a:xfrm>
          <a:off x="0" y="4483016"/>
          <a:ext cx="5906181" cy="0"/>
        </a:xfrm>
        <a:prstGeom prst="line">
          <a:avLst/>
        </a:prstGeom>
        <a:solidFill>
          <a:schemeClr val="accent2">
            <a:hueOff val="1406914"/>
            <a:satOff val="-9187"/>
            <a:lumOff val="-2157"/>
            <a:alphaOff val="0"/>
          </a:schemeClr>
        </a:solidFill>
        <a:ln w="12700" cap="flat" cmpd="sng" algn="ctr">
          <a:solidFill>
            <a:schemeClr val="accent2">
              <a:hueOff val="1406914"/>
              <a:satOff val="-9187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14C47-B7CC-46B9-82B2-3298F7361DDC}">
      <dsp:nvSpPr>
        <dsp:cNvPr id="0" name=""/>
        <dsp:cNvSpPr/>
      </dsp:nvSpPr>
      <dsp:spPr>
        <a:xfrm>
          <a:off x="0" y="4483016"/>
          <a:ext cx="5906181" cy="74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Titillium Web Regular"/>
              <a:ea typeface="+mn-ea"/>
              <a:cs typeface="+mn-cs"/>
            </a:rPr>
            <a:t>Conclusion</a:t>
          </a:r>
          <a:br>
            <a:rPr lang="en-US" sz="3600" kern="1200" dirty="0"/>
          </a:br>
          <a:endParaRPr lang="en-US" sz="3600" kern="1200" dirty="0"/>
        </a:p>
      </dsp:txBody>
      <dsp:txXfrm>
        <a:off x="0" y="4483016"/>
        <a:ext cx="5906181" cy="747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27F22-60A7-4148-A002-645F30B2B4B8}">
      <dsp:nvSpPr>
        <dsp:cNvPr id="0" name=""/>
        <dsp:cNvSpPr/>
      </dsp:nvSpPr>
      <dsp:spPr>
        <a:xfrm>
          <a:off x="-161821" y="9843"/>
          <a:ext cx="5558843" cy="1495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F6AB7-CE24-4BD1-B1D6-09E9D004F200}">
      <dsp:nvSpPr>
        <dsp:cNvPr id="0" name=""/>
        <dsp:cNvSpPr/>
      </dsp:nvSpPr>
      <dsp:spPr>
        <a:xfrm>
          <a:off x="290518" y="346294"/>
          <a:ext cx="822436" cy="82243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8000" r="-8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A3024-EA2C-4703-9D23-83FD739E1680}">
      <dsp:nvSpPr>
        <dsp:cNvPr id="0" name=""/>
        <dsp:cNvSpPr/>
      </dsp:nvSpPr>
      <dsp:spPr>
        <a:xfrm>
          <a:off x="1565295" y="9843"/>
          <a:ext cx="3762353" cy="149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257" tIns="158257" rIns="158257" bIns="1582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  <a:sym typeface="Verdana"/>
            </a:rPr>
            <a:t>Sounds are all around us. </a:t>
          </a:r>
          <a:endParaRPr lang="en-US" sz="2500" b="1" kern="1200" dirty="0">
            <a:solidFill>
              <a:schemeClr val="tx2">
                <a:lumMod val="90000"/>
                <a:lumOff val="10000"/>
              </a:schemeClr>
            </a:solidFill>
            <a:latin typeface="Calibri" panose="02020404030301010803"/>
            <a:ea typeface="+mn-ea"/>
            <a:cs typeface="+mn-cs"/>
          </a:endParaRPr>
        </a:p>
      </dsp:txBody>
      <dsp:txXfrm>
        <a:off x="1565295" y="9843"/>
        <a:ext cx="3762353" cy="1495339"/>
      </dsp:txXfrm>
    </dsp:sp>
    <dsp:sp modelId="{A8CDCF75-525D-4A9E-B7DD-0237BB2DC5CC}">
      <dsp:nvSpPr>
        <dsp:cNvPr id="0" name=""/>
        <dsp:cNvSpPr/>
      </dsp:nvSpPr>
      <dsp:spPr>
        <a:xfrm>
          <a:off x="-161821" y="1867689"/>
          <a:ext cx="5558843" cy="1495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C62DB-45C6-42E4-8A44-A3FA93886B8B}">
      <dsp:nvSpPr>
        <dsp:cNvPr id="0" name=""/>
        <dsp:cNvSpPr/>
      </dsp:nvSpPr>
      <dsp:spPr>
        <a:xfrm>
          <a:off x="290518" y="2204140"/>
          <a:ext cx="822436" cy="822436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 t="-50000" b="-50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D30BD-2B21-4CD5-B329-C9BC7759CF4A}">
      <dsp:nvSpPr>
        <dsp:cNvPr id="0" name=""/>
        <dsp:cNvSpPr/>
      </dsp:nvSpPr>
      <dsp:spPr>
        <a:xfrm>
          <a:off x="1172280" y="1867689"/>
          <a:ext cx="4548384" cy="149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257" tIns="158257" rIns="158257" bIns="1582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  <a:sym typeface="Verdana"/>
            </a:rPr>
            <a:t>Whether directly or indirectly we are always in contact with audio data. </a:t>
          </a:r>
          <a:endParaRPr lang="en-US" sz="2500" b="1" kern="1200" dirty="0">
            <a:solidFill>
              <a:schemeClr val="tx2">
                <a:lumMod val="90000"/>
                <a:lumOff val="10000"/>
              </a:schemeClr>
            </a:solidFill>
            <a:latin typeface="Calibri" panose="02020404030301010803"/>
            <a:ea typeface="+mn-ea"/>
            <a:cs typeface="+mn-cs"/>
          </a:endParaRPr>
        </a:p>
      </dsp:txBody>
      <dsp:txXfrm>
        <a:off x="1172280" y="1867689"/>
        <a:ext cx="4548384" cy="1495339"/>
      </dsp:txXfrm>
    </dsp:sp>
    <dsp:sp modelId="{7B2001C2-1C60-4D80-BA68-628A474F25B1}">
      <dsp:nvSpPr>
        <dsp:cNvPr id="0" name=""/>
        <dsp:cNvSpPr/>
      </dsp:nvSpPr>
      <dsp:spPr>
        <a:xfrm>
          <a:off x="-161821" y="3725535"/>
          <a:ext cx="5558843" cy="1495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D9222-785B-4572-AAAC-8775484352AF}">
      <dsp:nvSpPr>
        <dsp:cNvPr id="0" name=""/>
        <dsp:cNvSpPr/>
      </dsp:nvSpPr>
      <dsp:spPr>
        <a:xfrm>
          <a:off x="290518" y="4061986"/>
          <a:ext cx="822436" cy="822436"/>
        </a:xfrm>
        <a:prstGeom prst="rect">
          <a:avLst/>
        </a:prstGeom>
        <a:blipFill rotWithShape="1"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-3000" r="-3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F7437-9895-43C4-8BA9-BD2688B6987C}">
      <dsp:nvSpPr>
        <dsp:cNvPr id="0" name=""/>
        <dsp:cNvSpPr/>
      </dsp:nvSpPr>
      <dsp:spPr>
        <a:xfrm>
          <a:off x="1565295" y="3725535"/>
          <a:ext cx="3762353" cy="149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257" tIns="158257" rIns="158257" bIns="1582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2">
                  <a:lumMod val="90000"/>
                  <a:lumOff val="10000"/>
                </a:schemeClr>
              </a:solidFill>
            </a:rPr>
            <a:t>Sounds outline the context of our daily activities.</a:t>
          </a:r>
          <a:endParaRPr lang="en-US" sz="2400" kern="1200" dirty="0">
            <a:solidFill>
              <a:schemeClr val="tx2">
                <a:lumMod val="90000"/>
                <a:lumOff val="10000"/>
              </a:schemeClr>
            </a:solidFill>
          </a:endParaRPr>
        </a:p>
      </dsp:txBody>
      <dsp:txXfrm>
        <a:off x="1565295" y="3725535"/>
        <a:ext cx="3762353" cy="1495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83D6A-C203-4998-BD3D-0E8C87571B9D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7AB57-05A0-41DB-8CEE-2628F9950CA8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BB0A3-0DA9-4E43-94C6-7987D52BF3ED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</a:rPr>
            <a:t>Assisting deaf individuals</a:t>
          </a:r>
        </a:p>
      </dsp:txBody>
      <dsp:txXfrm>
        <a:off x="1725715" y="638"/>
        <a:ext cx="4180465" cy="1494125"/>
      </dsp:txXfrm>
    </dsp:sp>
    <dsp:sp modelId="{50B461EC-1974-4483-8EF4-6ED4E8FC72F4}">
      <dsp:nvSpPr>
        <dsp:cNvPr id="0" name=""/>
        <dsp:cNvSpPr/>
      </dsp:nvSpPr>
      <dsp:spPr>
        <a:xfrm>
          <a:off x="0" y="1880996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C750A-34F3-45C7-84E9-CBB030821B60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9000" b="-19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A4271-D193-4B86-A124-0CD785DF374E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</a:rPr>
            <a:t>Smart home</a:t>
          </a:r>
        </a:p>
      </dsp:txBody>
      <dsp:txXfrm>
        <a:off x="1725715" y="1868296"/>
        <a:ext cx="4180465" cy="1494125"/>
      </dsp:txXfrm>
    </dsp:sp>
    <dsp:sp modelId="{58DF7437-8930-48B7-A609-356237FC2CF3}">
      <dsp:nvSpPr>
        <dsp:cNvPr id="0" name=""/>
        <dsp:cNvSpPr/>
      </dsp:nvSpPr>
      <dsp:spPr>
        <a:xfrm>
          <a:off x="0" y="3736592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A174A-4378-49D9-82DF-9D0B8A6E54EB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 rotWithShape="1"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09A72-6CEA-4AD4-9ADE-BC62DBD8C715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20404030301010803"/>
              <a:ea typeface="+mn-ea"/>
              <a:cs typeface="+mn-cs"/>
            </a:rPr>
            <a:t> </a:t>
          </a:r>
          <a:r>
            <a:rPr lang="en-US" sz="2500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</a:rPr>
            <a:t>Automotive</a:t>
          </a:r>
        </a:p>
      </dsp:txBody>
      <dsp:txXfrm>
        <a:off x="1725715" y="3735953"/>
        <a:ext cx="4180465" cy="1494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52238-71DB-4EE8-BD08-B6488E8F4345}">
      <dsp:nvSpPr>
        <dsp:cNvPr id="0" name=""/>
        <dsp:cNvSpPr/>
      </dsp:nvSpPr>
      <dsp:spPr>
        <a:xfrm>
          <a:off x="0" y="857443"/>
          <a:ext cx="6907555" cy="16142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02FAF-6F65-42EF-87F0-0BDB5BF0C282}">
      <dsp:nvSpPr>
        <dsp:cNvPr id="0" name=""/>
        <dsp:cNvSpPr/>
      </dsp:nvSpPr>
      <dsp:spPr>
        <a:xfrm>
          <a:off x="488305" y="1237578"/>
          <a:ext cx="887828" cy="88782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99196-CAB3-42F9-8BD5-5030A0E0858D}">
      <dsp:nvSpPr>
        <dsp:cNvPr id="0" name=""/>
        <dsp:cNvSpPr/>
      </dsp:nvSpPr>
      <dsp:spPr>
        <a:xfrm>
          <a:off x="1864439" y="874376"/>
          <a:ext cx="5043115" cy="1614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40" tIns="170840" rIns="170840" bIns="1708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cap="all" dirty="0">
              <a:solidFill>
                <a:schemeClr val="tx2">
                  <a:lumMod val="90000"/>
                  <a:lumOff val="10000"/>
                </a:schemeClr>
              </a:solidFill>
              <a:latin typeface="Aldhabi" panose="01000000000000000000" pitchFamily="2" charset="-78"/>
              <a:ea typeface="+mn-ea"/>
              <a:cs typeface="Aldhabi" panose="01000000000000000000" pitchFamily="2" charset="-78"/>
              <a:sym typeface="Verdana"/>
            </a:rPr>
            <a:t>Training Accuracy= </a:t>
          </a:r>
          <a:r>
            <a:rPr lang="ar-SA" sz="1500" b="1" i="0" u="none" strike="noStrike" kern="1200" cap="none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+mn-cs"/>
              <a:sym typeface="Arial"/>
            </a:rPr>
            <a:t>0.925</a:t>
          </a:r>
          <a:endParaRPr lang="en-US" sz="1500" b="1" kern="1200" cap="all" dirty="0">
            <a:solidFill>
              <a:schemeClr val="tx2">
                <a:lumMod val="90000"/>
                <a:lumOff val="10000"/>
              </a:schemeClr>
            </a:solidFill>
            <a:latin typeface="Aldhabi" panose="01000000000000000000" pitchFamily="2" charset="-78"/>
            <a:ea typeface="+mn-ea"/>
            <a:cs typeface="Aldhabi" panose="01000000000000000000" pitchFamily="2" charset="-78"/>
          </a:endParaRPr>
        </a:p>
      </dsp:txBody>
      <dsp:txXfrm>
        <a:off x="1864439" y="874376"/>
        <a:ext cx="5043115" cy="1614233"/>
      </dsp:txXfrm>
    </dsp:sp>
    <dsp:sp modelId="{53D55705-A2A1-4959-9D61-A9CC63415449}">
      <dsp:nvSpPr>
        <dsp:cNvPr id="0" name=""/>
        <dsp:cNvSpPr/>
      </dsp:nvSpPr>
      <dsp:spPr>
        <a:xfrm>
          <a:off x="0" y="2858301"/>
          <a:ext cx="6907555" cy="16142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F23D1-9857-46B5-AED6-EE122F1CAB0B}">
      <dsp:nvSpPr>
        <dsp:cNvPr id="0" name=""/>
        <dsp:cNvSpPr/>
      </dsp:nvSpPr>
      <dsp:spPr>
        <a:xfrm>
          <a:off x="488305" y="3255370"/>
          <a:ext cx="887828" cy="88782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77BA4-65CD-4513-8B20-385F58C8AD6F}">
      <dsp:nvSpPr>
        <dsp:cNvPr id="0" name=""/>
        <dsp:cNvSpPr/>
      </dsp:nvSpPr>
      <dsp:spPr>
        <a:xfrm>
          <a:off x="1864439" y="2892168"/>
          <a:ext cx="5043115" cy="1614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40" tIns="170840" rIns="170840" bIns="1708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cap="all" dirty="0">
              <a:solidFill>
                <a:schemeClr val="tx2">
                  <a:lumMod val="90000"/>
                  <a:lumOff val="10000"/>
                </a:schemeClr>
              </a:solidFill>
              <a:latin typeface="Aldhabi" panose="01000000000000000000" pitchFamily="2" charset="-78"/>
              <a:ea typeface="+mn-ea"/>
              <a:cs typeface="Aldhabi" panose="01000000000000000000" pitchFamily="2" charset="-78"/>
              <a:sym typeface="Arial"/>
            </a:rPr>
            <a:t>Testing Accuracy</a:t>
          </a:r>
          <a:r>
            <a:rPr lang="en-US" sz="2500" kern="1200" cap="all" dirty="0">
              <a:solidFill>
                <a:schemeClr val="tx2">
                  <a:lumMod val="90000"/>
                  <a:lumOff val="10000"/>
                </a:schemeClr>
              </a:solidFill>
              <a:latin typeface="Aldhabi" panose="01000000000000000000" pitchFamily="2" charset="-78"/>
              <a:ea typeface="+mn-ea"/>
              <a:cs typeface="Aldhabi" panose="01000000000000000000" pitchFamily="2" charset="-78"/>
            </a:rPr>
            <a:t>=</a:t>
          </a:r>
          <a:r>
            <a:rPr lang="ar-SA" sz="1500" b="1" i="0" u="none" strike="noStrike" kern="1200" cap="none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+mn-cs"/>
              <a:sym typeface="Arial"/>
            </a:rPr>
            <a:t>0.876</a:t>
          </a:r>
          <a:endParaRPr lang="en-US" sz="1500" b="1" kern="1200" cap="all" dirty="0">
            <a:solidFill>
              <a:schemeClr val="tx2">
                <a:lumMod val="90000"/>
                <a:lumOff val="10000"/>
              </a:schemeClr>
            </a:solidFill>
            <a:latin typeface="Aldhabi" panose="01000000000000000000" pitchFamily="2" charset="-78"/>
            <a:ea typeface="+mn-ea"/>
            <a:cs typeface="Aldhabi" panose="01000000000000000000" pitchFamily="2" charset="-78"/>
          </a:endParaRPr>
        </a:p>
      </dsp:txBody>
      <dsp:txXfrm>
        <a:off x="1864439" y="2892168"/>
        <a:ext cx="5043115" cy="16142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52238-71DB-4EE8-BD08-B6488E8F4345}">
      <dsp:nvSpPr>
        <dsp:cNvPr id="0" name=""/>
        <dsp:cNvSpPr/>
      </dsp:nvSpPr>
      <dsp:spPr>
        <a:xfrm>
          <a:off x="0" y="849991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02FAF-6F65-42EF-87F0-0BDB5BF0C282}">
      <dsp:nvSpPr>
        <dsp:cNvPr id="0" name=""/>
        <dsp:cNvSpPr/>
      </dsp:nvSpPr>
      <dsp:spPr>
        <a:xfrm>
          <a:off x="474687" y="1203065"/>
          <a:ext cx="863068" cy="86306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99196-CAB3-42F9-8BD5-5030A0E0858D}">
      <dsp:nvSpPr>
        <dsp:cNvPr id="0" name=""/>
        <dsp:cNvSpPr/>
      </dsp:nvSpPr>
      <dsp:spPr>
        <a:xfrm>
          <a:off x="1812443" y="849991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cap="all" dirty="0">
              <a:solidFill>
                <a:schemeClr val="tx2">
                  <a:lumMod val="90000"/>
                  <a:lumOff val="10000"/>
                </a:schemeClr>
              </a:solidFill>
              <a:latin typeface="Aldhabi" panose="01000000000000000000" pitchFamily="2" charset="-78"/>
              <a:ea typeface="+mn-ea"/>
              <a:cs typeface="Aldhabi" panose="01000000000000000000" pitchFamily="2" charset="-78"/>
              <a:sym typeface="Verdana"/>
            </a:rPr>
            <a:t>Training Accuracy= </a:t>
          </a:r>
          <a:r>
            <a:rPr lang="ar-SA" sz="1500" b="1" i="0" u="none" strike="noStrike" kern="1200" cap="none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+mn-cs"/>
              <a:sym typeface="Arial"/>
            </a:rPr>
            <a:t>0.9</a:t>
          </a:r>
          <a:r>
            <a:rPr lang="en-US" sz="1500" b="1" i="0" u="none" strike="noStrike" kern="1200" cap="none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+mn-cs"/>
              <a:sym typeface="Arial"/>
            </a:rPr>
            <a:t>8</a:t>
          </a:r>
          <a:endParaRPr lang="en-US" sz="1500" kern="1200" cap="all" dirty="0">
            <a:solidFill>
              <a:schemeClr val="tx2">
                <a:lumMod val="90000"/>
                <a:lumOff val="10000"/>
              </a:schemeClr>
            </a:solidFill>
            <a:latin typeface="Aldhabi" panose="01000000000000000000" pitchFamily="2" charset="-78"/>
            <a:ea typeface="+mn-ea"/>
            <a:cs typeface="Aldhabi" panose="01000000000000000000" pitchFamily="2" charset="-78"/>
          </a:endParaRPr>
        </a:p>
      </dsp:txBody>
      <dsp:txXfrm>
        <a:off x="1812443" y="849991"/>
        <a:ext cx="4093737" cy="1569215"/>
      </dsp:txXfrm>
    </dsp:sp>
    <dsp:sp modelId="{53D55705-A2A1-4959-9D61-A9CC63415449}">
      <dsp:nvSpPr>
        <dsp:cNvPr id="0" name=""/>
        <dsp:cNvSpPr/>
      </dsp:nvSpPr>
      <dsp:spPr>
        <a:xfrm>
          <a:off x="0" y="2811510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F23D1-9857-46B5-AED6-EE122F1CAB0B}">
      <dsp:nvSpPr>
        <dsp:cNvPr id="0" name=""/>
        <dsp:cNvSpPr/>
      </dsp:nvSpPr>
      <dsp:spPr>
        <a:xfrm>
          <a:off x="474687" y="3164584"/>
          <a:ext cx="863068" cy="86306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77BA4-65CD-4513-8B20-385F58C8AD6F}">
      <dsp:nvSpPr>
        <dsp:cNvPr id="0" name=""/>
        <dsp:cNvSpPr/>
      </dsp:nvSpPr>
      <dsp:spPr>
        <a:xfrm>
          <a:off x="1812443" y="2811510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cap="all" dirty="0">
              <a:solidFill>
                <a:schemeClr val="tx2">
                  <a:lumMod val="90000"/>
                  <a:lumOff val="10000"/>
                </a:schemeClr>
              </a:solidFill>
              <a:latin typeface="Aldhabi" panose="01000000000000000000" pitchFamily="2" charset="-78"/>
              <a:ea typeface="+mn-ea"/>
              <a:cs typeface="Aldhabi" panose="01000000000000000000" pitchFamily="2" charset="-78"/>
              <a:sym typeface="Arial"/>
            </a:rPr>
            <a:t>Testing Accuracy</a:t>
          </a:r>
          <a:r>
            <a:rPr lang="en-US" sz="2500" kern="1200" cap="all" dirty="0">
              <a:solidFill>
                <a:schemeClr val="tx2">
                  <a:lumMod val="90000"/>
                  <a:lumOff val="10000"/>
                </a:schemeClr>
              </a:solidFill>
              <a:latin typeface="Aldhabi" panose="01000000000000000000" pitchFamily="2" charset="-78"/>
              <a:ea typeface="+mn-ea"/>
              <a:cs typeface="Aldhabi" panose="01000000000000000000" pitchFamily="2" charset="-78"/>
            </a:rPr>
            <a:t>=</a:t>
          </a:r>
          <a:r>
            <a:rPr lang="ar-SA" sz="1500" b="1" i="0" u="none" strike="noStrike" kern="1200" cap="none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+mn-cs"/>
              <a:sym typeface="Arial"/>
            </a:rPr>
            <a:t>0.</a:t>
          </a:r>
          <a:r>
            <a:rPr lang="en-US" sz="1500" b="1" i="0" u="none" strike="noStrike" kern="1200" cap="none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+mn-cs"/>
              <a:sym typeface="Arial"/>
            </a:rPr>
            <a:t>91</a:t>
          </a:r>
          <a:endParaRPr lang="en-US" sz="1500" kern="1200" cap="all" dirty="0">
            <a:solidFill>
              <a:schemeClr val="tx2">
                <a:lumMod val="90000"/>
                <a:lumOff val="10000"/>
              </a:schemeClr>
            </a:solidFill>
            <a:latin typeface="Aldhabi" panose="01000000000000000000" pitchFamily="2" charset="-78"/>
            <a:ea typeface="+mn-ea"/>
            <a:cs typeface="Aldhabi" panose="01000000000000000000" pitchFamily="2" charset="-78"/>
          </a:endParaRPr>
        </a:p>
      </dsp:txBody>
      <dsp:txXfrm>
        <a:off x="1812443" y="2811510"/>
        <a:ext cx="4093737" cy="1569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0C9B3-35A1-44E9-AD23-8856B904CC99}">
      <dsp:nvSpPr>
        <dsp:cNvPr id="0" name=""/>
        <dsp:cNvSpPr/>
      </dsp:nvSpPr>
      <dsp:spPr>
        <a:xfrm>
          <a:off x="-4469250" y="-687097"/>
          <a:ext cx="5337550" cy="5337550"/>
        </a:xfrm>
        <a:prstGeom prst="blockArc">
          <a:avLst>
            <a:gd name="adj1" fmla="val 18900000"/>
            <a:gd name="adj2" fmla="val 2700000"/>
            <a:gd name="adj3" fmla="val 405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19D69-03CF-4008-B277-E2B4FA1E934B}">
      <dsp:nvSpPr>
        <dsp:cNvPr id="0" name=""/>
        <dsp:cNvSpPr/>
      </dsp:nvSpPr>
      <dsp:spPr>
        <a:xfrm>
          <a:off x="683585" y="267692"/>
          <a:ext cx="10092542" cy="1729276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8725" tIns="60960" rIns="60960" bIns="6096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</a:rPr>
            <a:t>In our first attempt of the MLP model we were able to achieve the degree of classification accuracy of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2F60"/>
            </a:buClr>
            <a:buSzPts val="2700"/>
            <a:buNone/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</a:rPr>
            <a:t>Training Accuracy 92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2F60"/>
            </a:buClr>
            <a:buSzPts val="2700"/>
            <a:buNone/>
          </a:pPr>
          <a:r>
            <a:rPr lang="en-US" sz="2400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ea typeface="+mn-ea"/>
              <a:cs typeface="+mn-cs"/>
            </a:rPr>
            <a:t> Testing Accuracy 87</a:t>
          </a:r>
        </a:p>
      </dsp:txBody>
      <dsp:txXfrm>
        <a:off x="683585" y="267692"/>
        <a:ext cx="10092542" cy="1729276"/>
      </dsp:txXfrm>
    </dsp:sp>
    <dsp:sp modelId="{3653B369-656C-43FF-A29D-BCAAD3F82AF7}">
      <dsp:nvSpPr>
        <dsp:cNvPr id="0" name=""/>
        <dsp:cNvSpPr/>
      </dsp:nvSpPr>
      <dsp:spPr>
        <a:xfrm>
          <a:off x="-565" y="424673"/>
          <a:ext cx="1415314" cy="14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B3C4E-3897-46C4-AED5-6F38D9C874B9}">
      <dsp:nvSpPr>
        <dsp:cNvPr id="0" name=""/>
        <dsp:cNvSpPr/>
      </dsp:nvSpPr>
      <dsp:spPr>
        <a:xfrm>
          <a:off x="664146" y="2087203"/>
          <a:ext cx="10131418" cy="1487642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8725" tIns="60960" rIns="60960" bIns="6096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12C24">
                  <a:lumMod val="90000"/>
                  <a:lumOff val="10000"/>
                </a:srgbClr>
              </a:solidFill>
              <a:latin typeface="Calibri" panose="02020404030301010803"/>
              <a:ea typeface="+mn-ea"/>
              <a:cs typeface="+mn-cs"/>
            </a:rPr>
            <a:t>Whereas CNN was better in the degree of accuracy of voice classification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2F60"/>
            </a:buClr>
            <a:buSzPts val="2700"/>
            <a:buNone/>
          </a:pPr>
          <a:r>
            <a:rPr lang="en-US" sz="2400" kern="1200" dirty="0">
              <a:solidFill>
                <a:srgbClr val="412C24">
                  <a:lumMod val="90000"/>
                  <a:lumOff val="10000"/>
                </a:srgbClr>
              </a:solidFill>
              <a:latin typeface="Calibri" panose="02020404030301010803"/>
              <a:ea typeface="+mn-ea"/>
              <a:cs typeface="+mn-cs"/>
            </a:rPr>
            <a:t> Training Accuracy 98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2F60"/>
            </a:buClr>
            <a:buSzPts val="2700"/>
            <a:buNone/>
          </a:pPr>
          <a:r>
            <a:rPr lang="en-US" sz="2400" kern="1200" dirty="0">
              <a:solidFill>
                <a:srgbClr val="412C24">
                  <a:lumMod val="90000"/>
                  <a:lumOff val="10000"/>
                </a:srgbClr>
              </a:solidFill>
              <a:latin typeface="Calibri" panose="02020404030301010803"/>
              <a:ea typeface="+mn-ea"/>
              <a:cs typeface="+mn-cs"/>
            </a:rPr>
            <a:t> Testing Accuracy 92</a:t>
          </a:r>
        </a:p>
      </dsp:txBody>
      <dsp:txXfrm>
        <a:off x="664146" y="2087203"/>
        <a:ext cx="10131418" cy="1487642"/>
      </dsp:txXfrm>
    </dsp:sp>
    <dsp:sp modelId="{1C886DCF-F7F1-4873-A8F9-CF46E45A43F0}">
      <dsp:nvSpPr>
        <dsp:cNvPr id="0" name=""/>
        <dsp:cNvSpPr/>
      </dsp:nvSpPr>
      <dsp:spPr>
        <a:xfrm>
          <a:off x="-565" y="2123367"/>
          <a:ext cx="1415314" cy="1415314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1406914"/>
              <a:satOff val="-9187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4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7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771E-87D1-4999-A5F8-AB67E2C889D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EEA-95E3-4CCF-9314-D1724337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0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771E-87D1-4999-A5F8-AB67E2C889D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EEA-95E3-4CCF-9314-D1724337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1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771E-87D1-4999-A5F8-AB67E2C889D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EEA-95E3-4CCF-9314-D1724337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99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771E-87D1-4999-A5F8-AB67E2C889D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EEA-95E3-4CCF-9314-D1724337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0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771E-87D1-4999-A5F8-AB67E2C889D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EEA-95E3-4CCF-9314-D172433740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98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771E-87D1-4999-A5F8-AB67E2C889D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EEA-95E3-4CCF-9314-D172433740D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27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771E-87D1-4999-A5F8-AB67E2C889D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EEA-95E3-4CCF-9314-D1724337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771E-87D1-4999-A5F8-AB67E2C889D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EEA-95E3-4CCF-9314-D1724337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77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1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771E-87D1-4999-A5F8-AB67E2C889D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EEA-95E3-4CCF-9314-D1724337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60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771E-87D1-4999-A5F8-AB67E2C889D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EEA-95E3-4CCF-9314-D1724337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3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771E-87D1-4999-A5F8-AB67E2C889D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EEA-95E3-4CCF-9314-D1724337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2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2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6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74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1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4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4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4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4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D7771E-87D1-4999-A5F8-AB67E2C889D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D8EEA-95E3-4CCF-9314-D1724337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EE537B6-098D-494F-9A54-F22CD0977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328FD4-8F4F-45D0-B179-C09F34FF8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22A8B8-E29F-4EB2-95D4-3C24EF23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1EF9F5-BAA7-45A5-BD84-F3184FCE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عنوان فرعي 2">
            <a:extLst>
              <a:ext uri="{FF2B5EF4-FFF2-40B4-BE49-F238E27FC236}">
                <a16:creationId xmlns:a16="http://schemas.microsoft.com/office/drawing/2014/main" id="{64F66EBB-00DC-43F3-8196-DB6BB311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4729" y="5150469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i="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Regular"/>
              </a:rPr>
              <a:t>Prepared by:</a:t>
            </a:r>
            <a:br>
              <a:rPr lang="en-US" sz="1800" i="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Bold"/>
              </a:rPr>
            </a:br>
            <a:r>
              <a:rPr lang="en-US" sz="2000" i="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Regular"/>
              </a:rPr>
              <a:t>Abdulrahman</a:t>
            </a:r>
            <a:r>
              <a:rPr lang="en-US" sz="1800" i="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Bold"/>
              </a:rPr>
              <a:t>, </a:t>
            </a:r>
            <a:r>
              <a:rPr lang="en-US" sz="2000" i="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Regular"/>
              </a:rPr>
              <a:t>Nasser</a:t>
            </a:r>
            <a:br>
              <a:rPr lang="en-US" sz="1800" i="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en-US" sz="1800" i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3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BB6E1-AE88-40BE-9F21-2EAEEA1E3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4" y="549869"/>
            <a:ext cx="1532475" cy="1365062"/>
          </a:xfrm>
        </p:spPr>
      </p:pic>
      <p:sp>
        <p:nvSpPr>
          <p:cNvPr id="9" name="عنوان 1">
            <a:extLst>
              <a:ext uri="{FF2B5EF4-FFF2-40B4-BE49-F238E27FC236}">
                <a16:creationId xmlns:a16="http://schemas.microsoft.com/office/drawing/2014/main" id="{DC77BC6B-C9DF-4F4A-9C8E-D2AC10A7DDB1}"/>
              </a:ext>
            </a:extLst>
          </p:cNvPr>
          <p:cNvSpPr txBox="1">
            <a:spLocks/>
          </p:cNvSpPr>
          <p:nvPr/>
        </p:nvSpPr>
        <p:spPr>
          <a:xfrm>
            <a:off x="1147992" y="3199631"/>
            <a:ext cx="5532145" cy="1989441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i="1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400" i="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Bold"/>
                <a:sym typeface="Century Gothic"/>
              </a:rPr>
              <a:t>Deep Learning</a:t>
            </a:r>
            <a:br>
              <a:rPr lang="en-US" sz="4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en-US" sz="4000" b="1" i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7ED8357E-F65D-421E-8282-FD44E3742848}"/>
              </a:ext>
            </a:extLst>
          </p:cNvPr>
          <p:cNvSpPr txBox="1"/>
          <p:nvPr/>
        </p:nvSpPr>
        <p:spPr>
          <a:xfrm>
            <a:off x="6827970" y="3053838"/>
            <a:ext cx="5703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entury Gothic"/>
              </a:rPr>
              <a:t>Classifying urban sounds</a:t>
            </a:r>
            <a:endParaRPr lang="ar-SA" sz="2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3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0;p6">
            <a:extLst>
              <a:ext uri="{FF2B5EF4-FFF2-40B4-BE49-F238E27FC236}">
                <a16:creationId xmlns:a16="http://schemas.microsoft.com/office/drawing/2014/main" id="{29925FC8-A092-4ACF-A4E5-9422CBC77E83}"/>
              </a:ext>
            </a:extLst>
          </p:cNvPr>
          <p:cNvSpPr/>
          <p:nvPr/>
        </p:nvSpPr>
        <p:spPr>
          <a:xfrm>
            <a:off x="635000" y="596706"/>
            <a:ext cx="10972800" cy="5765800"/>
          </a:xfrm>
          <a:custGeom>
            <a:avLst/>
            <a:gdLst/>
            <a:ahLst/>
            <a:cxnLst/>
            <a:rect l="l" t="t" r="r" b="b"/>
            <a:pathLst>
              <a:path w="13935075" h="9831070" extrusionOk="0">
                <a:moveTo>
                  <a:pt x="0" y="0"/>
                </a:moveTo>
                <a:lnTo>
                  <a:pt x="13935074" y="0"/>
                </a:lnTo>
                <a:lnTo>
                  <a:pt x="13935074" y="9831027"/>
                </a:lnTo>
                <a:lnTo>
                  <a:pt x="0" y="98310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21;p6">
            <a:extLst>
              <a:ext uri="{FF2B5EF4-FFF2-40B4-BE49-F238E27FC236}">
                <a16:creationId xmlns:a16="http://schemas.microsoft.com/office/drawing/2014/main" id="{2A1D1E3B-DD5C-4BD1-9619-2098866F1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6995" y="1262147"/>
            <a:ext cx="5147805" cy="74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entury Gothic"/>
              </a:rPr>
              <a:t>Predictions</a:t>
            </a:r>
          </a:p>
        </p:txBody>
      </p:sp>
      <p:sp>
        <p:nvSpPr>
          <p:cNvPr id="8" name="مربع نص 1">
            <a:extLst>
              <a:ext uri="{FF2B5EF4-FFF2-40B4-BE49-F238E27FC236}">
                <a16:creationId xmlns:a16="http://schemas.microsoft.com/office/drawing/2014/main" id="{047389B9-9016-4E95-B60A-933672C00677}"/>
              </a:ext>
            </a:extLst>
          </p:cNvPr>
          <p:cNvSpPr txBox="1"/>
          <p:nvPr/>
        </p:nvSpPr>
        <p:spPr>
          <a:xfrm>
            <a:off x="1506995" y="2240687"/>
            <a:ext cx="1971920" cy="9387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Drilling</a:t>
            </a:r>
          </a:p>
          <a:p>
            <a:r>
              <a:rPr lang="en-US" sz="2700" b="1" dirty="0">
                <a:solidFill>
                  <a:srgbClr val="002F60"/>
                </a:solidFill>
              </a:rPr>
              <a:t> </a:t>
            </a:r>
          </a:p>
        </p:txBody>
      </p:sp>
      <p:pic>
        <p:nvPicPr>
          <p:cNvPr id="6" name="صورة 3">
            <a:extLst>
              <a:ext uri="{FF2B5EF4-FFF2-40B4-BE49-F238E27FC236}">
                <a16:creationId xmlns:a16="http://schemas.microsoft.com/office/drawing/2014/main" id="{8A62D922-176E-4D00-986D-A97179301D5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108552" y="2926772"/>
            <a:ext cx="7974895" cy="3067628"/>
          </a:xfrm>
          <a:prstGeom prst="rect">
            <a:avLst/>
          </a:prstGeo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5DAA4A5A-978B-43E7-9F7A-B9F2D99293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15155" y="4429860"/>
            <a:ext cx="6660894" cy="2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5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0;p6">
            <a:extLst>
              <a:ext uri="{FF2B5EF4-FFF2-40B4-BE49-F238E27FC236}">
                <a16:creationId xmlns:a16="http://schemas.microsoft.com/office/drawing/2014/main" id="{29925FC8-A092-4ACF-A4E5-9422CBC77E83}"/>
              </a:ext>
            </a:extLst>
          </p:cNvPr>
          <p:cNvSpPr/>
          <p:nvPr/>
        </p:nvSpPr>
        <p:spPr>
          <a:xfrm>
            <a:off x="635000" y="549275"/>
            <a:ext cx="10972800" cy="5765800"/>
          </a:xfrm>
          <a:custGeom>
            <a:avLst/>
            <a:gdLst/>
            <a:ahLst/>
            <a:cxnLst/>
            <a:rect l="l" t="t" r="r" b="b"/>
            <a:pathLst>
              <a:path w="13935075" h="9831070" extrusionOk="0">
                <a:moveTo>
                  <a:pt x="0" y="0"/>
                </a:moveTo>
                <a:lnTo>
                  <a:pt x="13935074" y="0"/>
                </a:lnTo>
                <a:lnTo>
                  <a:pt x="13935074" y="9831027"/>
                </a:lnTo>
                <a:lnTo>
                  <a:pt x="0" y="98310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21;p6">
            <a:extLst>
              <a:ext uri="{FF2B5EF4-FFF2-40B4-BE49-F238E27FC236}">
                <a16:creationId xmlns:a16="http://schemas.microsoft.com/office/drawing/2014/main" id="{2A1D1E3B-DD5C-4BD1-9619-2098866F1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6995" y="1262147"/>
            <a:ext cx="5147805" cy="74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entury Gothic"/>
              </a:rPr>
              <a:t>Predictions</a:t>
            </a:r>
          </a:p>
        </p:txBody>
      </p:sp>
      <p:sp>
        <p:nvSpPr>
          <p:cNvPr id="8" name="مربع نص 1">
            <a:extLst>
              <a:ext uri="{FF2B5EF4-FFF2-40B4-BE49-F238E27FC236}">
                <a16:creationId xmlns:a16="http://schemas.microsoft.com/office/drawing/2014/main" id="{047389B9-9016-4E95-B60A-933672C00677}"/>
              </a:ext>
            </a:extLst>
          </p:cNvPr>
          <p:cNvSpPr txBox="1"/>
          <p:nvPr/>
        </p:nvSpPr>
        <p:spPr>
          <a:xfrm>
            <a:off x="1506995" y="2240687"/>
            <a:ext cx="19719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Siren</a:t>
            </a:r>
            <a:r>
              <a:rPr lang="en-US" sz="2800" i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20404030301010803"/>
              </a:rPr>
              <a:t> </a:t>
            </a:r>
          </a:p>
        </p:txBody>
      </p:sp>
      <p:pic>
        <p:nvPicPr>
          <p:cNvPr id="9" name="صورة 3">
            <a:extLst>
              <a:ext uri="{FF2B5EF4-FFF2-40B4-BE49-F238E27FC236}">
                <a16:creationId xmlns:a16="http://schemas.microsoft.com/office/drawing/2014/main" id="{6991B1B8-E69C-4784-BF84-742C2D6B8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81" y="2884631"/>
            <a:ext cx="7772421" cy="3160570"/>
          </a:xfrm>
          <a:prstGeom prst="rect">
            <a:avLst/>
          </a:prstGeo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586B08A3-DA7D-4459-8FDF-09771C71B3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90621" y="5202861"/>
            <a:ext cx="5584415" cy="2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1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30B5A2E-2B54-4018-AEF2-D80A2280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8" y="559477"/>
            <a:ext cx="4170041" cy="5709931"/>
          </a:xfrm>
        </p:spPr>
        <p:txBody>
          <a:bodyPr>
            <a:normAutofit/>
          </a:bodyPr>
          <a:lstStyle/>
          <a:p>
            <a:pPr algn="ctr"/>
            <a:r>
              <a:rPr lang="en-US" sz="4400" b="1" i="0" cap="all" dirty="0">
                <a:solidFill>
                  <a:schemeClr val="tx2">
                    <a:lumMod val="90000"/>
                    <a:lumOff val="1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(CNN) </a:t>
            </a:r>
            <a:br>
              <a:rPr lang="en-US" sz="4400" b="1" i="0" cap="all" dirty="0">
                <a:solidFill>
                  <a:schemeClr val="tx2">
                    <a:lumMod val="90000"/>
                    <a:lumOff val="1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400" b="1" i="0" cap="all" dirty="0">
                <a:solidFill>
                  <a:schemeClr val="tx2">
                    <a:lumMod val="90000"/>
                    <a:lumOff val="1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model </a:t>
            </a:r>
            <a:br>
              <a:rPr lang="en-US" sz="4400" i="0" cap="all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US" sz="4400" i="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83ADCC4A-EED7-4377-9FF4-F628B4ED4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09635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534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0;p6">
            <a:extLst>
              <a:ext uri="{FF2B5EF4-FFF2-40B4-BE49-F238E27FC236}">
                <a16:creationId xmlns:a16="http://schemas.microsoft.com/office/drawing/2014/main" id="{29925FC8-A092-4ACF-A4E5-9422CBC77E83}"/>
              </a:ext>
            </a:extLst>
          </p:cNvPr>
          <p:cNvSpPr/>
          <p:nvPr/>
        </p:nvSpPr>
        <p:spPr>
          <a:xfrm>
            <a:off x="635000" y="558800"/>
            <a:ext cx="10972800" cy="5765800"/>
          </a:xfrm>
          <a:custGeom>
            <a:avLst/>
            <a:gdLst/>
            <a:ahLst/>
            <a:cxnLst/>
            <a:rect l="l" t="t" r="r" b="b"/>
            <a:pathLst>
              <a:path w="13935075" h="9831070" extrusionOk="0">
                <a:moveTo>
                  <a:pt x="0" y="0"/>
                </a:moveTo>
                <a:lnTo>
                  <a:pt x="13935074" y="0"/>
                </a:lnTo>
                <a:lnTo>
                  <a:pt x="13935074" y="9831027"/>
                </a:lnTo>
                <a:lnTo>
                  <a:pt x="0" y="98310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21;p6">
            <a:extLst>
              <a:ext uri="{FF2B5EF4-FFF2-40B4-BE49-F238E27FC236}">
                <a16:creationId xmlns:a16="http://schemas.microsoft.com/office/drawing/2014/main" id="{2A1D1E3B-DD5C-4BD1-9619-2098866F1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6995" y="1262147"/>
            <a:ext cx="5147805" cy="74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entury Gothic"/>
              </a:rPr>
              <a:t>Predictions</a:t>
            </a:r>
          </a:p>
        </p:txBody>
      </p:sp>
      <p:sp>
        <p:nvSpPr>
          <p:cNvPr id="8" name="مربع نص 1">
            <a:extLst>
              <a:ext uri="{FF2B5EF4-FFF2-40B4-BE49-F238E27FC236}">
                <a16:creationId xmlns:a16="http://schemas.microsoft.com/office/drawing/2014/main" id="{047389B9-9016-4E95-B60A-933672C00677}"/>
              </a:ext>
            </a:extLst>
          </p:cNvPr>
          <p:cNvSpPr txBox="1"/>
          <p:nvPr/>
        </p:nvSpPr>
        <p:spPr>
          <a:xfrm>
            <a:off x="1506995" y="2240687"/>
            <a:ext cx="1971920" cy="9387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Drilling</a:t>
            </a:r>
          </a:p>
          <a:p>
            <a:r>
              <a:rPr lang="en-US" sz="2700" b="1" dirty="0">
                <a:solidFill>
                  <a:srgbClr val="002F60"/>
                </a:solidFill>
              </a:rPr>
              <a:t> </a:t>
            </a:r>
          </a:p>
        </p:txBody>
      </p:sp>
      <p:pic>
        <p:nvPicPr>
          <p:cNvPr id="9" name="صورة 3">
            <a:extLst>
              <a:ext uri="{FF2B5EF4-FFF2-40B4-BE49-F238E27FC236}">
                <a16:creationId xmlns:a16="http://schemas.microsoft.com/office/drawing/2014/main" id="{2C8D2949-0627-4CE9-90B1-19E4409A2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352" y="2927259"/>
            <a:ext cx="8080048" cy="3142876"/>
          </a:xfrm>
          <a:prstGeom prst="rect">
            <a:avLst/>
          </a:prstGeo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E92DD7B5-92EA-444A-BEDA-1D96CD760D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45888" y="4411549"/>
            <a:ext cx="6834218" cy="23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7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0;p6">
            <a:extLst>
              <a:ext uri="{FF2B5EF4-FFF2-40B4-BE49-F238E27FC236}">
                <a16:creationId xmlns:a16="http://schemas.microsoft.com/office/drawing/2014/main" id="{29925FC8-A092-4ACF-A4E5-9422CBC77E83}"/>
              </a:ext>
            </a:extLst>
          </p:cNvPr>
          <p:cNvSpPr/>
          <p:nvPr/>
        </p:nvSpPr>
        <p:spPr>
          <a:xfrm>
            <a:off x="635000" y="558800"/>
            <a:ext cx="10972800" cy="5765800"/>
          </a:xfrm>
          <a:custGeom>
            <a:avLst/>
            <a:gdLst/>
            <a:ahLst/>
            <a:cxnLst/>
            <a:rect l="l" t="t" r="r" b="b"/>
            <a:pathLst>
              <a:path w="13935075" h="9831070" extrusionOk="0">
                <a:moveTo>
                  <a:pt x="0" y="0"/>
                </a:moveTo>
                <a:lnTo>
                  <a:pt x="13935074" y="0"/>
                </a:lnTo>
                <a:lnTo>
                  <a:pt x="13935074" y="9831027"/>
                </a:lnTo>
                <a:lnTo>
                  <a:pt x="0" y="98310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21;p6">
            <a:extLst>
              <a:ext uri="{FF2B5EF4-FFF2-40B4-BE49-F238E27FC236}">
                <a16:creationId xmlns:a16="http://schemas.microsoft.com/office/drawing/2014/main" id="{2A1D1E3B-DD5C-4BD1-9619-2098866F1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6995" y="1262147"/>
            <a:ext cx="5147805" cy="74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entury Gothic"/>
              </a:rPr>
              <a:t>Predictions</a:t>
            </a:r>
          </a:p>
        </p:txBody>
      </p:sp>
      <p:sp>
        <p:nvSpPr>
          <p:cNvPr id="8" name="مربع نص 1">
            <a:extLst>
              <a:ext uri="{FF2B5EF4-FFF2-40B4-BE49-F238E27FC236}">
                <a16:creationId xmlns:a16="http://schemas.microsoft.com/office/drawing/2014/main" id="{047389B9-9016-4E95-B60A-933672C00677}"/>
              </a:ext>
            </a:extLst>
          </p:cNvPr>
          <p:cNvSpPr txBox="1"/>
          <p:nvPr/>
        </p:nvSpPr>
        <p:spPr>
          <a:xfrm>
            <a:off x="1506995" y="2240687"/>
            <a:ext cx="19719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Siren</a:t>
            </a:r>
            <a:r>
              <a:rPr lang="en-US" sz="2800" i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20404030301010803"/>
              </a:rPr>
              <a:t> </a:t>
            </a:r>
          </a:p>
        </p:txBody>
      </p:sp>
      <p:pic>
        <p:nvPicPr>
          <p:cNvPr id="6" name="صورة 4">
            <a:extLst>
              <a:ext uri="{FF2B5EF4-FFF2-40B4-BE49-F238E27FC236}">
                <a16:creationId xmlns:a16="http://schemas.microsoft.com/office/drawing/2014/main" id="{3AF6DA0A-548E-4D49-B0C5-3701FB3E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55" y="2997894"/>
            <a:ext cx="7844845" cy="2948772"/>
          </a:xfrm>
          <a:prstGeom prst="rect">
            <a:avLst/>
          </a:prstGeo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280FB112-D61D-469B-94FB-A227CA3C7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00391" y="5363342"/>
            <a:ext cx="5877873" cy="23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7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مستطيل: زوايا مستديرة 28">
            <a:extLst>
              <a:ext uri="{FF2B5EF4-FFF2-40B4-BE49-F238E27FC236}">
                <a16:creationId xmlns:a16="http://schemas.microsoft.com/office/drawing/2014/main" id="{692C83A5-12C9-4892-B925-43496CBFF8E6}"/>
              </a:ext>
            </a:extLst>
          </p:cNvPr>
          <p:cNvSpPr/>
          <p:nvPr/>
        </p:nvSpPr>
        <p:spPr>
          <a:xfrm>
            <a:off x="3771900" y="858990"/>
            <a:ext cx="3990976" cy="1569215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9113BCFF-972B-4DB2-B6EC-B9EA5AD7297C}"/>
              </a:ext>
            </a:extLst>
          </p:cNvPr>
          <p:cNvSpPr txBox="1"/>
          <p:nvPr/>
        </p:nvSpPr>
        <p:spPr>
          <a:xfrm>
            <a:off x="4276724" y="1227876"/>
            <a:ext cx="299085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kern="120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Regular"/>
                <a:ea typeface="+mn-ea"/>
                <a:cs typeface="+mn-cs"/>
              </a:rPr>
              <a:t>Future</a:t>
            </a:r>
            <a:r>
              <a:rPr lang="en-US" sz="2400" b="1" kern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  <a:ea typeface="+mn-ea"/>
                <a:cs typeface="+mn-cs"/>
              </a:rPr>
              <a:t> </a:t>
            </a:r>
            <a:r>
              <a:rPr lang="en-US" sz="3600" b="1" kern="120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Regular"/>
                <a:ea typeface="+mn-ea"/>
                <a:cs typeface="+mn-cs"/>
              </a:rPr>
              <a:t>work</a:t>
            </a:r>
            <a:br>
              <a:rPr lang="en-US" sz="3600" b="1" kern="120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Regular"/>
                <a:ea typeface="+mn-ea"/>
                <a:cs typeface="+mn-cs"/>
              </a:rPr>
            </a:br>
            <a:endParaRPr lang="ar-SA" sz="3600" b="1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76DBD32E-4E2F-44F7-BC07-118EA78622E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076575" y="3446123"/>
            <a:ext cx="5381625" cy="19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6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0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7CE0ABE9-DFB9-4CE5-BD2A-4E787AC4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kern="120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Regular"/>
                <a:ea typeface="+mn-ea"/>
                <a:cs typeface="+mn-cs"/>
              </a:rPr>
            </a:br>
            <a:r>
              <a:rPr lang="en-US" sz="4800" b="1" i="0" kern="120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Regular"/>
                <a:ea typeface="+mn-ea"/>
                <a:cs typeface="+mn-cs"/>
              </a:rPr>
              <a:t>Conclusion</a:t>
            </a:r>
            <a:br>
              <a:rPr lang="ar-SA" dirty="0"/>
            </a:br>
            <a:endParaRPr lang="en-US" i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57C3AA48-79AA-4D20-84E7-1B209C5AF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232346"/>
              </p:ext>
            </p:extLst>
          </p:nvPr>
        </p:nvGraphicFramePr>
        <p:xfrm>
          <a:off x="660400" y="2014194"/>
          <a:ext cx="10795000" cy="3963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39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6;p9">
            <a:extLst>
              <a:ext uri="{FF2B5EF4-FFF2-40B4-BE49-F238E27FC236}">
                <a16:creationId xmlns:a16="http://schemas.microsoft.com/office/drawing/2014/main" id="{E6EA44AC-3552-4897-9542-D6CC58AE2AE9}"/>
              </a:ext>
            </a:extLst>
          </p:cNvPr>
          <p:cNvSpPr/>
          <p:nvPr/>
        </p:nvSpPr>
        <p:spPr>
          <a:xfrm>
            <a:off x="457200" y="4292601"/>
            <a:ext cx="11214100" cy="1585686"/>
          </a:xfrm>
          <a:custGeom>
            <a:avLst/>
            <a:gdLst/>
            <a:ahLst/>
            <a:cxnLst/>
            <a:rect l="l" t="t" r="r" b="b"/>
            <a:pathLst>
              <a:path w="13935075" h="9831070" extrusionOk="0">
                <a:moveTo>
                  <a:pt x="0" y="0"/>
                </a:moveTo>
                <a:lnTo>
                  <a:pt x="13935074" y="0"/>
                </a:lnTo>
                <a:lnTo>
                  <a:pt x="13935074" y="9831027"/>
                </a:lnTo>
                <a:lnTo>
                  <a:pt x="0" y="98310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52;p10">
            <a:extLst>
              <a:ext uri="{FF2B5EF4-FFF2-40B4-BE49-F238E27FC236}">
                <a16:creationId xmlns:a16="http://schemas.microsoft.com/office/drawing/2014/main" id="{42193165-5C38-4A84-BBFB-8C03E305B8A9}"/>
              </a:ext>
            </a:extLst>
          </p:cNvPr>
          <p:cNvSpPr txBox="1"/>
          <p:nvPr/>
        </p:nvSpPr>
        <p:spPr>
          <a:xfrm>
            <a:off x="2901950" y="4830892"/>
            <a:ext cx="6388100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sz="3200" b="1" dirty="0">
              <a:solidFill>
                <a:schemeClr val="tx2">
                  <a:lumMod val="90000"/>
                  <a:lumOff val="1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3297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60144D0F-E1C8-45BB-8018-E10FCEE2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7200" i="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Bold"/>
              </a:rPr>
              <a:t>Outline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25" name="عنصر نائب للمحتوى 2">
            <a:extLst>
              <a:ext uri="{FF2B5EF4-FFF2-40B4-BE49-F238E27FC236}">
                <a16:creationId xmlns:a16="http://schemas.microsoft.com/office/drawing/2014/main" id="{0B95C593-10FA-4CDA-B2CF-CA8092A4E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493763"/>
              </p:ext>
            </p:extLst>
          </p:nvPr>
        </p:nvGraphicFramePr>
        <p:xfrm>
          <a:off x="5470057" y="813641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5">
            <a:extLst>
              <a:ext uri="{FF2B5EF4-FFF2-40B4-BE49-F238E27FC236}">
                <a16:creationId xmlns:a16="http://schemas.microsoft.com/office/drawing/2014/main" id="{0DA8E289-07A0-4D78-88B7-4DEAD1FB1444}"/>
              </a:ext>
            </a:extLst>
          </p:cNvPr>
          <p:cNvSpPr txBox="1"/>
          <p:nvPr/>
        </p:nvSpPr>
        <p:spPr>
          <a:xfrm>
            <a:off x="5007784" y="811905"/>
            <a:ext cx="454094" cy="72616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Bold"/>
              </a:rPr>
              <a:t>01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Titillium Web Bold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0D9587B0-7482-4033-A870-7C56349EFB9B}"/>
              </a:ext>
            </a:extLst>
          </p:cNvPr>
          <p:cNvSpPr txBox="1"/>
          <p:nvPr/>
        </p:nvSpPr>
        <p:spPr>
          <a:xfrm>
            <a:off x="5007784" y="2332233"/>
            <a:ext cx="454094" cy="7261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Bold"/>
              </a:rPr>
              <a:t>03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Titillium Web Bold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E39125D5-8413-4A2A-B713-35B2004240DC}"/>
              </a:ext>
            </a:extLst>
          </p:cNvPr>
          <p:cNvSpPr txBox="1"/>
          <p:nvPr/>
        </p:nvSpPr>
        <p:spPr>
          <a:xfrm>
            <a:off x="5007784" y="2992798"/>
            <a:ext cx="454094" cy="7261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Bold"/>
              </a:rPr>
              <a:t>04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Titillium Web Bold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F921DDC6-E65B-4939-BB79-5BD73DC968B8}"/>
              </a:ext>
            </a:extLst>
          </p:cNvPr>
          <p:cNvSpPr txBox="1"/>
          <p:nvPr/>
        </p:nvSpPr>
        <p:spPr>
          <a:xfrm>
            <a:off x="5007784" y="3773359"/>
            <a:ext cx="454094" cy="7261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Bold"/>
              </a:rPr>
              <a:t>05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Titillium Web Bold"/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CF2520CF-704C-42C2-8F06-FC1B1365058E}"/>
              </a:ext>
            </a:extLst>
          </p:cNvPr>
          <p:cNvSpPr txBox="1"/>
          <p:nvPr/>
        </p:nvSpPr>
        <p:spPr>
          <a:xfrm>
            <a:off x="5015963" y="4499520"/>
            <a:ext cx="454094" cy="7261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Bold"/>
              </a:rPr>
              <a:t>06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Titillium Web Bold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6E1A6619-E7E6-4FFE-AD8E-F7ED550D9661}"/>
              </a:ext>
            </a:extLst>
          </p:cNvPr>
          <p:cNvSpPr txBox="1"/>
          <p:nvPr/>
        </p:nvSpPr>
        <p:spPr>
          <a:xfrm>
            <a:off x="5015963" y="5260982"/>
            <a:ext cx="454094" cy="7261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Bold"/>
              </a:rPr>
              <a:t>07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Titillium Web Bold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645FDA91-DAAE-4DD2-9CCC-879615519EC4}"/>
              </a:ext>
            </a:extLst>
          </p:cNvPr>
          <p:cNvSpPr txBox="1"/>
          <p:nvPr/>
        </p:nvSpPr>
        <p:spPr>
          <a:xfrm>
            <a:off x="5007784" y="1546074"/>
            <a:ext cx="454094" cy="7261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tillium Web Bold"/>
              </a:rPr>
              <a:t>02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Titillium Web Bold"/>
            </a:endParaRPr>
          </a:p>
        </p:txBody>
      </p:sp>
    </p:spTree>
    <p:extLst>
      <p:ext uri="{BB962C8B-B14F-4D97-AF65-F5344CB8AC3E}">
        <p14:creationId xmlns:p14="http://schemas.microsoft.com/office/powerpoint/2010/main" val="329474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64C896A-485D-45EE-9DED-C6810AE3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23EEAD90-1166-4867-A12E-9C0FAD9FA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446732"/>
              </p:ext>
            </p:extLst>
          </p:nvPr>
        </p:nvGraphicFramePr>
        <p:xfrm>
          <a:off x="5478125" y="800947"/>
          <a:ext cx="5558843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16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9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0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B64F75B-124D-4D17-8359-ADB8778F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14" y="1298011"/>
            <a:ext cx="3765200" cy="14598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Statement</a:t>
            </a:r>
            <a:br>
              <a:rPr lang="en-US" sz="1400" b="1" i="0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b="1" i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2" name="Rectangle 10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B9978046-B5F6-4714-BCE9-EA6EDC963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0132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عنوان 1">
            <a:extLst>
              <a:ext uri="{FF2B5EF4-FFF2-40B4-BE49-F238E27FC236}">
                <a16:creationId xmlns:a16="http://schemas.microsoft.com/office/drawing/2014/main" id="{53623DFF-09CE-4775-941B-C6D338FF237D}"/>
              </a:ext>
            </a:extLst>
          </p:cNvPr>
          <p:cNvSpPr txBox="1">
            <a:spLocks/>
          </p:cNvSpPr>
          <p:nvPr/>
        </p:nvSpPr>
        <p:spPr>
          <a:xfrm>
            <a:off x="441614" y="2397938"/>
            <a:ext cx="3765200" cy="3715147"/>
          </a:xfrm>
          <a:prstGeom prst="rect">
            <a:avLst/>
          </a:prstGeom>
        </p:spPr>
        <p:txBody>
          <a:bodyPr lIns="109728" tIns="109728" rIns="109728" bIns="91440" anchor="ctr">
            <a:normAutofit fontScale="97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i="1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50800" lvl="0" rtl="0">
              <a:spcBef>
                <a:spcPts val="9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The main objective of this project will be to use Deep Learning techniques to classify urban sounds </a:t>
            </a:r>
          </a:p>
        </p:txBody>
      </p:sp>
    </p:spTree>
    <p:extLst>
      <p:ext uri="{BB962C8B-B14F-4D97-AF65-F5344CB8AC3E}">
        <p14:creationId xmlns:p14="http://schemas.microsoft.com/office/powerpoint/2010/main" val="177415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91BF0DC-033A-41F9-8489-123E52F3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55" y="312821"/>
            <a:ext cx="10058400" cy="1371600"/>
          </a:xfrm>
        </p:spPr>
        <p:txBody>
          <a:bodyPr/>
          <a:lstStyle/>
          <a:p>
            <a:r>
              <a:rPr lang="en-US" b="1" i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EA97E8-8874-4456-A5E4-6C4E9A327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155" y="1604211"/>
            <a:ext cx="10058400" cy="4940968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The dataset contains 8732 and 8 features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 slice _ file _ name ,  </a:t>
            </a:r>
            <a:r>
              <a:rPr lang="en-US" sz="18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fsID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,  start , end , salience , fold ,  </a:t>
            </a:r>
            <a:r>
              <a:rPr lang="en-US" sz="18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classID</a:t>
            </a: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 ,  </a:t>
            </a:r>
            <a:r>
              <a:rPr lang="en-US" sz="18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class_name</a:t>
            </a: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sound excerpts (&lt;=4s) of urban sounds from 10 classes, which are: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- Air Conditioner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- Car Horn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- Children Playing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- Dog bark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- Drilling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- Engine Idling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- Gun Shot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- Jackhammer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- Siren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- Street Music</a:t>
            </a: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20404030301010803"/>
              <a:sym typeface="Arial"/>
            </a:endParaRPr>
          </a:p>
          <a:p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These sound excerpts are digital audio files in .wav format. </a:t>
            </a:r>
          </a:p>
          <a:p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5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76E92D59-FD1B-47BC-9D02-0F3B959A6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92AE646-CC19-4A1F-900B-E512D06A7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4E4F834-34CB-4787-920F-CD1E1B8BC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B64F75B-124D-4D17-8359-ADB8778F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29" y="621410"/>
            <a:ext cx="5388170" cy="17205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Visual inspection</a:t>
            </a:r>
            <a:br>
              <a:rPr lang="en-US" b="1" i="0" dirty="0">
                <a:solidFill>
                  <a:schemeClr val="bg2">
                    <a:lumMod val="10000"/>
                  </a:schemeClr>
                </a:solidFill>
                <a:sym typeface="Arial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sym typeface="Calibri"/>
              </a:rPr>
              <a:t>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sym typeface="Calibri"/>
              </a:rPr>
            </a:br>
            <a:endParaRPr lang="en-US" b="1" i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عنوان 1">
            <a:extLst>
              <a:ext uri="{FF2B5EF4-FFF2-40B4-BE49-F238E27FC236}">
                <a16:creationId xmlns:a16="http://schemas.microsoft.com/office/drawing/2014/main" id="{53623DFF-09CE-4775-941B-C6D338FF237D}"/>
              </a:ext>
            </a:extLst>
          </p:cNvPr>
          <p:cNvSpPr txBox="1">
            <a:spLocks/>
          </p:cNvSpPr>
          <p:nvPr/>
        </p:nvSpPr>
        <p:spPr>
          <a:xfrm>
            <a:off x="1833471" y="2234809"/>
            <a:ext cx="3599854" cy="83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i="1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50800" indent="-182880">
              <a:lnSpc>
                <a:spcPct val="100000"/>
              </a:lnSpc>
              <a:spcBef>
                <a:spcPts val="90"/>
              </a:spcBef>
              <a:buClr>
                <a:schemeClr val="tx1">
                  <a:lumMod val="85000"/>
                  <a:lumOff val="15000"/>
                </a:schemeClr>
              </a:buClr>
              <a:buSzPts val="2800"/>
              <a:buFont typeface="Garamond" pitchFamily="18" charset="0"/>
              <a:buChar char="◦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   Engine Idling</a:t>
            </a:r>
          </a:p>
          <a:p>
            <a:pPr marL="457200" indent="-182880">
              <a:lnSpc>
                <a:spcPct val="100000"/>
              </a:lnSpc>
              <a:spcBef>
                <a:spcPts val="90"/>
              </a:spcBef>
              <a:buClr>
                <a:schemeClr val="tx1">
                  <a:lumMod val="85000"/>
                  <a:lumOff val="15000"/>
                </a:schemeClr>
              </a:buClr>
              <a:buSzPts val="2800"/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457200" lvl="0" indent="-18288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ts val="2800"/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صورة 4">
            <a:extLst>
              <a:ext uri="{FF2B5EF4-FFF2-40B4-BE49-F238E27FC236}">
                <a16:creationId xmlns:a16="http://schemas.microsoft.com/office/drawing/2014/main" id="{4F8977EB-D041-44B0-9060-B0058F492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355" y="3246724"/>
            <a:ext cx="6716233" cy="2451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500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76E92D59-FD1B-47BC-9D02-0F3B959A6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92AE646-CC19-4A1F-900B-E512D06A7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4E4F834-34CB-4787-920F-CD1E1B8BC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B64F75B-124D-4D17-8359-ADB8778F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29" y="621410"/>
            <a:ext cx="5388170" cy="17205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Visual inspection</a:t>
            </a:r>
            <a:br>
              <a:rPr lang="en-US" b="1" i="0" dirty="0">
                <a:solidFill>
                  <a:schemeClr val="bg2">
                    <a:lumMod val="10000"/>
                  </a:schemeClr>
                </a:solidFill>
                <a:sym typeface="Arial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sym typeface="Calibri"/>
              </a:rPr>
              <a:t>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sym typeface="Calibri"/>
              </a:rPr>
            </a:br>
            <a:endParaRPr lang="en-US" b="1" i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عنوان 1">
            <a:extLst>
              <a:ext uri="{FF2B5EF4-FFF2-40B4-BE49-F238E27FC236}">
                <a16:creationId xmlns:a16="http://schemas.microsoft.com/office/drawing/2014/main" id="{53623DFF-09CE-4775-941B-C6D338FF237D}"/>
              </a:ext>
            </a:extLst>
          </p:cNvPr>
          <p:cNvSpPr txBox="1">
            <a:spLocks/>
          </p:cNvSpPr>
          <p:nvPr/>
        </p:nvSpPr>
        <p:spPr>
          <a:xfrm>
            <a:off x="1833471" y="2234809"/>
            <a:ext cx="3599854" cy="83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i="1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50800" indent="-182880">
              <a:lnSpc>
                <a:spcPct val="100000"/>
              </a:lnSpc>
              <a:spcBef>
                <a:spcPts val="90"/>
              </a:spcBef>
              <a:buClr>
                <a:schemeClr val="tx1">
                  <a:lumMod val="85000"/>
                  <a:lumOff val="15000"/>
                </a:schemeClr>
              </a:buClr>
              <a:buSzPts val="2800"/>
              <a:buFont typeface="Garamond" pitchFamily="18" charset="0"/>
              <a:buChar char="◦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20404030301010803"/>
              </a:rPr>
              <a:t> 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libri" panose="02020404030301010803"/>
              </a:rPr>
              <a:t>Siren</a:t>
            </a:r>
            <a:endParaRPr lang="en-US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457200" lvl="0" indent="-18288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ts val="2800"/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صورة 4">
            <a:extLst>
              <a:ext uri="{FF2B5EF4-FFF2-40B4-BE49-F238E27FC236}">
                <a16:creationId xmlns:a16="http://schemas.microsoft.com/office/drawing/2014/main" id="{D6AE64C3-57B1-42FF-A91B-0240BCB1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00" y="3211008"/>
            <a:ext cx="6929492" cy="253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8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76E92D59-FD1B-47BC-9D02-0F3B959A6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92AE646-CC19-4A1F-900B-E512D06A7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4E4F834-34CB-4787-920F-CD1E1B8BC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B64F75B-124D-4D17-8359-ADB8778F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29" y="621410"/>
            <a:ext cx="5388170" cy="17205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Visual inspection</a:t>
            </a:r>
            <a:br>
              <a:rPr lang="en-US" b="1" i="0" dirty="0">
                <a:solidFill>
                  <a:schemeClr val="bg2">
                    <a:lumMod val="10000"/>
                  </a:schemeClr>
                </a:solidFill>
                <a:sym typeface="Arial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sym typeface="Calibri"/>
              </a:rPr>
              <a:t>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sym typeface="Calibri"/>
              </a:rPr>
            </a:br>
            <a:endParaRPr lang="en-US" b="1" i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عنوان 1">
            <a:extLst>
              <a:ext uri="{FF2B5EF4-FFF2-40B4-BE49-F238E27FC236}">
                <a16:creationId xmlns:a16="http://schemas.microsoft.com/office/drawing/2014/main" id="{53623DFF-09CE-4775-941B-C6D338FF237D}"/>
              </a:ext>
            </a:extLst>
          </p:cNvPr>
          <p:cNvSpPr txBox="1">
            <a:spLocks/>
          </p:cNvSpPr>
          <p:nvPr/>
        </p:nvSpPr>
        <p:spPr>
          <a:xfrm>
            <a:off x="1833471" y="2234809"/>
            <a:ext cx="3599854" cy="83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i="1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50800" indent="-182880">
              <a:lnSpc>
                <a:spcPct val="100000"/>
              </a:lnSpc>
              <a:spcBef>
                <a:spcPts val="90"/>
              </a:spcBef>
              <a:buClr>
                <a:schemeClr val="tx1">
                  <a:lumMod val="85000"/>
                  <a:lumOff val="15000"/>
                </a:schemeClr>
              </a:buClr>
              <a:buSzPts val="2800"/>
              <a:buFont typeface="Garamond" pitchFamily="18" charset="0"/>
              <a:buChar char="◦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libri" panose="02020404030301010803"/>
              </a:rPr>
              <a:t>Drilling</a:t>
            </a:r>
            <a:endParaRPr lang="en-US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457200" lvl="0" indent="-18288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ts val="2800"/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" name="صورة 4">
            <a:extLst>
              <a:ext uri="{FF2B5EF4-FFF2-40B4-BE49-F238E27FC236}">
                <a16:creationId xmlns:a16="http://schemas.microsoft.com/office/drawing/2014/main" id="{DEBDCA2A-A790-4C62-8682-66238F245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976" y="3211008"/>
            <a:ext cx="7294682" cy="24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9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30B5A2E-2B54-4018-AEF2-D80A2280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400" b="1" i="0" cap="all" dirty="0">
                <a:solidFill>
                  <a:schemeClr val="tx2">
                    <a:lumMod val="90000"/>
                    <a:lumOff val="1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(MLP)</a:t>
            </a:r>
            <a:br>
              <a:rPr lang="en-US" sz="4400" b="1" i="0" cap="all" dirty="0">
                <a:solidFill>
                  <a:schemeClr val="tx2">
                    <a:lumMod val="90000"/>
                    <a:lumOff val="1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400" b="1" i="0" cap="all" dirty="0">
                <a:solidFill>
                  <a:schemeClr val="tx2">
                    <a:lumMod val="90000"/>
                    <a:lumOff val="1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Neural Network</a:t>
            </a:r>
            <a:b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83ADCC4A-EED7-4377-9FF4-F628B4ED4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846330"/>
              </p:ext>
            </p:extLst>
          </p:nvPr>
        </p:nvGraphicFramePr>
        <p:xfrm>
          <a:off x="4638675" y="738611"/>
          <a:ext cx="6907555" cy="5380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9247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B"/>
      </a:accent1>
      <a:accent2>
        <a:srgbClr val="B4A27B"/>
      </a:accent2>
      <a:accent3>
        <a:srgbClr val="A3A67E"/>
      </a:accent3>
      <a:accent4>
        <a:srgbClr val="8EAA74"/>
      </a:accent4>
      <a:accent5>
        <a:srgbClr val="85AB82"/>
      </a:accent5>
      <a:accent6>
        <a:srgbClr val="77AF8A"/>
      </a:accent6>
      <a:hlink>
        <a:srgbClr val="5D8A9A"/>
      </a:hlink>
      <a:folHlink>
        <a:srgbClr val="7F7F7F"/>
      </a:folHlink>
    </a:clrScheme>
    <a:fontScheme name="Savon">
      <a:majorFont>
        <a:latin typeface="Calibri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HDOfficeLightV0">
  <a:themeElements>
    <a:clrScheme name="أخضر أصفر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TM02900720[[fn=تكامل]]</Template>
  <TotalTime>6885</TotalTime>
  <Words>303</Words>
  <Application>Microsoft Office PowerPoint</Application>
  <PresentationFormat>شاشة عريضة</PresentationFormat>
  <Paragraphs>73</Paragraphs>
  <Slides>17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17</vt:i4>
      </vt:variant>
    </vt:vector>
  </HeadingPairs>
  <TitlesOfParts>
    <vt:vector size="29" baseType="lpstr">
      <vt:lpstr>Aldhabi</vt:lpstr>
      <vt:lpstr>Arial</vt:lpstr>
      <vt:lpstr>Calibri</vt:lpstr>
      <vt:lpstr>Calibri Light</vt:lpstr>
      <vt:lpstr>Century Gothic</vt:lpstr>
      <vt:lpstr>Garamond</vt:lpstr>
      <vt:lpstr>Titillium Web Bold</vt:lpstr>
      <vt:lpstr>Titillium Web Regular</vt:lpstr>
      <vt:lpstr>Verdana</vt:lpstr>
      <vt:lpstr>Wingdings 2</vt:lpstr>
      <vt:lpstr>SavonVTI</vt:lpstr>
      <vt:lpstr>HDOfficeLightV0</vt:lpstr>
      <vt:lpstr>Prepared by: Abdulrahman, Nasser  </vt:lpstr>
      <vt:lpstr>Outline</vt:lpstr>
      <vt:lpstr>Introduction</vt:lpstr>
      <vt:lpstr>Problem  Statement   </vt:lpstr>
      <vt:lpstr>Data Description</vt:lpstr>
      <vt:lpstr> Visual inspection   </vt:lpstr>
      <vt:lpstr> Visual inspection   </vt:lpstr>
      <vt:lpstr> Visual inspection   </vt:lpstr>
      <vt:lpstr>(MLP)  Neural Network </vt:lpstr>
      <vt:lpstr>Predictions</vt:lpstr>
      <vt:lpstr>Predictions</vt:lpstr>
      <vt:lpstr>(CNN)  model  </vt:lpstr>
      <vt:lpstr>Predictions</vt:lpstr>
      <vt:lpstr>Predictions</vt:lpstr>
      <vt:lpstr>عرض تقديمي في PowerPoint</vt:lpstr>
      <vt:lpstr> Conclusion 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Scanning</dc:title>
  <dc:creator>Saud Mohammed</dc:creator>
  <cp:lastModifiedBy>ناصر الشهري</cp:lastModifiedBy>
  <cp:revision>39</cp:revision>
  <dcterms:created xsi:type="dcterms:W3CDTF">2021-04-02T19:13:21Z</dcterms:created>
  <dcterms:modified xsi:type="dcterms:W3CDTF">2022-01-20T18:02:21Z</dcterms:modified>
</cp:coreProperties>
</file>