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D3A"/>
    <a:srgbClr val="13212A"/>
    <a:srgbClr val="303643"/>
    <a:srgbClr val="303843"/>
    <a:srgbClr val="68CBDA"/>
    <a:srgbClr val="7AE5F5"/>
    <a:srgbClr val="75DEEE"/>
    <a:srgbClr val="0E4854"/>
    <a:srgbClr val="EC668C"/>
    <a:srgbClr val="EE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5F3C-7739-4B51-9534-FE8AB312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2162F-294D-4B40-8E15-CCFA34EDC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9BA9-5AF6-4B9C-A786-C1839D52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5604-8149-4D4B-8E43-05883405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DD8A-7FC0-4B2F-9E8E-19D3B192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19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4E6-C523-4317-A734-AFC868E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2D9CE-13F8-4A7D-87D7-5315DBD4D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F457-2F46-401E-B7C0-C3A81551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301A-24DE-460B-856E-7A191ABB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88FE-1AD7-40B7-9A1A-0AAD40A0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66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40416-DCBA-4450-9DF1-89C404836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A071-1F8D-44BF-A746-60F32A26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38D61-7B90-46D1-9CDE-20EA7C15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67D1-2FBF-47DB-BA77-A06E9D59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D356-35AB-4C3A-9EC8-CD99E76C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21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DC4E-7BFC-4A4A-99B8-D6320398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CC6C-72D9-421C-8D03-F2B27A43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E05B-2371-4CBA-8BE7-81256834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9287-5217-4B67-9B17-15630DB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E6F7-7F7C-490A-9ED7-59D0B60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053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6D7-3631-405E-91DA-7FFAC938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7587-1152-471C-AC5A-1BA9506B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D36F-CD40-4030-80F4-9A45EACA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EE09-24DB-4682-A837-AD6931CA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F984-92BD-4CF8-9D63-8B8F1C4F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3606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C9A9-CF7B-4563-A2EC-2FC27182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D6C3-D963-4CD1-A374-CC87C83EE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CFD10-6200-484E-AC87-3B7CA4DB7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66C61-7E24-4CEA-8CC8-11BF3BF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1F23-7C8B-44D5-87AC-9E048F29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613B7-3B93-4F7A-9658-081F993B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2931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9549-D1E0-44E4-BCF6-C5545639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F1AC-650D-4C48-93CF-CBBA66B5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7CB0-D291-4CB4-8CFC-5F2B4289E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A0424-B23D-4FBC-B9CA-57529E9DA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6A785-8B9F-4234-A64B-8008A356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CC289-0A4C-492B-A908-20526A2B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189F-EA31-4027-B162-950AEE5F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C5A8-44D2-4AB5-850A-1EE5A2D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443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A74-632A-4B0E-941A-D3C67446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E4B09-FE9C-496D-BAC7-8E59198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732A-DEEF-4730-B73A-CDC72B2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64D75-13BD-4142-A6B3-2FE3480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59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33DE0-0653-4B0F-A6A8-629453FD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06EA-4403-41EA-A69A-E0F9176F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FCC0F-05A8-40E6-B5D2-D395E71A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98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75BF-346B-41FF-9F0D-02C50D40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E183-AEAA-45EE-A681-F412A505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78EBC-58D6-4AC6-ACA6-5FFB9E6AC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05C72-EA69-4631-BD5D-8C7B0E28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30AD7-2876-4A9B-AABF-8B0D9E1F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63CB-B860-42EA-8189-014E5CC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532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8B70-A086-4774-BBAC-6727045D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81B46-5A4C-4805-AE2F-D75399A9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D4596-5E85-4188-8362-794633D7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9A65-4FB2-43F5-AF4E-2460104C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3EB2-00F8-41CE-9EBB-CE8EFA37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3EF8-65E3-4964-BCB6-E51C8F10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07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8EAB5-F391-4B03-ACA4-03AFCE5A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E499-CAAB-4DD1-8412-C6F75636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351E-62D6-4B28-BBA6-789E34F76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AE61-19F8-4C08-9875-C2F782047C49}" type="datetimeFigureOut">
              <a:rPr lang="ar-EG" smtClean="0"/>
              <a:t>28/07/1446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117F-7219-4F0D-95DA-9223C2216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E1A0-392E-43D1-97FE-75078020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13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2EFE84B-F4FB-4E39-9B6B-96AAC91A4D5D}"/>
              </a:ext>
            </a:extLst>
          </p:cNvPr>
          <p:cNvSpPr/>
          <p:nvPr/>
        </p:nvSpPr>
        <p:spPr>
          <a:xfrm>
            <a:off x="-10732" y="-41112"/>
            <a:ext cx="12242302" cy="6859588"/>
          </a:xfrm>
          <a:prstGeom prst="rect">
            <a:avLst/>
          </a:prstGeom>
          <a:solidFill>
            <a:srgbClr val="EC6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FAA8C7-704E-4CB6-8488-EAA048BBED05}"/>
              </a:ext>
            </a:extLst>
          </p:cNvPr>
          <p:cNvGrpSpPr/>
          <p:nvPr/>
        </p:nvGrpSpPr>
        <p:grpSpPr>
          <a:xfrm>
            <a:off x="258625" y="897970"/>
            <a:ext cx="2723581" cy="1475524"/>
            <a:chOff x="277478" y="1538320"/>
            <a:chExt cx="2723581" cy="14755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A8054F-C748-4027-886B-74C6F4BFEAEC}"/>
                </a:ext>
              </a:extLst>
            </p:cNvPr>
            <p:cNvSpPr/>
            <p:nvPr/>
          </p:nvSpPr>
          <p:spPr>
            <a:xfrm>
              <a:off x="277478" y="1538864"/>
              <a:ext cx="2687219" cy="1474980"/>
            </a:xfrm>
            <a:prstGeom prst="rect">
              <a:avLst/>
            </a:prstGeom>
            <a:solidFill>
              <a:srgbClr val="FE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2DBA7B-999E-4A92-A478-DC54CAE53855}"/>
                </a:ext>
              </a:extLst>
            </p:cNvPr>
            <p:cNvSpPr/>
            <p:nvPr/>
          </p:nvSpPr>
          <p:spPr>
            <a:xfrm>
              <a:off x="313840" y="1538320"/>
              <a:ext cx="2687219" cy="1474980"/>
            </a:xfrm>
            <a:prstGeom prst="rect">
              <a:avLst/>
            </a:prstGeom>
            <a:solidFill>
              <a:srgbClr val="F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61403D-3C9B-453F-A705-5B0C58FCE7C2}"/>
                </a:ext>
              </a:extLst>
            </p:cNvPr>
            <p:cNvSpPr/>
            <p:nvPr/>
          </p:nvSpPr>
          <p:spPr>
            <a:xfrm rot="16200000">
              <a:off x="393022" y="1749132"/>
              <a:ext cx="824164" cy="815312"/>
            </a:xfrm>
            <a:prstGeom prst="ellipse">
              <a:avLst/>
            </a:prstGeom>
            <a:solidFill>
              <a:srgbClr val="FCBDDC"/>
            </a:solidFill>
            <a:ln w="28575">
              <a:gradFill>
                <a:gsLst>
                  <a:gs pos="15000">
                    <a:srgbClr val="FCBDDC"/>
                  </a:gs>
                  <a:gs pos="100000">
                    <a:srgbClr val="FEE3F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4E88748-FBB7-4A57-8B84-962A9A4227D4}"/>
              </a:ext>
            </a:extLst>
          </p:cNvPr>
          <p:cNvSpPr/>
          <p:nvPr/>
        </p:nvSpPr>
        <p:spPr>
          <a:xfrm>
            <a:off x="-10732" y="-79212"/>
            <a:ext cx="12242302" cy="885371"/>
          </a:xfrm>
          <a:prstGeom prst="rect">
            <a:avLst/>
          </a:prstGeom>
          <a:solidFill>
            <a:srgbClr val="EF7C9D"/>
          </a:solidFill>
          <a:ln cap="sq">
            <a:gradFill>
              <a:gsLst>
                <a:gs pos="0">
                  <a:srgbClr val="EF7C9D"/>
                </a:gs>
                <a:gs pos="100000">
                  <a:srgbClr val="FEE3F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37FD7B-8AD3-4234-90C4-7B1D4B838DAC}"/>
              </a:ext>
            </a:extLst>
          </p:cNvPr>
          <p:cNvGrpSpPr/>
          <p:nvPr/>
        </p:nvGrpSpPr>
        <p:grpSpPr>
          <a:xfrm>
            <a:off x="3242348" y="897970"/>
            <a:ext cx="2723581" cy="1475524"/>
            <a:chOff x="277478" y="1538320"/>
            <a:chExt cx="2723581" cy="147552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030DC1-86E8-4255-A47C-B319E9319417}"/>
                </a:ext>
              </a:extLst>
            </p:cNvPr>
            <p:cNvSpPr/>
            <p:nvPr/>
          </p:nvSpPr>
          <p:spPr>
            <a:xfrm>
              <a:off x="277478" y="1538864"/>
              <a:ext cx="2687219" cy="1474980"/>
            </a:xfrm>
            <a:prstGeom prst="rect">
              <a:avLst/>
            </a:prstGeom>
            <a:solidFill>
              <a:srgbClr val="FE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B00CF6-C460-484C-9A8C-F7372FF10696}"/>
                </a:ext>
              </a:extLst>
            </p:cNvPr>
            <p:cNvSpPr/>
            <p:nvPr/>
          </p:nvSpPr>
          <p:spPr>
            <a:xfrm>
              <a:off x="313840" y="1538320"/>
              <a:ext cx="2687219" cy="1474980"/>
            </a:xfrm>
            <a:prstGeom prst="rect">
              <a:avLst/>
            </a:prstGeom>
            <a:solidFill>
              <a:srgbClr val="F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59BCE2-17E8-4578-8C8C-5C8FB883F4C3}"/>
                </a:ext>
              </a:extLst>
            </p:cNvPr>
            <p:cNvSpPr/>
            <p:nvPr/>
          </p:nvSpPr>
          <p:spPr>
            <a:xfrm rot="16200000">
              <a:off x="393022" y="1749132"/>
              <a:ext cx="824164" cy="815312"/>
            </a:xfrm>
            <a:prstGeom prst="ellipse">
              <a:avLst/>
            </a:prstGeom>
            <a:solidFill>
              <a:srgbClr val="FCBDDC"/>
            </a:solidFill>
            <a:ln w="28575">
              <a:gradFill>
                <a:gsLst>
                  <a:gs pos="15000">
                    <a:srgbClr val="FCBDDC"/>
                  </a:gs>
                  <a:gs pos="100000">
                    <a:srgbClr val="FEE3F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86428D-EB99-4AA6-9F1C-06994A0A1BC3}"/>
              </a:ext>
            </a:extLst>
          </p:cNvPr>
          <p:cNvGrpSpPr/>
          <p:nvPr/>
        </p:nvGrpSpPr>
        <p:grpSpPr>
          <a:xfrm>
            <a:off x="6226071" y="897970"/>
            <a:ext cx="2723581" cy="1475524"/>
            <a:chOff x="277478" y="1538320"/>
            <a:chExt cx="2723581" cy="14755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27F2B4-B92A-4331-B582-A851D6E0BC80}"/>
                </a:ext>
              </a:extLst>
            </p:cNvPr>
            <p:cNvSpPr/>
            <p:nvPr/>
          </p:nvSpPr>
          <p:spPr>
            <a:xfrm>
              <a:off x="277478" y="1538864"/>
              <a:ext cx="2687219" cy="1474980"/>
            </a:xfrm>
            <a:prstGeom prst="rect">
              <a:avLst/>
            </a:prstGeom>
            <a:solidFill>
              <a:srgbClr val="FE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1B479F-ABE5-4FFB-A9BA-C23223B345DA}"/>
                </a:ext>
              </a:extLst>
            </p:cNvPr>
            <p:cNvSpPr/>
            <p:nvPr/>
          </p:nvSpPr>
          <p:spPr>
            <a:xfrm>
              <a:off x="313840" y="1538320"/>
              <a:ext cx="2687219" cy="1474980"/>
            </a:xfrm>
            <a:prstGeom prst="rect">
              <a:avLst/>
            </a:prstGeom>
            <a:solidFill>
              <a:srgbClr val="F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06F558-A74F-4C38-9467-E74FB3080413}"/>
                </a:ext>
              </a:extLst>
            </p:cNvPr>
            <p:cNvSpPr/>
            <p:nvPr/>
          </p:nvSpPr>
          <p:spPr>
            <a:xfrm rot="16200000">
              <a:off x="393022" y="1749132"/>
              <a:ext cx="824164" cy="815312"/>
            </a:xfrm>
            <a:prstGeom prst="ellipse">
              <a:avLst/>
            </a:prstGeom>
            <a:solidFill>
              <a:srgbClr val="FCBDDC"/>
            </a:solidFill>
            <a:ln w="28575">
              <a:gradFill>
                <a:gsLst>
                  <a:gs pos="15000">
                    <a:srgbClr val="FCBDDC"/>
                  </a:gs>
                  <a:gs pos="100000">
                    <a:srgbClr val="FEE3F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5B778D-9D1C-466D-A593-45D05A7A5B99}"/>
              </a:ext>
            </a:extLst>
          </p:cNvPr>
          <p:cNvGrpSpPr/>
          <p:nvPr/>
        </p:nvGrpSpPr>
        <p:grpSpPr>
          <a:xfrm>
            <a:off x="9209794" y="897970"/>
            <a:ext cx="2723581" cy="1475524"/>
            <a:chOff x="277478" y="1538320"/>
            <a:chExt cx="2723581" cy="1475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9F109E-BFEC-4D3F-B695-2431347EDDE1}"/>
                </a:ext>
              </a:extLst>
            </p:cNvPr>
            <p:cNvSpPr/>
            <p:nvPr/>
          </p:nvSpPr>
          <p:spPr>
            <a:xfrm>
              <a:off x="277478" y="1538864"/>
              <a:ext cx="2687219" cy="1474980"/>
            </a:xfrm>
            <a:prstGeom prst="rect">
              <a:avLst/>
            </a:prstGeom>
            <a:solidFill>
              <a:srgbClr val="FE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E91700-C68A-4860-AEC5-1F9D2719D934}"/>
                </a:ext>
              </a:extLst>
            </p:cNvPr>
            <p:cNvSpPr/>
            <p:nvPr/>
          </p:nvSpPr>
          <p:spPr>
            <a:xfrm>
              <a:off x="313840" y="1538320"/>
              <a:ext cx="2687219" cy="1474980"/>
            </a:xfrm>
            <a:prstGeom prst="rect">
              <a:avLst/>
            </a:prstGeom>
            <a:solidFill>
              <a:srgbClr val="F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ACE7EE3-0844-44DA-B938-D653BFCD3E1E}"/>
                </a:ext>
              </a:extLst>
            </p:cNvPr>
            <p:cNvSpPr/>
            <p:nvPr/>
          </p:nvSpPr>
          <p:spPr>
            <a:xfrm rot="16200000">
              <a:off x="393022" y="1749132"/>
              <a:ext cx="824164" cy="815312"/>
            </a:xfrm>
            <a:prstGeom prst="ellipse">
              <a:avLst/>
            </a:prstGeom>
            <a:solidFill>
              <a:srgbClr val="FCBDDC"/>
            </a:solidFill>
            <a:ln w="28575">
              <a:gradFill>
                <a:gsLst>
                  <a:gs pos="15000">
                    <a:srgbClr val="FCBDDC"/>
                  </a:gs>
                  <a:gs pos="100000">
                    <a:srgbClr val="FEE3F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</p:spTree>
    <p:extLst>
      <p:ext uri="{BB962C8B-B14F-4D97-AF65-F5344CB8AC3E}">
        <p14:creationId xmlns:p14="http://schemas.microsoft.com/office/powerpoint/2010/main" val="54292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2EFE84B-F4FB-4E39-9B6B-96AAC91A4D5D}"/>
              </a:ext>
            </a:extLst>
          </p:cNvPr>
          <p:cNvSpPr/>
          <p:nvPr/>
        </p:nvSpPr>
        <p:spPr>
          <a:xfrm>
            <a:off x="0" y="-1588"/>
            <a:ext cx="12242302" cy="6859588"/>
          </a:xfrm>
          <a:prstGeom prst="rect">
            <a:avLst/>
          </a:prstGeom>
          <a:solidFill>
            <a:srgbClr val="0158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3BCEB9-AB2F-4F55-89B9-FFA0FFFDD594}"/>
              </a:ext>
            </a:extLst>
          </p:cNvPr>
          <p:cNvGrpSpPr/>
          <p:nvPr/>
        </p:nvGrpSpPr>
        <p:grpSpPr>
          <a:xfrm>
            <a:off x="277478" y="956026"/>
            <a:ext cx="2735580" cy="1480457"/>
            <a:chOff x="1896752" y="669077"/>
            <a:chExt cx="2483521" cy="13296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A8054F-C748-4027-886B-74C6F4BFEAEC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2DBA7B-999E-4A92-A478-DC54CAE53855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61403D-3C9B-453F-A705-5B0C58FCE7C2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4E88748-FBB7-4A57-8B84-962A9A4227D4}"/>
              </a:ext>
            </a:extLst>
          </p:cNvPr>
          <p:cNvSpPr/>
          <p:nvPr/>
        </p:nvSpPr>
        <p:spPr>
          <a:xfrm>
            <a:off x="0" y="0"/>
            <a:ext cx="12242302" cy="885371"/>
          </a:xfrm>
          <a:prstGeom prst="rect">
            <a:avLst/>
          </a:prstGeom>
          <a:solidFill>
            <a:srgbClr val="0E4854"/>
          </a:solidFill>
          <a:ln cap="sq">
            <a:gradFill>
              <a:gsLst>
                <a:gs pos="0">
                  <a:srgbClr val="0E4854"/>
                </a:gs>
                <a:gs pos="100000">
                  <a:srgbClr val="5FBFC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AD2E9A-4BDB-4D13-AFE3-EA06DE4A75BF}"/>
              </a:ext>
            </a:extLst>
          </p:cNvPr>
          <p:cNvGrpSpPr/>
          <p:nvPr/>
        </p:nvGrpSpPr>
        <p:grpSpPr>
          <a:xfrm>
            <a:off x="3289192" y="956026"/>
            <a:ext cx="2735580" cy="1480457"/>
            <a:chOff x="1896752" y="669077"/>
            <a:chExt cx="2483521" cy="13296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A0ADF5-509E-4D71-A230-1DEE7474FE48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83AF05-8035-4760-9D76-5878D45ECEB5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9A6412-7FB7-43F2-BF95-5F6F3AD25D7B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1CA9224-9405-4B38-92B9-2D894ACAFB45}"/>
              </a:ext>
            </a:extLst>
          </p:cNvPr>
          <p:cNvGrpSpPr/>
          <p:nvPr/>
        </p:nvGrpSpPr>
        <p:grpSpPr>
          <a:xfrm>
            <a:off x="6300906" y="956026"/>
            <a:ext cx="2735580" cy="1480457"/>
            <a:chOff x="1896752" y="669077"/>
            <a:chExt cx="2483521" cy="13296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CCE910-E82C-4DCA-95CA-922368F5C234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2B72CCB-1862-4046-B756-14A85B192636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50E03F-F513-4185-B4E1-D0620FD39FCC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618E2C7-51CE-4FA5-AD8C-E51816B1DDFE}"/>
              </a:ext>
            </a:extLst>
          </p:cNvPr>
          <p:cNvGrpSpPr/>
          <p:nvPr/>
        </p:nvGrpSpPr>
        <p:grpSpPr>
          <a:xfrm>
            <a:off x="9312619" y="956026"/>
            <a:ext cx="2735580" cy="1480457"/>
            <a:chOff x="1896752" y="669077"/>
            <a:chExt cx="2483521" cy="132961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16CEB0F-86E6-47A2-AFE6-0606277FFBC7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02E4D8A-6305-460A-99EF-E60C2D64F74C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F6D1D07-F1C0-466C-8FAB-099988F28DFA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96EC787-0A78-4CE0-BEC8-01F686D39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9" r="1995" b="7679"/>
          <a:stretch/>
        </p:blipFill>
        <p:spPr>
          <a:xfrm>
            <a:off x="103070" y="161076"/>
            <a:ext cx="12292124" cy="68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2EFE84B-F4FB-4E39-9B6B-96AAC91A4D5D}"/>
              </a:ext>
            </a:extLst>
          </p:cNvPr>
          <p:cNvSpPr/>
          <p:nvPr/>
        </p:nvSpPr>
        <p:spPr>
          <a:xfrm>
            <a:off x="0" y="477673"/>
            <a:ext cx="12242302" cy="6420949"/>
          </a:xfrm>
          <a:prstGeom prst="rect">
            <a:avLst/>
          </a:prstGeom>
          <a:solidFill>
            <a:srgbClr val="0158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3BCEB9-AB2F-4F55-89B9-FFA0FFFDD594}"/>
              </a:ext>
            </a:extLst>
          </p:cNvPr>
          <p:cNvGrpSpPr/>
          <p:nvPr/>
        </p:nvGrpSpPr>
        <p:grpSpPr>
          <a:xfrm>
            <a:off x="184745" y="515656"/>
            <a:ext cx="1783473" cy="985316"/>
            <a:chOff x="1896752" y="669077"/>
            <a:chExt cx="2483521" cy="13296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A8054F-C748-4027-886B-74C6F4BFEAEC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2DBA7B-999E-4A92-A478-DC54CAE53855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61403D-3C9B-453F-A705-5B0C58FCE7C2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4E88748-FBB7-4A57-8B84-962A9A4227D4}"/>
              </a:ext>
            </a:extLst>
          </p:cNvPr>
          <p:cNvSpPr/>
          <p:nvPr/>
        </p:nvSpPr>
        <p:spPr>
          <a:xfrm>
            <a:off x="0" y="1"/>
            <a:ext cx="12242302" cy="477672"/>
          </a:xfrm>
          <a:prstGeom prst="rect">
            <a:avLst/>
          </a:prstGeom>
          <a:solidFill>
            <a:srgbClr val="0E4854"/>
          </a:solidFill>
          <a:ln cap="sq">
            <a:gradFill>
              <a:gsLst>
                <a:gs pos="0">
                  <a:srgbClr val="0E4854"/>
                </a:gs>
                <a:gs pos="100000">
                  <a:srgbClr val="5FBFC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451963-5BF6-4868-9122-6A83F96B2F3A}"/>
              </a:ext>
            </a:extLst>
          </p:cNvPr>
          <p:cNvGrpSpPr/>
          <p:nvPr/>
        </p:nvGrpSpPr>
        <p:grpSpPr>
          <a:xfrm>
            <a:off x="2197055" y="515656"/>
            <a:ext cx="1783473" cy="985316"/>
            <a:chOff x="1896752" y="669077"/>
            <a:chExt cx="2483521" cy="132961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20B2BC-BD48-420C-9272-FB53802BB7C1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3653E3-1273-4F19-8029-1BECEE975B7F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10A05F-0FBD-414E-8BAF-7A2B3CBA174B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0D6A08-7ECA-4DDE-817D-92FF874F3873}"/>
              </a:ext>
            </a:extLst>
          </p:cNvPr>
          <p:cNvGrpSpPr/>
          <p:nvPr/>
        </p:nvGrpSpPr>
        <p:grpSpPr>
          <a:xfrm>
            <a:off x="4209365" y="515656"/>
            <a:ext cx="1783473" cy="985316"/>
            <a:chOff x="1896752" y="669077"/>
            <a:chExt cx="2483521" cy="13296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21E00C-BFE6-496C-AB27-3A2729832FDA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7ED8FD-4C83-4316-B702-C2A4511F2553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02DA77-43FB-4352-B70F-2D5E7D58CB93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8275B4-3173-42A3-8DD2-9143A0B68C00}"/>
              </a:ext>
            </a:extLst>
          </p:cNvPr>
          <p:cNvGrpSpPr/>
          <p:nvPr/>
        </p:nvGrpSpPr>
        <p:grpSpPr>
          <a:xfrm>
            <a:off x="6221675" y="515656"/>
            <a:ext cx="1783473" cy="985316"/>
            <a:chOff x="1896752" y="669077"/>
            <a:chExt cx="2483521" cy="132961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F04F2B-D041-43C3-8CE6-D0B7AF2BA14D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AEE3DB5-778A-4027-89AF-E48C578DC834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EE6EA1-BD76-40C7-921B-DEF73A513D33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EA63B2-5990-4559-B9D3-A74D450DAC0C}"/>
              </a:ext>
            </a:extLst>
          </p:cNvPr>
          <p:cNvGrpSpPr/>
          <p:nvPr/>
        </p:nvGrpSpPr>
        <p:grpSpPr>
          <a:xfrm>
            <a:off x="8233985" y="515656"/>
            <a:ext cx="1783473" cy="985316"/>
            <a:chOff x="1896752" y="669077"/>
            <a:chExt cx="2483521" cy="13296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3E1CE1-88E3-44A2-AEC8-EB67E3848B58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8AD7C7-1B23-4D1F-94C7-A3950A63F888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668F3CF-FC68-4059-BA46-188DFBAABEA8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8BCACC-C151-48DE-B559-9F9C06A93639}"/>
              </a:ext>
            </a:extLst>
          </p:cNvPr>
          <p:cNvGrpSpPr/>
          <p:nvPr/>
        </p:nvGrpSpPr>
        <p:grpSpPr>
          <a:xfrm>
            <a:off x="10246295" y="515656"/>
            <a:ext cx="1783473" cy="985316"/>
            <a:chOff x="1896752" y="669077"/>
            <a:chExt cx="2483521" cy="13296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999659-60DB-46F2-9A0F-B4402717B62C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395F8D-2C02-4697-906A-295AB33668A3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3C24987-4803-4DBD-8D8C-7A1F536E7DDE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32919E3-8D85-48B4-AD89-DB8C31490F96}"/>
              </a:ext>
            </a:extLst>
          </p:cNvPr>
          <p:cNvSpPr/>
          <p:nvPr/>
        </p:nvSpPr>
        <p:spPr>
          <a:xfrm>
            <a:off x="172045" y="1758692"/>
            <a:ext cx="5342982" cy="2587633"/>
          </a:xfrm>
          <a:prstGeom prst="rect">
            <a:avLst/>
          </a:prstGeom>
          <a:solidFill>
            <a:srgbClr val="7AE5F5"/>
          </a:solidFill>
          <a:ln>
            <a:solidFill>
              <a:srgbClr val="7A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3CD27-1A9A-46E7-B88D-D058666215ED}"/>
              </a:ext>
            </a:extLst>
          </p:cNvPr>
          <p:cNvSpPr/>
          <p:nvPr/>
        </p:nvSpPr>
        <p:spPr>
          <a:xfrm>
            <a:off x="184745" y="1743482"/>
            <a:ext cx="5342598" cy="2587633"/>
          </a:xfrm>
          <a:prstGeom prst="rect">
            <a:avLst/>
          </a:prstGeom>
          <a:solidFill>
            <a:srgbClr val="0E4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951CC3-668E-492B-8D83-B0751852BA09}"/>
              </a:ext>
            </a:extLst>
          </p:cNvPr>
          <p:cNvSpPr/>
          <p:nvPr/>
        </p:nvSpPr>
        <p:spPr>
          <a:xfrm>
            <a:off x="173315" y="4470785"/>
            <a:ext cx="5342982" cy="2385318"/>
          </a:xfrm>
          <a:prstGeom prst="rect">
            <a:avLst/>
          </a:prstGeom>
          <a:solidFill>
            <a:srgbClr val="7AE5F5"/>
          </a:solidFill>
          <a:ln>
            <a:solidFill>
              <a:srgbClr val="7A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7CA66D-8C64-4F79-BFCB-D566487A0B86}"/>
              </a:ext>
            </a:extLst>
          </p:cNvPr>
          <p:cNvSpPr/>
          <p:nvPr/>
        </p:nvSpPr>
        <p:spPr>
          <a:xfrm>
            <a:off x="184361" y="4460625"/>
            <a:ext cx="5342982" cy="2385318"/>
          </a:xfrm>
          <a:prstGeom prst="rect">
            <a:avLst/>
          </a:prstGeom>
          <a:solidFill>
            <a:srgbClr val="0E4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D04534-1D31-43AF-9341-16596DD45362}"/>
              </a:ext>
            </a:extLst>
          </p:cNvPr>
          <p:cNvSpPr/>
          <p:nvPr/>
        </p:nvSpPr>
        <p:spPr>
          <a:xfrm>
            <a:off x="5621205" y="1761262"/>
            <a:ext cx="6407944" cy="5087222"/>
          </a:xfrm>
          <a:prstGeom prst="rect">
            <a:avLst/>
          </a:prstGeom>
          <a:solidFill>
            <a:srgbClr val="7AE5F5"/>
          </a:solidFill>
          <a:ln>
            <a:solidFill>
              <a:srgbClr val="7A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9DE4A4-592D-4588-8193-14D8EF5667AA}"/>
              </a:ext>
            </a:extLst>
          </p:cNvPr>
          <p:cNvSpPr/>
          <p:nvPr/>
        </p:nvSpPr>
        <p:spPr>
          <a:xfrm>
            <a:off x="5640255" y="1743482"/>
            <a:ext cx="6407944" cy="5087222"/>
          </a:xfrm>
          <a:prstGeom prst="rect">
            <a:avLst/>
          </a:prstGeom>
          <a:solidFill>
            <a:srgbClr val="0E4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BCEEB5-6CD9-4A26-838E-61E0D93C9927}"/>
              </a:ext>
            </a:extLst>
          </p:cNvPr>
          <p:cNvCxnSpPr>
            <a:cxnSpLocks/>
          </p:cNvCxnSpPr>
          <p:nvPr/>
        </p:nvCxnSpPr>
        <p:spPr>
          <a:xfrm>
            <a:off x="196495" y="2120900"/>
            <a:ext cx="5265827" cy="0"/>
          </a:xfrm>
          <a:prstGeom prst="line">
            <a:avLst/>
          </a:prstGeom>
          <a:ln w="9525">
            <a:solidFill>
              <a:srgbClr val="68CB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4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A4B098-8BB3-476B-8E1B-3D90A09BDF5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32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0AF96-99DF-4BF8-B68F-73FD06E57D31}"/>
              </a:ext>
            </a:extLst>
          </p:cNvPr>
          <p:cNvSpPr/>
          <p:nvPr/>
        </p:nvSpPr>
        <p:spPr>
          <a:xfrm>
            <a:off x="-25151" y="-6487"/>
            <a:ext cx="12242302" cy="589328"/>
          </a:xfrm>
          <a:prstGeom prst="rect">
            <a:avLst/>
          </a:prstGeom>
          <a:solidFill>
            <a:srgbClr val="262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DDDE5B-4DF0-45E2-8E7A-C2DD6F421375}"/>
              </a:ext>
            </a:extLst>
          </p:cNvPr>
          <p:cNvSpPr/>
          <p:nvPr/>
        </p:nvSpPr>
        <p:spPr>
          <a:xfrm>
            <a:off x="160615" y="2183491"/>
            <a:ext cx="6015435" cy="4464959"/>
          </a:xfrm>
          <a:prstGeom prst="roundRect">
            <a:avLst/>
          </a:prstGeom>
          <a:solidFill>
            <a:srgbClr val="262D3A"/>
          </a:solidFill>
          <a:ln>
            <a:noFill/>
          </a:ln>
          <a:effectLst>
            <a:innerShdw blurRad="88900" dist="50800" dir="2700000">
              <a:schemeClr val="bg1">
                <a:lumMod val="6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9F6C1F-021C-4EDE-9414-DD64C10E9373}"/>
              </a:ext>
            </a:extLst>
          </p:cNvPr>
          <p:cNvSpPr/>
          <p:nvPr/>
        </p:nvSpPr>
        <p:spPr>
          <a:xfrm flipH="1">
            <a:off x="6336665" y="2183491"/>
            <a:ext cx="5724706" cy="4464959"/>
          </a:xfrm>
          <a:prstGeom prst="roundRect">
            <a:avLst/>
          </a:prstGeom>
          <a:solidFill>
            <a:srgbClr val="262D3A"/>
          </a:solidFill>
          <a:ln>
            <a:noFill/>
          </a:ln>
          <a:effectLst>
            <a:innerShdw blurRad="88900" dist="50800" dir="2700000">
              <a:schemeClr val="bg1">
                <a:lumMod val="6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E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0F0D0-3F93-491C-A65E-DCA8F6D5D266}"/>
              </a:ext>
            </a:extLst>
          </p:cNvPr>
          <p:cNvSpPr/>
          <p:nvPr/>
        </p:nvSpPr>
        <p:spPr>
          <a:xfrm>
            <a:off x="160615" y="727982"/>
            <a:ext cx="11900756" cy="1310368"/>
          </a:xfrm>
          <a:prstGeom prst="rect">
            <a:avLst/>
          </a:prstGeom>
          <a:solidFill>
            <a:srgbClr val="262D3A"/>
          </a:solidFill>
          <a:ln>
            <a:noFill/>
          </a:ln>
          <a:effectLst>
            <a:innerShdw blurRad="63500" dist="50800" dir="5400000">
              <a:schemeClr val="bg1">
                <a:lumMod val="65000"/>
                <a:alpha val="2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97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A4B098-8BB3-476B-8E1B-3D90A09BDF5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32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0AF96-99DF-4BF8-B68F-73FD06E57D31}"/>
              </a:ext>
            </a:extLst>
          </p:cNvPr>
          <p:cNvSpPr/>
          <p:nvPr/>
        </p:nvSpPr>
        <p:spPr>
          <a:xfrm>
            <a:off x="-25151" y="-6487"/>
            <a:ext cx="12242302" cy="589328"/>
          </a:xfrm>
          <a:prstGeom prst="rect">
            <a:avLst/>
          </a:prstGeom>
          <a:solidFill>
            <a:srgbClr val="262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DDDE5B-4DF0-45E2-8E7A-C2DD6F421375}"/>
              </a:ext>
            </a:extLst>
          </p:cNvPr>
          <p:cNvSpPr/>
          <p:nvPr/>
        </p:nvSpPr>
        <p:spPr>
          <a:xfrm>
            <a:off x="160615" y="2183491"/>
            <a:ext cx="3897035" cy="4464959"/>
          </a:xfrm>
          <a:prstGeom prst="roundRect">
            <a:avLst/>
          </a:prstGeom>
          <a:solidFill>
            <a:srgbClr val="262D3A"/>
          </a:solidFill>
          <a:ln>
            <a:noFill/>
          </a:ln>
          <a:effectLst>
            <a:innerShdw blurRad="88900" dist="50800" dir="2700000">
              <a:schemeClr val="bg1">
                <a:lumMod val="6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9F6C1F-021C-4EDE-9414-DD64C10E9373}"/>
              </a:ext>
            </a:extLst>
          </p:cNvPr>
          <p:cNvSpPr/>
          <p:nvPr/>
        </p:nvSpPr>
        <p:spPr>
          <a:xfrm flipH="1">
            <a:off x="7962900" y="2183491"/>
            <a:ext cx="4098470" cy="4464959"/>
          </a:xfrm>
          <a:prstGeom prst="roundRect">
            <a:avLst/>
          </a:prstGeom>
          <a:solidFill>
            <a:srgbClr val="262D3A"/>
          </a:solidFill>
          <a:ln>
            <a:noFill/>
          </a:ln>
          <a:effectLst>
            <a:innerShdw blurRad="88900" dist="50800" dir="2700000">
              <a:schemeClr val="bg1">
                <a:lumMod val="6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E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0F0D0-3F93-491C-A65E-DCA8F6D5D266}"/>
              </a:ext>
            </a:extLst>
          </p:cNvPr>
          <p:cNvSpPr/>
          <p:nvPr/>
        </p:nvSpPr>
        <p:spPr>
          <a:xfrm>
            <a:off x="160615" y="727982"/>
            <a:ext cx="11900756" cy="1310368"/>
          </a:xfrm>
          <a:prstGeom prst="rect">
            <a:avLst/>
          </a:prstGeom>
          <a:solidFill>
            <a:srgbClr val="262D3A"/>
          </a:solidFill>
          <a:ln>
            <a:noFill/>
          </a:ln>
          <a:effectLst>
            <a:innerShdw blurRad="63500" dist="50800" dir="5400000">
              <a:schemeClr val="bg1">
                <a:lumMod val="65000"/>
                <a:alpha val="2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6C476E-6B22-41F5-950E-E5C46C64906D}"/>
              </a:ext>
            </a:extLst>
          </p:cNvPr>
          <p:cNvSpPr/>
          <p:nvPr/>
        </p:nvSpPr>
        <p:spPr>
          <a:xfrm flipH="1">
            <a:off x="4336925" y="2215695"/>
            <a:ext cx="3346699" cy="4464959"/>
          </a:xfrm>
          <a:prstGeom prst="roundRect">
            <a:avLst/>
          </a:prstGeom>
          <a:solidFill>
            <a:srgbClr val="262D3A"/>
          </a:solidFill>
          <a:ln>
            <a:noFill/>
          </a:ln>
          <a:effectLst>
            <a:innerShdw blurRad="88900" dist="50800" dir="2700000">
              <a:schemeClr val="bg1">
                <a:lumMod val="6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2516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13671D4-0816-44D4-B075-03C6102D9A94}"/>
              </a:ext>
            </a:extLst>
          </p:cNvPr>
          <p:cNvSpPr/>
          <p:nvPr/>
        </p:nvSpPr>
        <p:spPr>
          <a:xfrm>
            <a:off x="-50302" y="0"/>
            <a:ext cx="12242302" cy="6872100"/>
          </a:xfrm>
          <a:prstGeom prst="rect">
            <a:avLst/>
          </a:prstGeom>
          <a:gradFill flip="none" rotWithShape="1">
            <a:gsLst>
              <a:gs pos="0">
                <a:srgbClr val="8E50A3"/>
              </a:gs>
              <a:gs pos="50000">
                <a:srgbClr val="806CB3"/>
              </a:gs>
              <a:gs pos="100000">
                <a:srgbClr val="6C89C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6E5F08-1753-4B0C-BB23-D2C8BB1C04D6}"/>
              </a:ext>
            </a:extLst>
          </p:cNvPr>
          <p:cNvSpPr txBox="1"/>
          <p:nvPr/>
        </p:nvSpPr>
        <p:spPr>
          <a:xfrm>
            <a:off x="5195888" y="-2170018"/>
            <a:ext cx="3048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+mj-cs"/>
              </a:rPr>
              <a:t>Revenue Analysis</a:t>
            </a:r>
            <a:endParaRPr lang="ar-EG" sz="2800" b="1" dirty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B578AF-A9E7-4137-8B1E-20741C5A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630" y="-1908408"/>
            <a:ext cx="917776" cy="9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Nasser Saleh</cp:lastModifiedBy>
  <cp:revision>37</cp:revision>
  <dcterms:created xsi:type="dcterms:W3CDTF">2024-05-20T13:04:52Z</dcterms:created>
  <dcterms:modified xsi:type="dcterms:W3CDTF">2025-01-27T21:30:52Z</dcterms:modified>
</cp:coreProperties>
</file>