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CB3"/>
    <a:srgbClr val="7B6DAF"/>
    <a:srgbClr val="6C89C1"/>
    <a:srgbClr val="8E50A3"/>
    <a:srgbClr val="6A8FC4"/>
    <a:srgbClr val="C9B8EC"/>
    <a:srgbClr val="B9B4D7"/>
    <a:srgbClr val="CBCCEB"/>
    <a:srgbClr val="B3B2D2"/>
    <a:srgbClr val="BAB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5F3C-7739-4B51-9534-FE8AB312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2162F-294D-4B40-8E15-CCFA34EDC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9BA9-5AF6-4B9C-A786-C1839D52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5604-8149-4D4B-8E43-05883405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DD8A-7FC0-4B2F-9E8E-19D3B192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419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4E6-C523-4317-A734-AFC868E7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2D9CE-13F8-4A7D-87D7-5315DBD4D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4F457-2F46-401E-B7C0-C3A81551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5301A-24DE-460B-856E-7A191AB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D88FE-1AD7-40B7-9A1A-0AAD40A0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667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40416-DCBA-4450-9DF1-89C404836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A071-1F8D-44BF-A746-60F32A260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38D61-7B90-46D1-9CDE-20EA7C15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F67D1-2FBF-47DB-BA77-A06E9D5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D356-35AB-4C3A-9EC8-CD99E76C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216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DC4E-7BFC-4A4A-99B8-D6320398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DCC6C-72D9-421C-8D03-F2B27A43F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05B-2371-4CBA-8BE7-81256834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99287-5217-4B67-9B17-15630DB7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E6F7-7F7C-490A-9ED7-59D0B600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053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6D7-3631-405E-91DA-7FFAC938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F7587-1152-471C-AC5A-1BA9506B1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CD36F-CD40-4030-80F4-9A45EACA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EE09-24DB-4682-A837-AD6931CA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F984-92BD-4CF8-9D63-8B8F1C4F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606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C9A9-CF7B-4563-A2EC-2FC27182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D6C3-D963-4CD1-A374-CC87C83EE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CFD10-6200-484E-AC87-3B7CA4DB7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66C61-7E24-4CEA-8CC8-11BF3BF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1F23-7C8B-44D5-87AC-9E048F29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613B7-3B93-4F7A-9658-081F993B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2931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549-D1E0-44E4-BCF6-C5545639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CF1AC-650D-4C48-93CF-CBBA66B5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7CB0-D291-4CB4-8CFC-5F2B4289E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A0424-B23D-4FBC-B9CA-57529E9DA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6A785-8B9F-4234-A64B-8008A3561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CC289-0A4C-492B-A908-20526A2B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F189F-EA31-4027-B162-950AEE5F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C5A8-44D2-4AB5-850A-1EE5A2D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4432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9A74-632A-4B0E-941A-D3C67446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E4B09-FE9C-496D-BAC7-8E59198E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9732A-DEEF-4730-B73A-CDC72B2C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4D75-13BD-4142-A6B3-2FE3480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595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33DE0-0653-4B0F-A6A8-629453FD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D06EA-4403-41EA-A69A-E0F9176F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FCC0F-05A8-40E6-B5D2-D395E71A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988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75BF-346B-41FF-9F0D-02C50D40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E183-AEAA-45EE-A681-F412A505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78EBC-58D6-4AC6-ACA6-5FFB9E6A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05C72-EA69-4631-BD5D-8C7B0E28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30AD7-2876-4A9B-AABF-8B0D9E1F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63CB-B860-42EA-8189-014E5CC4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532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8B70-A086-4774-BBAC-6727045D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81B46-5A4C-4805-AE2F-D75399A9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D4596-5E85-4188-8362-794633D7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89A65-4FB2-43F5-AF4E-2460104C5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3EB2-00F8-41CE-9EBB-CE8EFA37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3EF8-65E3-4964-BCB6-E51C8F10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079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8EAB5-F391-4B03-ACA4-03AFCE5A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E499-CAAB-4DD1-8412-C6F756367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351E-62D6-4B28-BBA6-789E34F76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AE61-19F8-4C08-9875-C2F782047C49}" type="datetimeFigureOut">
              <a:rPr lang="ar-EG" smtClean="0"/>
              <a:t>15/11/1445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2117F-7219-4F0D-95DA-9223C2216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E1A0-392E-43D1-97FE-75078020F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464D5-C444-4DD0-B959-76E34A1AC95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3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3671D4-0816-44D4-B075-03C6102D9A94}"/>
              </a:ext>
            </a:extLst>
          </p:cNvPr>
          <p:cNvSpPr/>
          <p:nvPr/>
        </p:nvSpPr>
        <p:spPr>
          <a:xfrm>
            <a:off x="-50302" y="12512"/>
            <a:ext cx="12242302" cy="6859588"/>
          </a:xfrm>
          <a:prstGeom prst="rect">
            <a:avLst/>
          </a:prstGeom>
          <a:gradFill flip="none" rotWithShape="1">
            <a:gsLst>
              <a:gs pos="0">
                <a:srgbClr val="BAB6D9"/>
              </a:gs>
              <a:gs pos="50000">
                <a:srgbClr val="C9B8EC"/>
              </a:gs>
              <a:gs pos="100000">
                <a:srgbClr val="CBCAEA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8F8DAE-94A7-4B51-9E6D-B7A2B7F0912D}"/>
              </a:ext>
            </a:extLst>
          </p:cNvPr>
          <p:cNvSpPr/>
          <p:nvPr/>
        </p:nvSpPr>
        <p:spPr>
          <a:xfrm>
            <a:off x="-16788" y="-2243"/>
            <a:ext cx="12192000" cy="620983"/>
          </a:xfrm>
          <a:prstGeom prst="rect">
            <a:avLst/>
          </a:prstGeom>
          <a:gradFill flip="none" rotWithShape="1">
            <a:gsLst>
              <a:gs pos="0">
                <a:srgbClr val="326EB5"/>
              </a:gs>
              <a:gs pos="41000">
                <a:srgbClr val="6570AC"/>
              </a:gs>
              <a:gs pos="100000">
                <a:srgbClr val="0A285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34BD7D-D68C-4784-8702-8CFD52946FA5}"/>
              </a:ext>
            </a:extLst>
          </p:cNvPr>
          <p:cNvSpPr/>
          <p:nvPr/>
        </p:nvSpPr>
        <p:spPr>
          <a:xfrm>
            <a:off x="-16787" y="618740"/>
            <a:ext cx="2183085" cy="6230225"/>
          </a:xfrm>
          <a:prstGeom prst="rect">
            <a:avLst/>
          </a:prstGeom>
          <a:gradFill flip="none" rotWithShape="1">
            <a:gsLst>
              <a:gs pos="0">
                <a:srgbClr val="000D27"/>
              </a:gs>
              <a:gs pos="50000">
                <a:srgbClr val="08224F"/>
              </a:gs>
              <a:gs pos="100000">
                <a:srgbClr val="10357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2B128-3C9F-46C1-A5E0-99BCBFB9959C}"/>
              </a:ext>
            </a:extLst>
          </p:cNvPr>
          <p:cNvSpPr/>
          <p:nvPr/>
        </p:nvSpPr>
        <p:spPr>
          <a:xfrm>
            <a:off x="2233387" y="717985"/>
            <a:ext cx="2396670" cy="1324691"/>
          </a:xfrm>
          <a:prstGeom prst="roundRect">
            <a:avLst/>
          </a:prstGeom>
          <a:gradFill flip="none" rotWithShape="1">
            <a:gsLst>
              <a:gs pos="10000">
                <a:srgbClr val="000D27"/>
              </a:gs>
              <a:gs pos="50000">
                <a:srgbClr val="0A2558"/>
              </a:gs>
              <a:gs pos="100000">
                <a:srgbClr val="173C7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E5F08-1753-4B0C-BB23-D2C8BB1C04D6}"/>
              </a:ext>
            </a:extLst>
          </p:cNvPr>
          <p:cNvSpPr txBox="1"/>
          <p:nvPr/>
        </p:nvSpPr>
        <p:spPr>
          <a:xfrm>
            <a:off x="5195888" y="-2170018"/>
            <a:ext cx="304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+mj-cs"/>
              </a:rPr>
              <a:t>Revenue Analysis</a:t>
            </a:r>
            <a:endParaRPr lang="ar-EG" sz="2800" b="1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B578AF-A9E7-4137-8B1E-20741C5A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30" y="-1908408"/>
            <a:ext cx="917776" cy="917776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B77B700-E20B-4B47-9FC8-CE34E02A9116}"/>
              </a:ext>
            </a:extLst>
          </p:cNvPr>
          <p:cNvSpPr/>
          <p:nvPr/>
        </p:nvSpPr>
        <p:spPr>
          <a:xfrm>
            <a:off x="4737268" y="717985"/>
            <a:ext cx="2396670" cy="1324691"/>
          </a:xfrm>
          <a:prstGeom prst="roundRect">
            <a:avLst/>
          </a:prstGeom>
          <a:gradFill flip="none" rotWithShape="1">
            <a:gsLst>
              <a:gs pos="10000">
                <a:srgbClr val="000D27"/>
              </a:gs>
              <a:gs pos="50000">
                <a:srgbClr val="002232"/>
              </a:gs>
              <a:gs pos="100000">
                <a:srgbClr val="006959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8196098-A3C2-42C7-B3D8-624B2CCA8BB9}"/>
              </a:ext>
            </a:extLst>
          </p:cNvPr>
          <p:cNvSpPr/>
          <p:nvPr/>
        </p:nvSpPr>
        <p:spPr>
          <a:xfrm>
            <a:off x="7241149" y="717985"/>
            <a:ext cx="2396670" cy="1324691"/>
          </a:xfrm>
          <a:prstGeom prst="roundRect">
            <a:avLst/>
          </a:prstGeom>
          <a:gradFill flip="none" rotWithShape="1">
            <a:gsLst>
              <a:gs pos="10000">
                <a:srgbClr val="000D27"/>
              </a:gs>
              <a:gs pos="50000">
                <a:srgbClr val="36132D"/>
              </a:gs>
              <a:gs pos="100000">
                <a:srgbClr val="A91F4B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41BC41-667B-4BFF-82FE-97AE59963534}"/>
              </a:ext>
            </a:extLst>
          </p:cNvPr>
          <p:cNvSpPr/>
          <p:nvPr/>
        </p:nvSpPr>
        <p:spPr>
          <a:xfrm>
            <a:off x="9745029" y="717985"/>
            <a:ext cx="2396670" cy="1324691"/>
          </a:xfrm>
          <a:prstGeom prst="roundRect">
            <a:avLst/>
          </a:prstGeom>
          <a:gradFill flip="none" rotWithShape="1">
            <a:gsLst>
              <a:gs pos="10000">
                <a:srgbClr val="000D27"/>
              </a:gs>
              <a:gs pos="50000">
                <a:srgbClr val="002131"/>
              </a:gs>
              <a:gs pos="100000">
                <a:srgbClr val="004F4B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5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13671D4-0816-44D4-B075-03C6102D9A94}"/>
              </a:ext>
            </a:extLst>
          </p:cNvPr>
          <p:cNvSpPr/>
          <p:nvPr/>
        </p:nvSpPr>
        <p:spPr>
          <a:xfrm>
            <a:off x="-50302" y="0"/>
            <a:ext cx="12242302" cy="6872100"/>
          </a:xfrm>
          <a:prstGeom prst="rect">
            <a:avLst/>
          </a:prstGeom>
          <a:gradFill flip="none" rotWithShape="1">
            <a:gsLst>
              <a:gs pos="0">
                <a:srgbClr val="8E50A3"/>
              </a:gs>
              <a:gs pos="50000">
                <a:srgbClr val="806CB3"/>
              </a:gs>
              <a:gs pos="100000">
                <a:srgbClr val="6C89C1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6E5F08-1753-4B0C-BB23-D2C8BB1C04D6}"/>
              </a:ext>
            </a:extLst>
          </p:cNvPr>
          <p:cNvSpPr txBox="1"/>
          <p:nvPr/>
        </p:nvSpPr>
        <p:spPr>
          <a:xfrm>
            <a:off x="5195888" y="-2170018"/>
            <a:ext cx="3048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+mj-cs"/>
              </a:rPr>
              <a:t>Revenue Analysis</a:t>
            </a:r>
            <a:endParaRPr lang="ar-EG" sz="2800" b="1" dirty="0">
              <a:solidFill>
                <a:schemeClr val="bg1"/>
              </a:solidFill>
              <a:cs typeface="+mj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2B578AF-A9E7-4137-8B1E-20741C5A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630" y="-1908408"/>
            <a:ext cx="917776" cy="91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4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2024-05-20T13:04:52Z</dcterms:created>
  <dcterms:modified xsi:type="dcterms:W3CDTF">2024-05-22T17:11:09Z</dcterms:modified>
</cp:coreProperties>
</file>