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6" r:id="rId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69"/>
    <a:srgbClr val="6C6F73"/>
    <a:srgbClr val="87898C"/>
    <a:srgbClr val="BABCBF"/>
    <a:srgbClr val="003840"/>
    <a:srgbClr val="007369"/>
    <a:srgbClr val="008C72"/>
    <a:srgbClr val="24243C"/>
    <a:srgbClr val="38385E"/>
    <a:srgbClr val="404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5F3C-7739-4B51-9534-FE8AB312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2162F-294D-4B40-8E15-CCFA34EDC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9BA9-5AF6-4B9C-A786-C1839D52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5604-8149-4D4B-8E43-05883405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DD8A-7FC0-4B2F-9E8E-19D3B19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19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4E6-C523-4317-A734-AFC868E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D9CE-13F8-4A7D-87D7-5315DBD4D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F457-2F46-401E-B7C0-C3A81551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301A-24DE-460B-856E-7A191AB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88FE-1AD7-40B7-9A1A-0AAD40A0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66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40416-DCBA-4450-9DF1-89C404836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A071-1F8D-44BF-A746-60F32A26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8D61-7B90-46D1-9CDE-20EA7C15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67D1-2FBF-47DB-BA77-A06E9D5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D356-35AB-4C3A-9EC8-CD99E76C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21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DC4E-7BFC-4A4A-99B8-D6320398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CC6C-72D9-421C-8D03-F2B27A43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E05B-2371-4CBA-8BE7-81256834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9287-5217-4B67-9B17-15630DB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E6F7-7F7C-490A-9ED7-59D0B60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053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6D7-3631-405E-91DA-7FFAC93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7587-1152-471C-AC5A-1BA9506B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D36F-CD40-4030-80F4-9A45EACA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EE09-24DB-4682-A837-AD6931CA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F984-92BD-4CF8-9D63-8B8F1C4F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60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C9A9-CF7B-4563-A2EC-2FC27182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D6C3-D963-4CD1-A374-CC87C83E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CFD10-6200-484E-AC87-3B7CA4DB7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6C61-7E24-4CEA-8CC8-11BF3BF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1F23-7C8B-44D5-87AC-9E048F29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13B7-3B93-4F7A-9658-081F993B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2931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9549-D1E0-44E4-BCF6-C5545639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F1AC-650D-4C48-93CF-CBBA66B5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7CB0-D291-4CB4-8CFC-5F2B4289E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A0424-B23D-4FBC-B9CA-57529E9DA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6A785-8B9F-4234-A64B-8008A356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CC289-0A4C-492B-A908-20526A2B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189F-EA31-4027-B162-950AEE5F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C5A8-44D2-4AB5-850A-1EE5A2D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443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A74-632A-4B0E-941A-D3C6744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E4B09-FE9C-496D-BAC7-8E59198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732A-DEEF-4730-B73A-CDC72B2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4D75-13BD-4142-A6B3-2FE3480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59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33DE0-0653-4B0F-A6A8-629453FD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06EA-4403-41EA-A69A-E0F9176F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FCC0F-05A8-40E6-B5D2-D395E71A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98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75BF-346B-41FF-9F0D-02C50D4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E183-AEAA-45EE-A681-F412A505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78EBC-58D6-4AC6-ACA6-5FFB9E6AC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05C72-EA69-4631-BD5D-8C7B0E28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0AD7-2876-4A9B-AABF-8B0D9E1F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63CB-B860-42EA-8189-014E5CC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53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8B70-A086-4774-BBAC-6727045D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81B46-5A4C-4805-AE2F-D75399A9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D4596-5E85-4188-8362-794633D7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9A65-4FB2-43F5-AF4E-2460104C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3EB2-00F8-41CE-9EBB-CE8EFA37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3EF8-65E3-4964-BCB6-E51C8F10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07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EAB5-F391-4B03-ACA4-03AFCE5A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E499-CAAB-4DD1-8412-C6F75636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351E-62D6-4B28-BBA6-789E34F76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AE61-19F8-4C08-9875-C2F782047C49}" type="datetimeFigureOut">
              <a:rPr lang="ar-EG" smtClean="0"/>
              <a:t>11/07/1446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117F-7219-4F0D-95DA-9223C2216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E1A0-392E-43D1-97FE-75078020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13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13671D4-0816-44D4-B075-03C6102D9A94}"/>
              </a:ext>
            </a:extLst>
          </p:cNvPr>
          <p:cNvSpPr/>
          <p:nvPr/>
        </p:nvSpPr>
        <p:spPr>
          <a:xfrm>
            <a:off x="-50302" y="0"/>
            <a:ext cx="12242302" cy="6872100"/>
          </a:xfrm>
          <a:prstGeom prst="rect">
            <a:avLst/>
          </a:prstGeom>
          <a:gradFill flip="none" rotWithShape="1">
            <a:gsLst>
              <a:gs pos="0">
                <a:srgbClr val="8E50A3"/>
              </a:gs>
              <a:gs pos="50000">
                <a:srgbClr val="806CB3"/>
              </a:gs>
              <a:gs pos="100000">
                <a:srgbClr val="6C89C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6E5F08-1753-4B0C-BB23-D2C8BB1C04D6}"/>
              </a:ext>
            </a:extLst>
          </p:cNvPr>
          <p:cNvSpPr txBox="1"/>
          <p:nvPr/>
        </p:nvSpPr>
        <p:spPr>
          <a:xfrm>
            <a:off x="5195888" y="-2170018"/>
            <a:ext cx="3048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+mj-cs"/>
              </a:rPr>
              <a:t>Revenue Analysis</a:t>
            </a:r>
            <a:endParaRPr lang="ar-EG" sz="2800" b="1" dirty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B578AF-A9E7-4137-8B1E-20741C5A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630" y="-1908408"/>
            <a:ext cx="917776" cy="9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-10732" y="-79212"/>
            <a:ext cx="12242302" cy="6937211"/>
          </a:xfrm>
          <a:prstGeom prst="rect">
            <a:avLst/>
          </a:prstGeom>
          <a:solidFill>
            <a:srgbClr val="008C72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2306016" y="516200"/>
            <a:ext cx="9680567" cy="5825600"/>
          </a:xfrm>
          <a:prstGeom prst="rect">
            <a:avLst/>
          </a:prstGeom>
          <a:solidFill>
            <a:srgbClr val="007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E370E-11EC-495B-9B5D-89AD86C4A366}"/>
              </a:ext>
            </a:extLst>
          </p:cNvPr>
          <p:cNvSpPr/>
          <p:nvPr/>
        </p:nvSpPr>
        <p:spPr>
          <a:xfrm>
            <a:off x="9711705" y="655592"/>
            <a:ext cx="2071761" cy="1096000"/>
          </a:xfrm>
          <a:prstGeom prst="roundRect">
            <a:avLst/>
          </a:prstGeom>
          <a:solidFill>
            <a:srgbClr val="003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930232-9DC2-4068-AB87-E9DE95A5CD9E}"/>
              </a:ext>
            </a:extLst>
          </p:cNvPr>
          <p:cNvSpPr/>
          <p:nvPr/>
        </p:nvSpPr>
        <p:spPr>
          <a:xfrm>
            <a:off x="7336593" y="655592"/>
            <a:ext cx="2071761" cy="1096000"/>
          </a:xfrm>
          <a:prstGeom prst="roundRect">
            <a:avLst/>
          </a:prstGeom>
          <a:solidFill>
            <a:srgbClr val="003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2C9F181-38C4-4C73-B39F-4D426F2879B0}"/>
              </a:ext>
            </a:extLst>
          </p:cNvPr>
          <p:cNvSpPr/>
          <p:nvPr/>
        </p:nvSpPr>
        <p:spPr>
          <a:xfrm>
            <a:off x="4961482" y="655592"/>
            <a:ext cx="2071761" cy="1096000"/>
          </a:xfrm>
          <a:prstGeom prst="roundRect">
            <a:avLst/>
          </a:prstGeom>
          <a:solidFill>
            <a:srgbClr val="003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9BE559C-8531-40E4-8623-8515963D33EC}"/>
              </a:ext>
            </a:extLst>
          </p:cNvPr>
          <p:cNvSpPr/>
          <p:nvPr/>
        </p:nvSpPr>
        <p:spPr>
          <a:xfrm>
            <a:off x="2586371" y="655592"/>
            <a:ext cx="2071761" cy="1096000"/>
          </a:xfrm>
          <a:prstGeom prst="roundRect">
            <a:avLst/>
          </a:prstGeom>
          <a:solidFill>
            <a:srgbClr val="003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DC1A1-83EE-48D3-A327-B7171FE75600}"/>
              </a:ext>
            </a:extLst>
          </p:cNvPr>
          <p:cNvSpPr/>
          <p:nvPr/>
        </p:nvSpPr>
        <p:spPr>
          <a:xfrm>
            <a:off x="234255" y="516200"/>
            <a:ext cx="2071761" cy="5825600"/>
          </a:xfrm>
          <a:prstGeom prst="rect">
            <a:avLst/>
          </a:prstGeom>
          <a:solidFill>
            <a:srgbClr val="003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33652-E6AA-4E1A-91C2-1A3C6E73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19" y="5012738"/>
            <a:ext cx="3582691" cy="15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-10732" y="-79212"/>
            <a:ext cx="12242302" cy="6937211"/>
          </a:xfrm>
          <a:prstGeom prst="rect">
            <a:avLst/>
          </a:prstGeom>
          <a:solidFill>
            <a:srgbClr val="BABCBF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2306016" y="516200"/>
            <a:ext cx="9680567" cy="5825600"/>
          </a:xfrm>
          <a:prstGeom prst="rect">
            <a:avLst/>
          </a:prstGeom>
          <a:solidFill>
            <a:srgbClr val="87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E370E-11EC-495B-9B5D-89AD86C4A366}"/>
              </a:ext>
            </a:extLst>
          </p:cNvPr>
          <p:cNvSpPr/>
          <p:nvPr/>
        </p:nvSpPr>
        <p:spPr>
          <a:xfrm>
            <a:off x="9711705" y="655592"/>
            <a:ext cx="2071761" cy="1096000"/>
          </a:xfrm>
          <a:prstGeom prst="roundRect">
            <a:avLst/>
          </a:prstGeom>
          <a:solidFill>
            <a:srgbClr val="6C6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930232-9DC2-4068-AB87-E9DE95A5CD9E}"/>
              </a:ext>
            </a:extLst>
          </p:cNvPr>
          <p:cNvSpPr/>
          <p:nvPr/>
        </p:nvSpPr>
        <p:spPr>
          <a:xfrm>
            <a:off x="7336593" y="655592"/>
            <a:ext cx="2071761" cy="1096000"/>
          </a:xfrm>
          <a:prstGeom prst="roundRect">
            <a:avLst/>
          </a:prstGeom>
          <a:solidFill>
            <a:srgbClr val="6C6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2C9F181-38C4-4C73-B39F-4D426F2879B0}"/>
              </a:ext>
            </a:extLst>
          </p:cNvPr>
          <p:cNvSpPr/>
          <p:nvPr/>
        </p:nvSpPr>
        <p:spPr>
          <a:xfrm>
            <a:off x="4961482" y="655592"/>
            <a:ext cx="2071761" cy="1096000"/>
          </a:xfrm>
          <a:prstGeom prst="roundRect">
            <a:avLst/>
          </a:prstGeom>
          <a:solidFill>
            <a:srgbClr val="6C6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9BE559C-8531-40E4-8623-8515963D33EC}"/>
              </a:ext>
            </a:extLst>
          </p:cNvPr>
          <p:cNvSpPr/>
          <p:nvPr/>
        </p:nvSpPr>
        <p:spPr>
          <a:xfrm>
            <a:off x="2586371" y="655592"/>
            <a:ext cx="2071761" cy="1096000"/>
          </a:xfrm>
          <a:prstGeom prst="roundRect">
            <a:avLst/>
          </a:prstGeom>
          <a:solidFill>
            <a:srgbClr val="6C6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DC1A1-83EE-48D3-A327-B7171FE75600}"/>
              </a:ext>
            </a:extLst>
          </p:cNvPr>
          <p:cNvSpPr/>
          <p:nvPr/>
        </p:nvSpPr>
        <p:spPr>
          <a:xfrm>
            <a:off x="234255" y="516200"/>
            <a:ext cx="2071761" cy="5825600"/>
          </a:xfrm>
          <a:prstGeom prst="rect">
            <a:avLst/>
          </a:prstGeom>
          <a:solidFill>
            <a:srgbClr val="6C6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174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2EFE84B-F4FB-4E39-9B6B-96AAC91A4D5D}"/>
              </a:ext>
            </a:extLst>
          </p:cNvPr>
          <p:cNvSpPr/>
          <p:nvPr/>
        </p:nvSpPr>
        <p:spPr>
          <a:xfrm>
            <a:off x="0" y="-1588"/>
            <a:ext cx="12242302" cy="6859588"/>
          </a:xfrm>
          <a:prstGeom prst="rect">
            <a:avLst/>
          </a:prstGeom>
          <a:solidFill>
            <a:srgbClr val="0158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3BCEB9-AB2F-4F55-89B9-FFA0FFFDD594}"/>
              </a:ext>
            </a:extLst>
          </p:cNvPr>
          <p:cNvGrpSpPr/>
          <p:nvPr/>
        </p:nvGrpSpPr>
        <p:grpSpPr>
          <a:xfrm>
            <a:off x="277478" y="956026"/>
            <a:ext cx="2735580" cy="1480457"/>
            <a:chOff x="1896752" y="669077"/>
            <a:chExt cx="2483521" cy="13296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A8054F-C748-4027-886B-74C6F4BFEAEC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2DBA7B-999E-4A92-A478-DC54CAE53855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861403D-3C9B-453F-A705-5B0C58FCE7C2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4E88748-FBB7-4A57-8B84-962A9A4227D4}"/>
              </a:ext>
            </a:extLst>
          </p:cNvPr>
          <p:cNvSpPr/>
          <p:nvPr/>
        </p:nvSpPr>
        <p:spPr>
          <a:xfrm>
            <a:off x="0" y="0"/>
            <a:ext cx="12242302" cy="885371"/>
          </a:xfrm>
          <a:prstGeom prst="rect">
            <a:avLst/>
          </a:prstGeom>
          <a:solidFill>
            <a:srgbClr val="0E4854"/>
          </a:solidFill>
          <a:ln cap="sq">
            <a:gradFill>
              <a:gsLst>
                <a:gs pos="0">
                  <a:srgbClr val="0E4854"/>
                </a:gs>
                <a:gs pos="100000">
                  <a:srgbClr val="5FBFCE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7AD2E9A-4BDB-4D13-AFE3-EA06DE4A75BF}"/>
              </a:ext>
            </a:extLst>
          </p:cNvPr>
          <p:cNvGrpSpPr/>
          <p:nvPr/>
        </p:nvGrpSpPr>
        <p:grpSpPr>
          <a:xfrm>
            <a:off x="3289192" y="956026"/>
            <a:ext cx="2735580" cy="1480457"/>
            <a:chOff x="1896752" y="669077"/>
            <a:chExt cx="2483521" cy="132961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A0ADF5-509E-4D71-A230-1DEE7474FE48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83AF05-8035-4760-9D76-5878D45ECEB5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39A6412-7FB7-43F2-BF95-5F6F3AD25D7B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1CA9224-9405-4B38-92B9-2D894ACAFB45}"/>
              </a:ext>
            </a:extLst>
          </p:cNvPr>
          <p:cNvGrpSpPr/>
          <p:nvPr/>
        </p:nvGrpSpPr>
        <p:grpSpPr>
          <a:xfrm>
            <a:off x="6300906" y="956026"/>
            <a:ext cx="2735580" cy="1480457"/>
            <a:chOff x="1896752" y="669077"/>
            <a:chExt cx="2483521" cy="13296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CCE910-E82C-4DCA-95CA-922368F5C234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2B72CCB-1862-4046-B756-14A85B192636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050E03F-F513-4185-B4E1-D0620FD39FCC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18E2C7-51CE-4FA5-AD8C-E51816B1DDFE}"/>
              </a:ext>
            </a:extLst>
          </p:cNvPr>
          <p:cNvGrpSpPr/>
          <p:nvPr/>
        </p:nvGrpSpPr>
        <p:grpSpPr>
          <a:xfrm>
            <a:off x="9312619" y="956026"/>
            <a:ext cx="2735580" cy="1480457"/>
            <a:chOff x="1896752" y="669077"/>
            <a:chExt cx="2483521" cy="132961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6CEB0F-86E6-47A2-AFE6-0606277FFBC7}"/>
                </a:ext>
              </a:extLst>
            </p:cNvPr>
            <p:cNvSpPr/>
            <p:nvPr/>
          </p:nvSpPr>
          <p:spPr>
            <a:xfrm>
              <a:off x="1896752" y="673996"/>
              <a:ext cx="2439616" cy="1324691"/>
            </a:xfrm>
            <a:prstGeom prst="rect">
              <a:avLst/>
            </a:prstGeom>
            <a:solidFill>
              <a:srgbClr val="7AE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02E4D8A-6305-460A-99EF-E60C2D64F74C}"/>
                </a:ext>
              </a:extLst>
            </p:cNvPr>
            <p:cNvSpPr/>
            <p:nvPr/>
          </p:nvSpPr>
          <p:spPr>
            <a:xfrm>
              <a:off x="1940657" y="669077"/>
              <a:ext cx="2439616" cy="1324691"/>
            </a:xfrm>
            <a:prstGeom prst="rect">
              <a:avLst/>
            </a:prstGeom>
            <a:solidFill>
              <a:srgbClr val="0E48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F6D1D07-F1C0-466C-8FAB-099988F28DFA}"/>
                </a:ext>
              </a:extLst>
            </p:cNvPr>
            <p:cNvSpPr/>
            <p:nvPr/>
          </p:nvSpPr>
          <p:spPr>
            <a:xfrm rot="16200000">
              <a:off x="1979434" y="770819"/>
              <a:ext cx="740188" cy="740188"/>
            </a:xfrm>
            <a:prstGeom prst="ellipse">
              <a:avLst/>
            </a:prstGeom>
            <a:solidFill>
              <a:srgbClr val="0E4854"/>
            </a:solidFill>
            <a:ln w="28575">
              <a:gradFill>
                <a:gsLst>
                  <a:gs pos="15000">
                    <a:srgbClr val="0E4854"/>
                  </a:gs>
                  <a:gs pos="100000">
                    <a:srgbClr val="7AE5F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22554C1-45AE-44B6-AF5D-92AA93137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7" y="2550838"/>
            <a:ext cx="7362959" cy="40884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921CE5-BAFF-403A-BEBE-B99ACE5C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105" y="4096473"/>
            <a:ext cx="3582691" cy="15871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69CAA6-C3B5-4D77-B064-FC1E99A49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70342" y="449943"/>
            <a:ext cx="12230637" cy="53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Nasser Saleh</cp:lastModifiedBy>
  <cp:revision>37</cp:revision>
  <dcterms:created xsi:type="dcterms:W3CDTF">2024-05-20T13:04:52Z</dcterms:created>
  <dcterms:modified xsi:type="dcterms:W3CDTF">2025-01-10T23:29:22Z</dcterms:modified>
</cp:coreProperties>
</file>