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8" r:id="rId3"/>
    <p:sldId id="265" r:id="rId4"/>
    <p:sldId id="259" r:id="rId5"/>
    <p:sldId id="262" r:id="rId6"/>
    <p:sldId id="269" r:id="rId7"/>
    <p:sldId id="268" r:id="rId8"/>
    <p:sldId id="294" r:id="rId9"/>
    <p:sldId id="304" r:id="rId10"/>
    <p:sldId id="306" r:id="rId11"/>
    <p:sldId id="311" r:id="rId12"/>
    <p:sldId id="312" r:id="rId13"/>
    <p:sldId id="271" r:id="rId14"/>
    <p:sldId id="295" r:id="rId15"/>
    <p:sldId id="296" r:id="rId16"/>
    <p:sldId id="276" r:id="rId17"/>
  </p:sldIdLst>
  <p:sldSz cx="9144000" cy="5143500" type="screen16x9"/>
  <p:notesSz cx="6858000" cy="9144000"/>
  <p:embeddedFontLst>
    <p:embeddedFont>
      <p:font typeface="Staatliches" charset="0"/>
      <p:regular r:id="rId19"/>
    </p:embeddedFont>
    <p:embeddedFont>
      <p:font typeface="Verdana" pitchFamily="34" charset="0"/>
      <p:regular r:id="rId20"/>
      <p:bold r:id="rId21"/>
      <p:italic r:id="rId22"/>
      <p:boldItalic r:id="rId23"/>
    </p:embeddedFont>
    <p:embeddedFont>
      <p:font typeface="Montserrat" charset="0"/>
      <p:regular r:id="rId24"/>
      <p:bold r:id="rId25"/>
      <p:italic r:id="rId26"/>
      <p:boldItalic r:id="rId27"/>
    </p:embeddedFont>
    <p:embeddedFont>
      <p:font typeface="Wingdings 3" pitchFamily="18" charset="2"/>
      <p:regular r:id="rId28"/>
    </p:embeddedFont>
    <p:embeddedFont>
      <p:font typeface="Lucida Sans Unicode" pitchFamily="34" charset="0"/>
      <p:regular r:id="rId29"/>
    </p:embeddedFont>
    <p:embeddedFont>
      <p:font typeface="Wingdings 2" pitchFamily="18" charset="2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A42FFE44-4013-41F7-B8CB-B79F6C6B2EEA}">
  <a:tblStyle styleId="{A42FFE44-4013-41F7-B8CB-B79F6C6B2E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8" autoAdjust="0"/>
    <p:restoredTop sz="86751" autoAdjust="0"/>
  </p:normalViewPr>
  <p:slideViewPr>
    <p:cSldViewPr snapToGrid="0">
      <p:cViewPr>
        <p:scale>
          <a:sx n="90" d="100"/>
          <a:sy n="90" d="100"/>
        </p:scale>
        <p:origin x="-582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93248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b193620f9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b193620f9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95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b193620f9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b193620f9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134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b193620f9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b193620f9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b193620f9b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b193620f9b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573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02ca88d2a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702ca88d2a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618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b193620f9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b193620f9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02ca88d2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02ca88d2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b193620f9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b193620f9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02ca88d2a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702ca88d2a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80359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80359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b193620f9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b193620f9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b193620f9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b193620f9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b193620f9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b193620f9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04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b193620f9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b193620f9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52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مثلث قائم الزاوية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grpSp>
        <p:nvGrpSpPr>
          <p:cNvPr id="2" name="مجموعة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شكل حر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شكل حر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شكل حر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رابط مستقيم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able of contents">
  <p:cSld name=" Table of contents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ubTitle" idx="1"/>
          </p:nvPr>
        </p:nvSpPr>
        <p:spPr>
          <a:xfrm>
            <a:off x="1436077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subTitle" idx="2"/>
          </p:nvPr>
        </p:nvSpPr>
        <p:spPr>
          <a:xfrm>
            <a:off x="1436077" y="198596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subTitle" idx="3"/>
          </p:nvPr>
        </p:nvSpPr>
        <p:spPr>
          <a:xfrm>
            <a:off x="5341327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subTitle" idx="4"/>
          </p:nvPr>
        </p:nvSpPr>
        <p:spPr>
          <a:xfrm>
            <a:off x="5341327" y="198596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ubTitle" idx="5"/>
          </p:nvPr>
        </p:nvSpPr>
        <p:spPr>
          <a:xfrm>
            <a:off x="1436077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6"/>
          </p:nvPr>
        </p:nvSpPr>
        <p:spPr>
          <a:xfrm>
            <a:off x="1436077" y="3838706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7"/>
          </p:nvPr>
        </p:nvSpPr>
        <p:spPr>
          <a:xfrm>
            <a:off x="5341327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8"/>
          </p:nvPr>
        </p:nvSpPr>
        <p:spPr>
          <a:xfrm>
            <a:off x="5341327" y="3838706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title" idx="9" hasCustomPrompt="1"/>
          </p:nvPr>
        </p:nvSpPr>
        <p:spPr>
          <a:xfrm>
            <a:off x="1436077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14"/>
          <p:cNvSpPr txBox="1">
            <a:spLocks noGrp="1"/>
          </p:cNvSpPr>
          <p:nvPr>
            <p:ph type="title" idx="13" hasCustomPrompt="1"/>
          </p:nvPr>
        </p:nvSpPr>
        <p:spPr>
          <a:xfrm>
            <a:off x="5341327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14"/>
          <p:cNvSpPr txBox="1">
            <a:spLocks noGrp="1"/>
          </p:cNvSpPr>
          <p:nvPr>
            <p:ph type="title" idx="14" hasCustomPrompt="1"/>
          </p:nvPr>
        </p:nvSpPr>
        <p:spPr>
          <a:xfrm>
            <a:off x="1436077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 idx="15" hasCustomPrompt="1"/>
          </p:nvPr>
        </p:nvSpPr>
        <p:spPr>
          <a:xfrm>
            <a:off x="5341327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855375" y="2377813"/>
            <a:ext cx="30237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855757" y="3037423"/>
            <a:ext cx="30228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2003774" y="1752600"/>
            <a:ext cx="6747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4197000" y="1694647"/>
            <a:ext cx="4227000" cy="20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1"/>
          <p:cNvSpPr txBox="1">
            <a:spLocks noGrp="1"/>
          </p:cNvSpPr>
          <p:nvPr>
            <p:ph type="subTitle" idx="1"/>
          </p:nvPr>
        </p:nvSpPr>
        <p:spPr>
          <a:xfrm>
            <a:off x="962025" y="2310384"/>
            <a:ext cx="33468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8" name="Google Shape;688;p31"/>
          <p:cNvSpPr txBox="1">
            <a:spLocks noGrp="1"/>
          </p:cNvSpPr>
          <p:nvPr>
            <p:ph type="title"/>
          </p:nvPr>
        </p:nvSpPr>
        <p:spPr>
          <a:xfrm>
            <a:off x="713225" y="1798325"/>
            <a:ext cx="35955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>
            <a:spLocks noGrp="1"/>
          </p:cNvSpPr>
          <p:nvPr>
            <p:ph type="subTitle" idx="1"/>
          </p:nvPr>
        </p:nvSpPr>
        <p:spPr>
          <a:xfrm>
            <a:off x="851923" y="2019263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99" name="Google Shape;299;p17"/>
          <p:cNvSpPr txBox="1">
            <a:spLocks noGrp="1"/>
          </p:cNvSpPr>
          <p:nvPr>
            <p:ph type="subTitle" idx="2"/>
          </p:nvPr>
        </p:nvSpPr>
        <p:spPr>
          <a:xfrm>
            <a:off x="1315423" y="1700724"/>
            <a:ext cx="135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00" name="Google Shape;300;p17"/>
          <p:cNvSpPr txBox="1">
            <a:spLocks noGrp="1"/>
          </p:cNvSpPr>
          <p:nvPr>
            <p:ph type="subTitle" idx="3"/>
          </p:nvPr>
        </p:nvSpPr>
        <p:spPr>
          <a:xfrm>
            <a:off x="3885750" y="1700724"/>
            <a:ext cx="1372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01" name="Google Shape;301;p17"/>
          <p:cNvSpPr txBox="1">
            <a:spLocks noGrp="1"/>
          </p:cNvSpPr>
          <p:nvPr>
            <p:ph type="subTitle" idx="4"/>
          </p:nvPr>
        </p:nvSpPr>
        <p:spPr>
          <a:xfrm>
            <a:off x="3429000" y="2019263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subTitle" idx="5"/>
          </p:nvPr>
        </p:nvSpPr>
        <p:spPr>
          <a:xfrm>
            <a:off x="6463111" y="1700724"/>
            <a:ext cx="1372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subTitle" idx="6"/>
          </p:nvPr>
        </p:nvSpPr>
        <p:spPr>
          <a:xfrm>
            <a:off x="6006361" y="2019263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subTitle" idx="7"/>
          </p:nvPr>
        </p:nvSpPr>
        <p:spPr>
          <a:xfrm>
            <a:off x="851923" y="3440198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subTitle" idx="8"/>
          </p:nvPr>
        </p:nvSpPr>
        <p:spPr>
          <a:xfrm>
            <a:off x="1315273" y="3121663"/>
            <a:ext cx="13593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06" name="Google Shape;306;p17"/>
          <p:cNvSpPr txBox="1">
            <a:spLocks noGrp="1"/>
          </p:cNvSpPr>
          <p:nvPr>
            <p:ph type="subTitle" idx="9"/>
          </p:nvPr>
        </p:nvSpPr>
        <p:spPr>
          <a:xfrm>
            <a:off x="3885600" y="3121663"/>
            <a:ext cx="137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13"/>
          </p:nvPr>
        </p:nvSpPr>
        <p:spPr>
          <a:xfrm>
            <a:off x="3429000" y="3440198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subTitle" idx="14"/>
          </p:nvPr>
        </p:nvSpPr>
        <p:spPr>
          <a:xfrm>
            <a:off x="6462961" y="3121663"/>
            <a:ext cx="1372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subTitle" idx="15"/>
          </p:nvPr>
        </p:nvSpPr>
        <p:spPr>
          <a:xfrm>
            <a:off x="6006361" y="3440198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5112725" y="1781175"/>
            <a:ext cx="3023100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body" idx="1"/>
          </p:nvPr>
        </p:nvSpPr>
        <p:spPr>
          <a:xfrm>
            <a:off x="5112725" y="2488400"/>
            <a:ext cx="3330600" cy="8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 txBox="1">
            <a:spLocks noGrp="1"/>
          </p:cNvSpPr>
          <p:nvPr>
            <p:ph type="subTitle" idx="1"/>
          </p:nvPr>
        </p:nvSpPr>
        <p:spPr>
          <a:xfrm>
            <a:off x="2095500" y="2000250"/>
            <a:ext cx="49530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title"/>
          </p:nvPr>
        </p:nvSpPr>
        <p:spPr>
          <a:xfrm>
            <a:off x="3695700" y="2905125"/>
            <a:ext cx="1981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1"/>
          </p:nvPr>
        </p:nvSpPr>
        <p:spPr>
          <a:xfrm>
            <a:off x="800075" y="2701583"/>
            <a:ext cx="17556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2"/>
          </p:nvPr>
        </p:nvSpPr>
        <p:spPr>
          <a:xfrm>
            <a:off x="2729525" y="2701846"/>
            <a:ext cx="17556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3"/>
          </p:nvPr>
        </p:nvSpPr>
        <p:spPr>
          <a:xfrm>
            <a:off x="4658975" y="2706351"/>
            <a:ext cx="17556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4"/>
          </p:nvPr>
        </p:nvSpPr>
        <p:spPr>
          <a:xfrm>
            <a:off x="6588424" y="2706351"/>
            <a:ext cx="17556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subTitle" idx="5"/>
          </p:nvPr>
        </p:nvSpPr>
        <p:spPr>
          <a:xfrm>
            <a:off x="784925" y="3018857"/>
            <a:ext cx="1785900" cy="7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20"/>
          <p:cNvSpPr txBox="1">
            <a:spLocks noGrp="1"/>
          </p:cNvSpPr>
          <p:nvPr>
            <p:ph type="subTitle" idx="6"/>
          </p:nvPr>
        </p:nvSpPr>
        <p:spPr>
          <a:xfrm>
            <a:off x="2714375" y="3019732"/>
            <a:ext cx="1785900" cy="7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0"/>
          <p:cNvSpPr txBox="1">
            <a:spLocks noGrp="1"/>
          </p:cNvSpPr>
          <p:nvPr>
            <p:ph type="subTitle" idx="7"/>
          </p:nvPr>
        </p:nvSpPr>
        <p:spPr>
          <a:xfrm>
            <a:off x="4643825" y="3034725"/>
            <a:ext cx="1785900" cy="7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0"/>
          <p:cNvSpPr txBox="1">
            <a:spLocks noGrp="1"/>
          </p:cNvSpPr>
          <p:nvPr>
            <p:ph type="subTitle" idx="8"/>
          </p:nvPr>
        </p:nvSpPr>
        <p:spPr>
          <a:xfrm>
            <a:off x="6573274" y="3034725"/>
            <a:ext cx="1785900" cy="7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عنوان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>
            <a:spLocks noGrp="1"/>
          </p:cNvSpPr>
          <p:nvPr>
            <p:ph type="subTitle" idx="1"/>
          </p:nvPr>
        </p:nvSpPr>
        <p:spPr>
          <a:xfrm>
            <a:off x="713225" y="1366200"/>
            <a:ext cx="4401600" cy="2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 hasCustomPrompt="1"/>
          </p:nvPr>
        </p:nvSpPr>
        <p:spPr>
          <a:xfrm>
            <a:off x="713250" y="2048875"/>
            <a:ext cx="7717500" cy="7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2209825" y="2952750"/>
            <a:ext cx="5029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شارة رتبة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شارة رتبة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عنوان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مقارن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عنوان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ar-SA" smtClean="0"/>
              <a:t>انقر فوق الأيقونة لإضافة صورة</a:t>
            </a:r>
            <a:endParaRPr kumimoji="0"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شكل حر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مثلث قائم الزاوية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رابط مستقيم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شارة رتبة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شارة رتبة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شكل حر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شكل حر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مثلث قائم الزاوية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رابط مستقيم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1/20/2022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3" r:id="rId19"/>
    <p:sldLayoutId id="2147483754" r:id="rId20"/>
    <p:sldLayoutId id="2147483756" r:id="rId21"/>
  </p:sldLayoutIdLst>
  <p:hf sldNum="0" hdr="0" ftr="0" dt="0"/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5"/>
          <p:cNvSpPr txBox="1">
            <a:spLocks noGrp="1"/>
          </p:cNvSpPr>
          <p:nvPr>
            <p:ph type="ctrTitle"/>
          </p:nvPr>
        </p:nvSpPr>
        <p:spPr>
          <a:xfrm>
            <a:off x="4412512" y="763231"/>
            <a:ext cx="3912782" cy="1682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sz="3200" b="1" dirty="0" smtClean="0"/>
              <a:t>Face </a:t>
            </a:r>
            <a:r>
              <a:rPr lang="en-US" sz="3200" b="1" dirty="0"/>
              <a:t>recognition </a:t>
            </a:r>
            <a:r>
              <a:rPr lang="en-US" sz="3200" b="1" dirty="0" smtClean="0"/>
              <a:t>with </a:t>
            </a:r>
            <a:r>
              <a:rPr lang="en-US" sz="3200" b="1" dirty="0" err="1"/>
              <a:t>Keras</a:t>
            </a:r>
            <a:endParaRPr lang="en-US" sz="3200" b="1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57"/>
            <a:ext cx="4455042" cy="4369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0" y="720706"/>
            <a:ext cx="7421526" cy="37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" y="723014"/>
            <a:ext cx="7719237" cy="36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1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/>
          <p:cNvSpPr>
            <a:spLocks noGrp="1"/>
          </p:cNvSpPr>
          <p:nvPr>
            <p:ph type="subTitle" idx="1"/>
          </p:nvPr>
        </p:nvSpPr>
        <p:spPr>
          <a:xfrm>
            <a:off x="2031704" y="437264"/>
            <a:ext cx="4953000" cy="685800"/>
          </a:xfrm>
        </p:spPr>
        <p:txBody>
          <a:bodyPr/>
          <a:lstStyle/>
          <a:p>
            <a:r>
              <a:rPr lang="en-GB" b="1" dirty="0" smtClean="0"/>
              <a:t>Model</a:t>
            </a:r>
            <a:endParaRPr lang="ar-SA" b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24" y="1192396"/>
            <a:ext cx="682610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/>
            </a:r>
            <a:br>
              <a:rPr lang="en" dirty="0"/>
            </a:br>
            <a:r>
              <a:rPr lang="en" dirty="0"/>
              <a:t>TOOLS</a:t>
            </a:r>
            <a:endParaRPr b="0" dirty="0"/>
          </a:p>
        </p:txBody>
      </p:sp>
      <p:grpSp>
        <p:nvGrpSpPr>
          <p:cNvPr id="1378" name="Google Shape;1378;p50"/>
          <p:cNvGrpSpPr/>
          <p:nvPr/>
        </p:nvGrpSpPr>
        <p:grpSpPr>
          <a:xfrm>
            <a:off x="1026566" y="110790"/>
            <a:ext cx="1138519" cy="2386988"/>
            <a:chOff x="696968" y="1775391"/>
            <a:chExt cx="1138519" cy="2386988"/>
          </a:xfrm>
        </p:grpSpPr>
        <p:sp>
          <p:nvSpPr>
            <p:cNvPr id="1379" name="Google Shape;1379;p50"/>
            <p:cNvSpPr/>
            <p:nvPr/>
          </p:nvSpPr>
          <p:spPr>
            <a:xfrm>
              <a:off x="696968" y="3023879"/>
              <a:ext cx="1138500" cy="113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1835468" y="177539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1835468" y="177539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9" name="Google Shape;1429;p50"/>
          <p:cNvSpPr/>
          <p:nvPr/>
        </p:nvSpPr>
        <p:spPr>
          <a:xfrm>
            <a:off x="431825" y="4448375"/>
            <a:ext cx="79525" cy="79550"/>
          </a:xfrm>
          <a:custGeom>
            <a:avLst/>
            <a:gdLst/>
            <a:ahLst/>
            <a:cxnLst/>
            <a:rect l="l" t="t" r="r" b="b"/>
            <a:pathLst>
              <a:path w="3181" h="3182" extrusionOk="0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379;p50"/>
          <p:cNvSpPr/>
          <p:nvPr/>
        </p:nvSpPr>
        <p:spPr>
          <a:xfrm>
            <a:off x="2519907" y="3017336"/>
            <a:ext cx="1138500" cy="113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379;p50"/>
          <p:cNvSpPr/>
          <p:nvPr/>
        </p:nvSpPr>
        <p:spPr>
          <a:xfrm>
            <a:off x="4002750" y="1359278"/>
            <a:ext cx="1138500" cy="113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379;p50"/>
          <p:cNvSpPr/>
          <p:nvPr/>
        </p:nvSpPr>
        <p:spPr>
          <a:xfrm>
            <a:off x="5588714" y="3017336"/>
            <a:ext cx="1138500" cy="113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379;p50"/>
          <p:cNvSpPr/>
          <p:nvPr/>
        </p:nvSpPr>
        <p:spPr>
          <a:xfrm>
            <a:off x="6850682" y="1359278"/>
            <a:ext cx="1138500" cy="113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20" y="1560548"/>
            <a:ext cx="635360" cy="735959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3" y="2467898"/>
            <a:ext cx="1011229" cy="407862"/>
          </a:xfrm>
          <a:prstGeom prst="rect">
            <a:avLst/>
          </a:prstGeom>
        </p:spPr>
      </p:pic>
      <p:pic>
        <p:nvPicPr>
          <p:cNvPr id="12" name="صورة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73" y="1525269"/>
            <a:ext cx="562615" cy="562615"/>
          </a:xfrm>
          <a:prstGeom prst="rect">
            <a:avLst/>
          </a:prstGeom>
        </p:spPr>
      </p:pic>
      <p:pic>
        <p:nvPicPr>
          <p:cNvPr id="13" name="صورة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06" y="3145655"/>
            <a:ext cx="583384" cy="542996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xmlns="" id="{268106DF-C617-6041-8792-C4456BFC6543}"/>
              </a:ext>
            </a:extLst>
          </p:cNvPr>
          <p:cNvSpPr txBox="1"/>
          <p:nvPr/>
        </p:nvSpPr>
        <p:spPr>
          <a:xfrm>
            <a:off x="7063905" y="2099985"/>
            <a:ext cx="71205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xmlns="" id="{3275D186-BA5D-644D-AD3A-6EDBCBE83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1367" y="3139989"/>
            <a:ext cx="893194" cy="893194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xmlns="" id="{19F27531-82EE-9347-876F-AF4CBCE43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4164" y="1501692"/>
            <a:ext cx="693203" cy="693203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xmlns="" id="{39B5E50C-5AFA-D144-B4ED-D5FDA20013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3665" y="2849927"/>
            <a:ext cx="1011229" cy="182021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xmlns="" id="{C884576D-5A7E-0A4F-962F-D845314B74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6022" y="3109835"/>
            <a:ext cx="826514" cy="236147"/>
          </a:xfrm>
          <a:prstGeom prst="rect">
            <a:avLst/>
          </a:prstGeom>
        </p:spPr>
      </p:pic>
      <p:sp>
        <p:nvSpPr>
          <p:cNvPr id="23" name="مربع نص 22">
            <a:extLst>
              <a:ext uri="{FF2B5EF4-FFF2-40B4-BE49-F238E27FC236}">
                <a16:creationId xmlns:a16="http://schemas.microsoft.com/office/drawing/2014/main" xmlns="" id="{7677E8D4-C9F2-6240-82DC-1F0120090EE9}"/>
              </a:ext>
            </a:extLst>
          </p:cNvPr>
          <p:cNvSpPr txBox="1"/>
          <p:nvPr/>
        </p:nvSpPr>
        <p:spPr>
          <a:xfrm>
            <a:off x="5837203" y="3758742"/>
            <a:ext cx="641522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Zoom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xmlns="" id="{F4EB3268-D9E5-1A42-8DA3-D5491AA39E40}"/>
              </a:ext>
            </a:extLst>
          </p:cNvPr>
          <p:cNvSpPr txBox="1"/>
          <p:nvPr/>
        </p:nvSpPr>
        <p:spPr>
          <a:xfrm>
            <a:off x="1224558" y="2099986"/>
            <a:ext cx="74251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xmlns="" id="{21E5E46A-52BD-FE41-9974-DC7D85F484FB}"/>
              </a:ext>
            </a:extLst>
          </p:cNvPr>
          <p:cNvSpPr txBox="1"/>
          <p:nvPr/>
        </p:nvSpPr>
        <p:spPr>
          <a:xfrm>
            <a:off x="2642776" y="3632616"/>
            <a:ext cx="85564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Power Point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xmlns="" id="{A2412245-D39E-814C-BE16-47D6AD9CF12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7419" b="19377"/>
          <a:stretch/>
        </p:blipFill>
        <p:spPr>
          <a:xfrm>
            <a:off x="1173743" y="3423870"/>
            <a:ext cx="805405" cy="264782"/>
          </a:xfrm>
          <a:prstGeom prst="rect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xmlns="" id="{27504947-3645-9F47-970D-B23A73DEBC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0535" y="3792484"/>
            <a:ext cx="451819" cy="146784"/>
          </a:xfrm>
          <a:prstGeom prst="rect">
            <a:avLst/>
          </a:prstGeom>
        </p:spPr>
      </p:pic>
      <p:pic>
        <p:nvPicPr>
          <p:cNvPr id="28" name="Picture 4" descr="Free online word cloud generator and tag cloud creator - WordClouds.com">
            <a:extLst>
              <a:ext uri="{FF2B5EF4-FFF2-40B4-BE49-F238E27FC236}">
                <a16:creationId xmlns:a16="http://schemas.microsoft.com/office/drawing/2014/main" xmlns="" id="{5F12CFA4-D131-7140-BCA2-EE155093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72" y="3865876"/>
            <a:ext cx="949373" cy="70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مستطيل 86"/>
          <p:cNvSpPr/>
          <p:nvPr/>
        </p:nvSpPr>
        <p:spPr>
          <a:xfrm>
            <a:off x="3202938" y="9327"/>
            <a:ext cx="3100529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GB" sz="5000" dirty="0">
              <a:solidFill>
                <a:srgbClr val="CC9666"/>
              </a:solidFill>
              <a:latin typeface="Staatliches"/>
              <a:sym typeface="Staatliches"/>
            </a:endParaRPr>
          </a:p>
          <a:p>
            <a:pPr algn="ctr"/>
            <a:r>
              <a:rPr lang="en-US" sz="5400" dirty="0">
                <a:solidFill>
                  <a:srgbClr val="CC9666"/>
                </a:solidFill>
                <a:latin typeface="Staatliches"/>
                <a:sym typeface="Staatliches"/>
              </a:rPr>
              <a:t>conclusion</a:t>
            </a:r>
            <a:endParaRPr lang="en-GB" sz="5000" dirty="0">
              <a:solidFill>
                <a:srgbClr val="CC9666"/>
              </a:solidFill>
              <a:latin typeface="Staatliches"/>
              <a:sym typeface="Staatliches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8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>
            <a:spLocks noGrp="1"/>
          </p:cNvSpPr>
          <p:nvPr>
            <p:ph type="subTitle" idx="1"/>
          </p:nvPr>
        </p:nvSpPr>
        <p:spPr>
          <a:xfrm>
            <a:off x="4066786" y="1928278"/>
            <a:ext cx="4979664" cy="2262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sz="2400" dirty="0"/>
              <a:t>This project presents a prediction of age, gender and ethnicity, where the images are categorized into a specific number based on the learning of the deities, this helps to strengthen future operations and </a:t>
            </a:r>
            <a:r>
              <a:rPr lang="en-US" sz="2400" dirty="0" smtClean="0"/>
              <a:t>studies</a:t>
            </a:r>
            <a:r>
              <a:rPr lang="en-GB" sz="2400" dirty="0" smtClean="0"/>
              <a:t>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847" name="Google Shape;84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rgbClr val="CC9666"/>
                </a:solidFill>
              </a:rPr>
              <a:t>conclusion</a:t>
            </a:r>
            <a:endParaRPr b="0" dirty="0"/>
          </a:p>
        </p:txBody>
      </p:sp>
      <p:grpSp>
        <p:nvGrpSpPr>
          <p:cNvPr id="900" name="Google Shape;900;p38"/>
          <p:cNvGrpSpPr/>
          <p:nvPr/>
        </p:nvGrpSpPr>
        <p:grpSpPr>
          <a:xfrm>
            <a:off x="6819900" y="3851675"/>
            <a:ext cx="3810800" cy="3426100"/>
            <a:chOff x="6819900" y="3851675"/>
            <a:chExt cx="3810800" cy="3426100"/>
          </a:xfrm>
        </p:grpSpPr>
        <p:sp>
          <p:nvSpPr>
            <p:cNvPr id="901" name="Google Shape;901;p38"/>
            <p:cNvSpPr/>
            <p:nvPr/>
          </p:nvSpPr>
          <p:spPr>
            <a:xfrm>
              <a:off x="8725175" y="5072525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8666925" y="5127575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0376725" y="7198225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9498825" y="6234700"/>
              <a:ext cx="21550" cy="131675"/>
            </a:xfrm>
            <a:custGeom>
              <a:avLst/>
              <a:gdLst/>
              <a:ahLst/>
              <a:cxnLst/>
              <a:rect l="l" t="t" r="r" b="b"/>
              <a:pathLst>
                <a:path w="862" h="5267" extrusionOk="0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9443775" y="6289750"/>
              <a:ext cx="131650" cy="21575"/>
            </a:xfrm>
            <a:custGeom>
              <a:avLst/>
              <a:gdLst/>
              <a:ahLst/>
              <a:cxnLst/>
              <a:rect l="l" t="t" r="r" b="b"/>
              <a:pathLst>
                <a:path w="5266" h="863" extrusionOk="0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10352250" y="5479400"/>
              <a:ext cx="79550" cy="82475"/>
            </a:xfrm>
            <a:custGeom>
              <a:avLst/>
              <a:gdLst/>
              <a:ahLst/>
              <a:cxnLst/>
              <a:rect l="l" t="t" r="r" b="b"/>
              <a:pathLst>
                <a:path w="3182" h="3299" extrusionOk="0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661075" y="6634800"/>
              <a:ext cx="21325" cy="134600"/>
            </a:xfrm>
            <a:custGeom>
              <a:avLst/>
              <a:gdLst/>
              <a:ahLst/>
              <a:cxnLst/>
              <a:rect l="l" t="t" r="r" b="b"/>
              <a:pathLst>
                <a:path w="853" h="5384" extrusionOk="0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7606025" y="6689875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9367675" y="4698975"/>
              <a:ext cx="21325" cy="134575"/>
            </a:xfrm>
            <a:custGeom>
              <a:avLst/>
              <a:gdLst/>
              <a:ahLst/>
              <a:cxnLst/>
              <a:rect l="l" t="t" r="r" b="b"/>
              <a:pathLst>
                <a:path w="853" h="5383" extrusionOk="0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9312625" y="4756950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10548225" y="4191275"/>
              <a:ext cx="82475" cy="82475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6976000" y="4717325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6920950" y="4772375"/>
              <a:ext cx="131400" cy="21300"/>
            </a:xfrm>
            <a:custGeom>
              <a:avLst/>
              <a:gdLst/>
              <a:ahLst/>
              <a:cxnLst/>
              <a:rect l="l" t="t" r="r" b="b"/>
              <a:pathLst>
                <a:path w="5256" h="852" extrusionOk="0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6874950" y="5824450"/>
              <a:ext cx="21550" cy="131425"/>
            </a:xfrm>
            <a:custGeom>
              <a:avLst/>
              <a:gdLst/>
              <a:ahLst/>
              <a:cxnLst/>
              <a:rect l="l" t="t" r="r" b="b"/>
              <a:pathLst>
                <a:path w="862" h="5257" extrusionOk="0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6819900" y="5879500"/>
              <a:ext cx="134575" cy="21325"/>
            </a:xfrm>
            <a:custGeom>
              <a:avLst/>
              <a:gdLst/>
              <a:ahLst/>
              <a:cxnLst/>
              <a:rect l="l" t="t" r="r" b="b"/>
              <a:pathLst>
                <a:path w="5383" h="853" extrusionOk="0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7911875" y="5368625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8966900" y="3851675"/>
              <a:ext cx="79550" cy="79525"/>
            </a:xfrm>
            <a:custGeom>
              <a:avLst/>
              <a:gdLst/>
              <a:ahLst/>
              <a:cxnLst/>
              <a:rect l="l" t="t" r="r" b="b"/>
              <a:pathLst>
                <a:path w="3182" h="3181" extrusionOk="0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3" y="1296916"/>
            <a:ext cx="2934369" cy="313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25;p65"/>
          <p:cNvSpPr txBox="1">
            <a:spLocks noGrp="1"/>
          </p:cNvSpPr>
          <p:nvPr>
            <p:ph type="title"/>
          </p:nvPr>
        </p:nvSpPr>
        <p:spPr>
          <a:xfrm>
            <a:off x="1333500" y="1662349"/>
            <a:ext cx="5753100" cy="5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561" name="Google Shape;1561;p55"/>
          <p:cNvSpPr txBox="1">
            <a:spLocks noGrp="1"/>
          </p:cNvSpPr>
          <p:nvPr>
            <p:ph type="body" idx="1"/>
          </p:nvPr>
        </p:nvSpPr>
        <p:spPr>
          <a:xfrm>
            <a:off x="2057400" y="2756848"/>
            <a:ext cx="5029200" cy="424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2" name="مربع نص 1"/>
          <p:cNvSpPr txBox="1"/>
          <p:nvPr/>
        </p:nvSpPr>
        <p:spPr>
          <a:xfrm>
            <a:off x="5667153" y="4221125"/>
            <a:ext cx="278573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AE" sz="1600" u="sng" dirty="0" smtClean="0"/>
              <a:t>Nasser rashed Al-Quraini</a:t>
            </a:r>
            <a:endParaRPr lang="ar-SA" sz="16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830" name="Google Shape;830;p37"/>
          <p:cNvSpPr txBox="1">
            <a:spLocks noGrp="1"/>
          </p:cNvSpPr>
          <p:nvPr>
            <p:ph type="subTitle" idx="1"/>
          </p:nvPr>
        </p:nvSpPr>
        <p:spPr>
          <a:xfrm>
            <a:off x="243135" y="1371147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Introduction</a:t>
            </a:r>
            <a:endParaRPr dirty="0"/>
          </a:p>
        </p:txBody>
      </p:sp>
      <p:sp>
        <p:nvSpPr>
          <p:cNvPr id="832" name="Google Shape;832;p37"/>
          <p:cNvSpPr txBox="1">
            <a:spLocks noGrp="1"/>
          </p:cNvSpPr>
          <p:nvPr>
            <p:ph type="subTitle" idx="2"/>
          </p:nvPr>
        </p:nvSpPr>
        <p:spPr>
          <a:xfrm>
            <a:off x="4339981" y="1315991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sz="1800" b="1" dirty="0"/>
              <a:t>Design</a:t>
            </a:r>
            <a:endParaRPr sz="1800" b="1" dirty="0"/>
          </a:p>
        </p:txBody>
      </p:sp>
      <p:sp>
        <p:nvSpPr>
          <p:cNvPr id="835" name="Google Shape;835;p37"/>
          <p:cNvSpPr txBox="1">
            <a:spLocks noGrp="1"/>
          </p:cNvSpPr>
          <p:nvPr>
            <p:ph type="subTitle" idx="3"/>
          </p:nvPr>
        </p:nvSpPr>
        <p:spPr>
          <a:xfrm>
            <a:off x="617114" y="2349551"/>
            <a:ext cx="2668286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Exploration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Pre-processing</a:t>
            </a:r>
          </a:p>
        </p:txBody>
      </p:sp>
      <p:sp>
        <p:nvSpPr>
          <p:cNvPr id="838" name="Google Shape;838;p37"/>
          <p:cNvSpPr txBox="1">
            <a:spLocks noGrp="1"/>
          </p:cNvSpPr>
          <p:nvPr>
            <p:ph type="title" idx="9"/>
          </p:nvPr>
        </p:nvSpPr>
        <p:spPr>
          <a:xfrm>
            <a:off x="798805" y="1315890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*</a:t>
            </a:r>
            <a:endParaRPr dirty="0"/>
          </a:p>
        </p:txBody>
      </p:sp>
      <p:sp>
        <p:nvSpPr>
          <p:cNvPr id="839" name="Google Shape;839;p37"/>
          <p:cNvSpPr txBox="1">
            <a:spLocks noGrp="1"/>
          </p:cNvSpPr>
          <p:nvPr>
            <p:ph type="title" idx="13"/>
          </p:nvPr>
        </p:nvSpPr>
        <p:spPr>
          <a:xfrm>
            <a:off x="5309777" y="1234708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*</a:t>
            </a:r>
            <a:endParaRPr sz="2800" dirty="0"/>
          </a:p>
        </p:txBody>
      </p:sp>
      <p:sp>
        <p:nvSpPr>
          <p:cNvPr id="840" name="Google Shape;840;p37"/>
          <p:cNvSpPr txBox="1">
            <a:spLocks noGrp="1"/>
          </p:cNvSpPr>
          <p:nvPr>
            <p:ph type="title" idx="14"/>
          </p:nvPr>
        </p:nvSpPr>
        <p:spPr>
          <a:xfrm>
            <a:off x="806482" y="2152475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*</a:t>
            </a:r>
            <a:endParaRPr dirty="0"/>
          </a:p>
        </p:txBody>
      </p:sp>
      <p:sp>
        <p:nvSpPr>
          <p:cNvPr id="842" name="Google Shape;842;p37"/>
          <p:cNvSpPr/>
          <p:nvPr/>
        </p:nvSpPr>
        <p:spPr>
          <a:xfrm>
            <a:off x="431825" y="4448375"/>
            <a:ext cx="79525" cy="79550"/>
          </a:xfrm>
          <a:custGeom>
            <a:avLst/>
            <a:gdLst/>
            <a:ahLst/>
            <a:cxnLst/>
            <a:rect l="l" t="t" r="r" b="b"/>
            <a:pathLst>
              <a:path w="3181" h="3182" extrusionOk="0">
                <a:moveTo>
                  <a:pt x="1586" y="852"/>
                </a:moveTo>
                <a:cubicBezTo>
                  <a:pt x="1958" y="852"/>
                  <a:pt x="2320" y="1224"/>
                  <a:pt x="2320" y="1586"/>
                </a:cubicBezTo>
                <a:cubicBezTo>
                  <a:pt x="2320" y="2075"/>
                  <a:pt x="1958" y="2320"/>
                  <a:pt x="1586" y="2320"/>
                </a:cubicBezTo>
                <a:cubicBezTo>
                  <a:pt x="1096" y="2320"/>
                  <a:pt x="852" y="2075"/>
                  <a:pt x="852" y="1586"/>
                </a:cubicBezTo>
                <a:cubicBezTo>
                  <a:pt x="852" y="1224"/>
                  <a:pt x="1096" y="852"/>
                  <a:pt x="1586" y="852"/>
                </a:cubicBezTo>
                <a:close/>
                <a:moveTo>
                  <a:pt x="1586" y="1"/>
                </a:moveTo>
                <a:cubicBezTo>
                  <a:pt x="607" y="1"/>
                  <a:pt x="0" y="735"/>
                  <a:pt x="0" y="1586"/>
                </a:cubicBezTo>
                <a:cubicBezTo>
                  <a:pt x="0" y="2447"/>
                  <a:pt x="607" y="3181"/>
                  <a:pt x="1586" y="3181"/>
                </a:cubicBezTo>
                <a:cubicBezTo>
                  <a:pt x="2447" y="3181"/>
                  <a:pt x="3181" y="2447"/>
                  <a:pt x="3181" y="1586"/>
                </a:cubicBezTo>
                <a:cubicBezTo>
                  <a:pt x="3181" y="735"/>
                  <a:pt x="2447" y="1"/>
                  <a:pt x="15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40;p37"/>
          <p:cNvSpPr txBox="1">
            <a:spLocks/>
          </p:cNvSpPr>
          <p:nvPr/>
        </p:nvSpPr>
        <p:spPr>
          <a:xfrm>
            <a:off x="5691741" y="2654351"/>
            <a:ext cx="548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lang="en" dirty="0"/>
          </a:p>
        </p:txBody>
      </p:sp>
      <p:sp>
        <p:nvSpPr>
          <p:cNvPr id="16" name="Google Shape;840;p37">
            <a:extLst>
              <a:ext uri="{FF2B5EF4-FFF2-40B4-BE49-F238E27FC236}">
                <a16:creationId xmlns:a16="http://schemas.microsoft.com/office/drawing/2014/main" xmlns="" id="{9795DC82-9817-3D4E-80B2-3B8E0C4DC036}"/>
              </a:ext>
            </a:extLst>
          </p:cNvPr>
          <p:cNvSpPr txBox="1">
            <a:spLocks/>
          </p:cNvSpPr>
          <p:nvPr/>
        </p:nvSpPr>
        <p:spPr>
          <a:xfrm>
            <a:off x="5345714" y="3334579"/>
            <a:ext cx="548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sz="2800" dirty="0" smtClean="0"/>
              <a:t>*</a:t>
            </a:r>
            <a:endParaRPr lang="en" sz="2800" dirty="0"/>
          </a:p>
        </p:txBody>
      </p:sp>
      <p:sp>
        <p:nvSpPr>
          <p:cNvPr id="18" name="Google Shape;840;p37">
            <a:extLst>
              <a:ext uri="{FF2B5EF4-FFF2-40B4-BE49-F238E27FC236}">
                <a16:creationId xmlns:a16="http://schemas.microsoft.com/office/drawing/2014/main" xmlns="" id="{C28F5B40-3648-9F4D-8FA0-D78BA90C00DD}"/>
              </a:ext>
            </a:extLst>
          </p:cNvPr>
          <p:cNvSpPr txBox="1">
            <a:spLocks/>
          </p:cNvSpPr>
          <p:nvPr/>
        </p:nvSpPr>
        <p:spPr>
          <a:xfrm>
            <a:off x="973562" y="3245336"/>
            <a:ext cx="548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" sz="3200" dirty="0" smtClean="0"/>
              <a:t>*</a:t>
            </a:r>
            <a:endParaRPr lang="en" sz="3200" dirty="0"/>
          </a:p>
        </p:txBody>
      </p:sp>
      <p:sp>
        <p:nvSpPr>
          <p:cNvPr id="19" name="Google Shape;840;p37">
            <a:extLst>
              <a:ext uri="{FF2B5EF4-FFF2-40B4-BE49-F238E27FC236}">
                <a16:creationId xmlns:a16="http://schemas.microsoft.com/office/drawing/2014/main" xmlns="" id="{A89B65AE-6CDD-D746-BD01-46AB9E673C72}"/>
              </a:ext>
            </a:extLst>
          </p:cNvPr>
          <p:cNvSpPr txBox="1">
            <a:spLocks/>
          </p:cNvSpPr>
          <p:nvPr/>
        </p:nvSpPr>
        <p:spPr>
          <a:xfrm>
            <a:off x="699212" y="2645936"/>
            <a:ext cx="548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 lang="en" dirty="0"/>
          </a:p>
        </p:txBody>
      </p:sp>
      <p:sp>
        <p:nvSpPr>
          <p:cNvPr id="25" name="Google Shape;835;p37">
            <a:extLst>
              <a:ext uri="{FF2B5EF4-FFF2-40B4-BE49-F238E27FC236}">
                <a16:creationId xmlns:a16="http://schemas.microsoft.com/office/drawing/2014/main" xmlns="" id="{6605E847-2AC0-E249-875D-88B9B0F3288E}"/>
              </a:ext>
            </a:extLst>
          </p:cNvPr>
          <p:cNvSpPr txBox="1">
            <a:spLocks/>
          </p:cNvSpPr>
          <p:nvPr/>
        </p:nvSpPr>
        <p:spPr>
          <a:xfrm>
            <a:off x="5746516" y="3356894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26" name="Google Shape;835;p37">
            <a:extLst>
              <a:ext uri="{FF2B5EF4-FFF2-40B4-BE49-F238E27FC236}">
                <a16:creationId xmlns:a16="http://schemas.microsoft.com/office/drawing/2014/main" xmlns="" id="{F76E574E-7143-E740-B46E-12B02FCA3438}"/>
              </a:ext>
            </a:extLst>
          </p:cNvPr>
          <p:cNvSpPr txBox="1">
            <a:spLocks/>
          </p:cNvSpPr>
          <p:nvPr/>
        </p:nvSpPr>
        <p:spPr>
          <a:xfrm>
            <a:off x="1247912" y="3352879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taatliches"/>
              <a:buNone/>
              <a:defRPr sz="2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 dirty="0"/>
              <a:t>tools</a:t>
            </a:r>
          </a:p>
        </p:txBody>
      </p:sp>
      <p:sp>
        <p:nvSpPr>
          <p:cNvPr id="2" name="مربع نص 1"/>
          <p:cNvSpPr txBox="1"/>
          <p:nvPr/>
        </p:nvSpPr>
        <p:spPr>
          <a:xfrm>
            <a:off x="5691741" y="2243470"/>
            <a:ext cx="197423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600" b="1" dirty="0" smtClean="0"/>
              <a:t>CNN model</a:t>
            </a:r>
            <a:endParaRPr lang="ar-SA" sz="1600" b="1" dirty="0"/>
          </a:p>
        </p:txBody>
      </p:sp>
      <p:sp>
        <p:nvSpPr>
          <p:cNvPr id="3" name="مربع نص 2"/>
          <p:cNvSpPr txBox="1"/>
          <p:nvPr/>
        </p:nvSpPr>
        <p:spPr>
          <a:xfrm>
            <a:off x="5345714" y="2061161"/>
            <a:ext cx="38277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 smtClean="0"/>
              <a:t>*</a:t>
            </a:r>
            <a:endParaRPr lang="ar-S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4"/>
          <p:cNvSpPr txBox="1">
            <a:spLocks noGrp="1"/>
          </p:cNvSpPr>
          <p:nvPr>
            <p:ph type="title"/>
          </p:nvPr>
        </p:nvSpPr>
        <p:spPr>
          <a:xfrm>
            <a:off x="3230082" y="1017458"/>
            <a:ext cx="3402825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/>
            </a:r>
            <a:br>
              <a:rPr lang="en" sz="4000" dirty="0"/>
            </a:b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1230" name="Google Shape;1230;p44"/>
          <p:cNvSpPr/>
          <p:nvPr/>
        </p:nvSpPr>
        <p:spPr>
          <a:xfrm>
            <a:off x="-41600" y="0"/>
            <a:ext cx="2241875" cy="1017458"/>
          </a:xfrm>
          <a:custGeom>
            <a:avLst/>
            <a:gdLst/>
            <a:ahLst/>
            <a:cxnLst/>
            <a:rect l="l" t="t" r="r" b="b"/>
            <a:pathLst>
              <a:path w="48096" h="21828" extrusionOk="0">
                <a:moveTo>
                  <a:pt x="1" y="0"/>
                </a:moveTo>
                <a:lnTo>
                  <a:pt x="1" y="16562"/>
                </a:lnTo>
                <a:cubicBezTo>
                  <a:pt x="659" y="16562"/>
                  <a:pt x="1370" y="16672"/>
                  <a:pt x="2028" y="16782"/>
                </a:cubicBezTo>
                <a:cubicBezTo>
                  <a:pt x="7130" y="17716"/>
                  <a:pt x="11737" y="20292"/>
                  <a:pt x="16725" y="21388"/>
                </a:cubicBezTo>
                <a:cubicBezTo>
                  <a:pt x="17932" y="21665"/>
                  <a:pt x="19248" y="21827"/>
                  <a:pt x="20512" y="21827"/>
                </a:cubicBezTo>
                <a:cubicBezTo>
                  <a:pt x="24513" y="21827"/>
                  <a:pt x="28519" y="20401"/>
                  <a:pt x="30436" y="17058"/>
                </a:cubicBezTo>
                <a:cubicBezTo>
                  <a:pt x="32081" y="14097"/>
                  <a:pt x="31700" y="10310"/>
                  <a:pt x="33617" y="7516"/>
                </a:cubicBezTo>
                <a:cubicBezTo>
                  <a:pt x="36688" y="3071"/>
                  <a:pt x="43708" y="3567"/>
                  <a:pt x="47933" y="167"/>
                </a:cubicBezTo>
                <a:lnTo>
                  <a:pt x="480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>
            <a:spLocks noGrp="1"/>
          </p:cNvSpPr>
          <p:nvPr>
            <p:ph type="subTitle" idx="1"/>
          </p:nvPr>
        </p:nvSpPr>
        <p:spPr>
          <a:xfrm>
            <a:off x="4078512" y="1814727"/>
            <a:ext cx="4835839" cy="2262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800" dirty="0"/>
              <a:t>In this study, face detection was performed from the images in the LFW data set.</a:t>
            </a:r>
          </a:p>
          <a:p>
            <a:pPr algn="l"/>
            <a:r>
              <a:rPr lang="en-US" sz="1800" dirty="0"/>
              <a:t>Before face detection in LFW images, multiple face detection performed in single images.</a:t>
            </a:r>
          </a:p>
          <a:p>
            <a:pPr algn="l"/>
            <a:r>
              <a:rPr lang="en-US" sz="1800" dirty="0"/>
              <a:t>Desired number of images are taken from the zip file in the LFW data set. Then the face detection was made from these images.</a:t>
            </a:r>
          </a:p>
        </p:txBody>
      </p:sp>
      <p:sp>
        <p:nvSpPr>
          <p:cNvPr id="847" name="Google Shape;84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Introduction</a:t>
            </a:r>
            <a:endParaRPr b="0" dirty="0"/>
          </a:p>
        </p:txBody>
      </p:sp>
      <p:grpSp>
        <p:nvGrpSpPr>
          <p:cNvPr id="900" name="Google Shape;900;p38"/>
          <p:cNvGrpSpPr/>
          <p:nvPr/>
        </p:nvGrpSpPr>
        <p:grpSpPr>
          <a:xfrm>
            <a:off x="6819900" y="3851675"/>
            <a:ext cx="3810800" cy="3426100"/>
            <a:chOff x="6819900" y="3851675"/>
            <a:chExt cx="3810800" cy="3426100"/>
          </a:xfrm>
        </p:grpSpPr>
        <p:sp>
          <p:nvSpPr>
            <p:cNvPr id="901" name="Google Shape;901;p38"/>
            <p:cNvSpPr/>
            <p:nvPr/>
          </p:nvSpPr>
          <p:spPr>
            <a:xfrm>
              <a:off x="8725175" y="5072525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8666925" y="5127575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10376725" y="7198225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9498825" y="6234700"/>
              <a:ext cx="21550" cy="131675"/>
            </a:xfrm>
            <a:custGeom>
              <a:avLst/>
              <a:gdLst/>
              <a:ahLst/>
              <a:cxnLst/>
              <a:rect l="l" t="t" r="r" b="b"/>
              <a:pathLst>
                <a:path w="862" h="5267" extrusionOk="0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9443775" y="6289750"/>
              <a:ext cx="131650" cy="21575"/>
            </a:xfrm>
            <a:custGeom>
              <a:avLst/>
              <a:gdLst/>
              <a:ahLst/>
              <a:cxnLst/>
              <a:rect l="l" t="t" r="r" b="b"/>
              <a:pathLst>
                <a:path w="5266" h="863" extrusionOk="0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10352250" y="5479400"/>
              <a:ext cx="79550" cy="82475"/>
            </a:xfrm>
            <a:custGeom>
              <a:avLst/>
              <a:gdLst/>
              <a:ahLst/>
              <a:cxnLst/>
              <a:rect l="l" t="t" r="r" b="b"/>
              <a:pathLst>
                <a:path w="3182" h="3299" extrusionOk="0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7661075" y="6634800"/>
              <a:ext cx="21325" cy="134600"/>
            </a:xfrm>
            <a:custGeom>
              <a:avLst/>
              <a:gdLst/>
              <a:ahLst/>
              <a:cxnLst/>
              <a:rect l="l" t="t" r="r" b="b"/>
              <a:pathLst>
                <a:path w="853" h="5384" extrusionOk="0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7606025" y="6689875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9367675" y="4698975"/>
              <a:ext cx="21325" cy="134575"/>
            </a:xfrm>
            <a:custGeom>
              <a:avLst/>
              <a:gdLst/>
              <a:ahLst/>
              <a:cxnLst/>
              <a:rect l="l" t="t" r="r" b="b"/>
              <a:pathLst>
                <a:path w="853" h="5383" extrusionOk="0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9312625" y="4756950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10548225" y="4191275"/>
              <a:ext cx="82475" cy="82475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6976000" y="4717325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6920950" y="4772375"/>
              <a:ext cx="131400" cy="21300"/>
            </a:xfrm>
            <a:custGeom>
              <a:avLst/>
              <a:gdLst/>
              <a:ahLst/>
              <a:cxnLst/>
              <a:rect l="l" t="t" r="r" b="b"/>
              <a:pathLst>
                <a:path w="5256" h="852" extrusionOk="0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6874950" y="5824450"/>
              <a:ext cx="21550" cy="131425"/>
            </a:xfrm>
            <a:custGeom>
              <a:avLst/>
              <a:gdLst/>
              <a:ahLst/>
              <a:cxnLst/>
              <a:rect l="l" t="t" r="r" b="b"/>
              <a:pathLst>
                <a:path w="862" h="5257" extrusionOk="0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6819900" y="5879500"/>
              <a:ext cx="134575" cy="21325"/>
            </a:xfrm>
            <a:custGeom>
              <a:avLst/>
              <a:gdLst/>
              <a:ahLst/>
              <a:cxnLst/>
              <a:rect l="l" t="t" r="r" b="b"/>
              <a:pathLst>
                <a:path w="5383" h="853" extrusionOk="0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7911875" y="5368625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8966900" y="3851675"/>
              <a:ext cx="79550" cy="79525"/>
            </a:xfrm>
            <a:custGeom>
              <a:avLst/>
              <a:gdLst/>
              <a:ahLst/>
              <a:cxnLst/>
              <a:rect l="l" t="t" r="r" b="b"/>
              <a:pathLst>
                <a:path w="3182" h="3181" extrusionOk="0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888"/>
            <a:ext cx="4082902" cy="332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41"/>
          <p:cNvGrpSpPr/>
          <p:nvPr/>
        </p:nvGrpSpPr>
        <p:grpSpPr>
          <a:xfrm>
            <a:off x="4571200" y="1173325"/>
            <a:ext cx="3810800" cy="3426100"/>
            <a:chOff x="4571200" y="1173325"/>
            <a:chExt cx="3810800" cy="3426100"/>
          </a:xfrm>
        </p:grpSpPr>
        <p:sp>
          <p:nvSpPr>
            <p:cNvPr id="974" name="Google Shape;974;p41"/>
            <p:cNvSpPr/>
            <p:nvPr/>
          </p:nvSpPr>
          <p:spPr>
            <a:xfrm>
              <a:off x="6476475" y="2394175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127"/>
                    <a:pt x="0" y="372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372"/>
                  </a:lnTo>
                  <a:cubicBezTo>
                    <a:pt x="852" y="127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6418225" y="2449225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490" y="0"/>
                  </a:moveTo>
                  <a:cubicBezTo>
                    <a:pt x="246" y="0"/>
                    <a:pt x="1" y="245"/>
                    <a:pt x="1" y="489"/>
                  </a:cubicBezTo>
                  <a:cubicBezTo>
                    <a:pt x="1" y="734"/>
                    <a:pt x="246" y="861"/>
                    <a:pt x="490" y="861"/>
                  </a:cubicBezTo>
                  <a:lnTo>
                    <a:pt x="5022" y="861"/>
                  </a:lnTo>
                  <a:cubicBezTo>
                    <a:pt x="5266" y="861"/>
                    <a:pt x="5384" y="734"/>
                    <a:pt x="5384" y="489"/>
                  </a:cubicBezTo>
                  <a:cubicBezTo>
                    <a:pt x="5384" y="245"/>
                    <a:pt x="5266" y="0"/>
                    <a:pt x="5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8128025" y="4519875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52"/>
                  </a:moveTo>
                  <a:cubicBezTo>
                    <a:pt x="1958" y="852"/>
                    <a:pt x="2320" y="1224"/>
                    <a:pt x="2320" y="1586"/>
                  </a:cubicBezTo>
                  <a:cubicBezTo>
                    <a:pt x="2320" y="2075"/>
                    <a:pt x="1958" y="2320"/>
                    <a:pt x="1586" y="2320"/>
                  </a:cubicBezTo>
                  <a:cubicBezTo>
                    <a:pt x="1096" y="2320"/>
                    <a:pt x="852" y="2075"/>
                    <a:pt x="852" y="1586"/>
                  </a:cubicBezTo>
                  <a:cubicBezTo>
                    <a:pt x="852" y="1224"/>
                    <a:pt x="1096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607" y="1"/>
                    <a:pt x="0" y="735"/>
                    <a:pt x="0" y="1586"/>
                  </a:cubicBezTo>
                  <a:cubicBezTo>
                    <a:pt x="0" y="2447"/>
                    <a:pt x="607" y="3181"/>
                    <a:pt x="1586" y="3181"/>
                  </a:cubicBezTo>
                  <a:cubicBezTo>
                    <a:pt x="2447" y="3181"/>
                    <a:pt x="3181" y="2447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7250125" y="3556350"/>
              <a:ext cx="21550" cy="131675"/>
            </a:xfrm>
            <a:custGeom>
              <a:avLst/>
              <a:gdLst/>
              <a:ahLst/>
              <a:cxnLst/>
              <a:rect l="l" t="t" r="r" b="b"/>
              <a:pathLst>
                <a:path w="862" h="5267" extrusionOk="0">
                  <a:moveTo>
                    <a:pt x="372" y="1"/>
                  </a:moveTo>
                  <a:cubicBezTo>
                    <a:pt x="128" y="1"/>
                    <a:pt x="1" y="128"/>
                    <a:pt x="1" y="373"/>
                  </a:cubicBezTo>
                  <a:lnTo>
                    <a:pt x="1" y="4894"/>
                  </a:lnTo>
                  <a:cubicBezTo>
                    <a:pt x="1" y="5139"/>
                    <a:pt x="128" y="5266"/>
                    <a:pt x="372" y="5266"/>
                  </a:cubicBezTo>
                  <a:cubicBezTo>
                    <a:pt x="617" y="5266"/>
                    <a:pt x="862" y="5139"/>
                    <a:pt x="862" y="4894"/>
                  </a:cubicBezTo>
                  <a:lnTo>
                    <a:pt x="862" y="373"/>
                  </a:lnTo>
                  <a:cubicBezTo>
                    <a:pt x="862" y="128"/>
                    <a:pt x="617" y="1"/>
                    <a:pt x="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7195075" y="3611400"/>
              <a:ext cx="131650" cy="21575"/>
            </a:xfrm>
            <a:custGeom>
              <a:avLst/>
              <a:gdLst/>
              <a:ahLst/>
              <a:cxnLst/>
              <a:rect l="l" t="t" r="r" b="b"/>
              <a:pathLst>
                <a:path w="5266" h="863" extrusionOk="0">
                  <a:moveTo>
                    <a:pt x="372" y="1"/>
                  </a:moveTo>
                  <a:cubicBezTo>
                    <a:pt x="128" y="1"/>
                    <a:pt x="0" y="246"/>
                    <a:pt x="0" y="373"/>
                  </a:cubicBezTo>
                  <a:cubicBezTo>
                    <a:pt x="0" y="617"/>
                    <a:pt x="128" y="862"/>
                    <a:pt x="372" y="862"/>
                  </a:cubicBezTo>
                  <a:lnTo>
                    <a:pt x="4894" y="862"/>
                  </a:lnTo>
                  <a:cubicBezTo>
                    <a:pt x="5139" y="862"/>
                    <a:pt x="5266" y="617"/>
                    <a:pt x="5266" y="373"/>
                  </a:cubicBezTo>
                  <a:cubicBezTo>
                    <a:pt x="5266" y="246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8103550" y="2801050"/>
              <a:ext cx="79550" cy="82475"/>
            </a:xfrm>
            <a:custGeom>
              <a:avLst/>
              <a:gdLst/>
              <a:ahLst/>
              <a:cxnLst/>
              <a:rect l="l" t="t" r="r" b="b"/>
              <a:pathLst>
                <a:path w="3182" h="3299" extrusionOk="0">
                  <a:moveTo>
                    <a:pt x="1586" y="852"/>
                  </a:moveTo>
                  <a:cubicBezTo>
                    <a:pt x="2075" y="852"/>
                    <a:pt x="2320" y="1224"/>
                    <a:pt x="2320" y="1586"/>
                  </a:cubicBezTo>
                  <a:cubicBezTo>
                    <a:pt x="2320" y="2075"/>
                    <a:pt x="2075" y="2447"/>
                    <a:pt x="1586" y="2447"/>
                  </a:cubicBezTo>
                  <a:cubicBezTo>
                    <a:pt x="1224" y="2447"/>
                    <a:pt x="852" y="2075"/>
                    <a:pt x="852" y="1586"/>
                  </a:cubicBezTo>
                  <a:cubicBezTo>
                    <a:pt x="852" y="1224"/>
                    <a:pt x="1224" y="852"/>
                    <a:pt x="1586" y="85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86"/>
                  </a:cubicBezTo>
                  <a:cubicBezTo>
                    <a:pt x="0" y="2565"/>
                    <a:pt x="734" y="3299"/>
                    <a:pt x="1586" y="3299"/>
                  </a:cubicBezTo>
                  <a:cubicBezTo>
                    <a:pt x="2447" y="3299"/>
                    <a:pt x="3181" y="2565"/>
                    <a:pt x="3181" y="158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5412375" y="3956450"/>
              <a:ext cx="21325" cy="134600"/>
            </a:xfrm>
            <a:custGeom>
              <a:avLst/>
              <a:gdLst/>
              <a:ahLst/>
              <a:cxnLst/>
              <a:rect l="l" t="t" r="r" b="b"/>
              <a:pathLst>
                <a:path w="853" h="5384" extrusionOk="0">
                  <a:moveTo>
                    <a:pt x="490" y="1"/>
                  </a:moveTo>
                  <a:cubicBezTo>
                    <a:pt x="245" y="1"/>
                    <a:pt x="1" y="246"/>
                    <a:pt x="1" y="490"/>
                  </a:cubicBezTo>
                  <a:lnTo>
                    <a:pt x="1" y="4894"/>
                  </a:lnTo>
                  <a:cubicBezTo>
                    <a:pt x="1" y="5139"/>
                    <a:pt x="245" y="5384"/>
                    <a:pt x="490" y="5384"/>
                  </a:cubicBezTo>
                  <a:cubicBezTo>
                    <a:pt x="735" y="5384"/>
                    <a:pt x="852" y="5139"/>
                    <a:pt x="852" y="4894"/>
                  </a:cubicBezTo>
                  <a:lnTo>
                    <a:pt x="852" y="490"/>
                  </a:lnTo>
                  <a:cubicBezTo>
                    <a:pt x="852" y="246"/>
                    <a:pt x="735" y="1"/>
                    <a:pt x="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5357325" y="4011525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0"/>
                  </a:moveTo>
                  <a:cubicBezTo>
                    <a:pt x="118" y="0"/>
                    <a:pt x="1" y="245"/>
                    <a:pt x="1" y="489"/>
                  </a:cubicBezTo>
                  <a:cubicBezTo>
                    <a:pt x="1" y="734"/>
                    <a:pt x="118" y="861"/>
                    <a:pt x="363" y="861"/>
                  </a:cubicBezTo>
                  <a:lnTo>
                    <a:pt x="4894" y="861"/>
                  </a:lnTo>
                  <a:cubicBezTo>
                    <a:pt x="5139" y="861"/>
                    <a:pt x="5383" y="734"/>
                    <a:pt x="5383" y="489"/>
                  </a:cubicBezTo>
                  <a:cubicBezTo>
                    <a:pt x="5383" y="245"/>
                    <a:pt x="5139" y="0"/>
                    <a:pt x="4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7118975" y="2020625"/>
              <a:ext cx="21325" cy="134575"/>
            </a:xfrm>
            <a:custGeom>
              <a:avLst/>
              <a:gdLst/>
              <a:ahLst/>
              <a:cxnLst/>
              <a:rect l="l" t="t" r="r" b="b"/>
              <a:pathLst>
                <a:path w="853" h="5383" extrusionOk="0">
                  <a:moveTo>
                    <a:pt x="490" y="0"/>
                  </a:moveTo>
                  <a:cubicBezTo>
                    <a:pt x="245" y="0"/>
                    <a:pt x="1" y="245"/>
                    <a:pt x="1" y="489"/>
                  </a:cubicBezTo>
                  <a:lnTo>
                    <a:pt x="1" y="4893"/>
                  </a:lnTo>
                  <a:cubicBezTo>
                    <a:pt x="1" y="5138"/>
                    <a:pt x="245" y="5383"/>
                    <a:pt x="490" y="5383"/>
                  </a:cubicBezTo>
                  <a:cubicBezTo>
                    <a:pt x="735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735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7063925" y="2078600"/>
              <a:ext cx="134600" cy="21550"/>
            </a:xfrm>
            <a:custGeom>
              <a:avLst/>
              <a:gdLst/>
              <a:ahLst/>
              <a:cxnLst/>
              <a:rect l="l" t="t" r="r" b="b"/>
              <a:pathLst>
                <a:path w="5384" h="862" extrusionOk="0">
                  <a:moveTo>
                    <a:pt x="363" y="1"/>
                  </a:moveTo>
                  <a:cubicBezTo>
                    <a:pt x="118" y="1"/>
                    <a:pt x="1" y="128"/>
                    <a:pt x="1" y="372"/>
                  </a:cubicBezTo>
                  <a:cubicBezTo>
                    <a:pt x="1" y="617"/>
                    <a:pt x="118" y="862"/>
                    <a:pt x="363" y="862"/>
                  </a:cubicBezTo>
                  <a:lnTo>
                    <a:pt x="4894" y="862"/>
                  </a:lnTo>
                  <a:cubicBezTo>
                    <a:pt x="5139" y="862"/>
                    <a:pt x="5383" y="617"/>
                    <a:pt x="5383" y="372"/>
                  </a:cubicBezTo>
                  <a:cubicBezTo>
                    <a:pt x="5383" y="128"/>
                    <a:pt x="5139" y="1"/>
                    <a:pt x="48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8299525" y="1512925"/>
              <a:ext cx="82475" cy="82475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1713" y="979"/>
                  </a:moveTo>
                  <a:cubicBezTo>
                    <a:pt x="2076" y="979"/>
                    <a:pt x="2448" y="1224"/>
                    <a:pt x="2448" y="1713"/>
                  </a:cubicBezTo>
                  <a:cubicBezTo>
                    <a:pt x="2448" y="2075"/>
                    <a:pt x="2076" y="2447"/>
                    <a:pt x="1713" y="2447"/>
                  </a:cubicBezTo>
                  <a:cubicBezTo>
                    <a:pt x="1224" y="2447"/>
                    <a:pt x="852" y="2075"/>
                    <a:pt x="852" y="1713"/>
                  </a:cubicBezTo>
                  <a:cubicBezTo>
                    <a:pt x="852" y="1224"/>
                    <a:pt x="1224" y="979"/>
                    <a:pt x="1713" y="979"/>
                  </a:cubicBezTo>
                  <a:close/>
                  <a:moveTo>
                    <a:pt x="1713" y="0"/>
                  </a:moveTo>
                  <a:cubicBezTo>
                    <a:pt x="735" y="0"/>
                    <a:pt x="1" y="734"/>
                    <a:pt x="1" y="1713"/>
                  </a:cubicBezTo>
                  <a:cubicBezTo>
                    <a:pt x="1" y="2564"/>
                    <a:pt x="735" y="3298"/>
                    <a:pt x="1713" y="3298"/>
                  </a:cubicBezTo>
                  <a:cubicBezTo>
                    <a:pt x="2565" y="3298"/>
                    <a:pt x="3299" y="2564"/>
                    <a:pt x="3299" y="1713"/>
                  </a:cubicBezTo>
                  <a:cubicBezTo>
                    <a:pt x="3299" y="734"/>
                    <a:pt x="2565" y="0"/>
                    <a:pt x="1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727300" y="2038975"/>
              <a:ext cx="21300" cy="134575"/>
            </a:xfrm>
            <a:custGeom>
              <a:avLst/>
              <a:gdLst/>
              <a:ahLst/>
              <a:cxnLst/>
              <a:rect l="l" t="t" r="r" b="b"/>
              <a:pathLst>
                <a:path w="852" h="5383" extrusionOk="0">
                  <a:moveTo>
                    <a:pt x="362" y="0"/>
                  </a:moveTo>
                  <a:cubicBezTo>
                    <a:pt x="118" y="0"/>
                    <a:pt x="0" y="245"/>
                    <a:pt x="0" y="489"/>
                  </a:cubicBezTo>
                  <a:lnTo>
                    <a:pt x="0" y="4893"/>
                  </a:lnTo>
                  <a:cubicBezTo>
                    <a:pt x="0" y="5138"/>
                    <a:pt x="118" y="5383"/>
                    <a:pt x="362" y="5383"/>
                  </a:cubicBezTo>
                  <a:cubicBezTo>
                    <a:pt x="607" y="5383"/>
                    <a:pt x="852" y="5138"/>
                    <a:pt x="852" y="4893"/>
                  </a:cubicBezTo>
                  <a:lnTo>
                    <a:pt x="852" y="489"/>
                  </a:lnTo>
                  <a:cubicBezTo>
                    <a:pt x="852" y="245"/>
                    <a:pt x="607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4672250" y="2094025"/>
              <a:ext cx="131400" cy="21300"/>
            </a:xfrm>
            <a:custGeom>
              <a:avLst/>
              <a:gdLst/>
              <a:ahLst/>
              <a:cxnLst/>
              <a:rect l="l" t="t" r="r" b="b"/>
              <a:pathLst>
                <a:path w="5256" h="852" extrusionOk="0">
                  <a:moveTo>
                    <a:pt x="362" y="0"/>
                  </a:moveTo>
                  <a:cubicBezTo>
                    <a:pt x="117" y="0"/>
                    <a:pt x="0" y="245"/>
                    <a:pt x="0" y="489"/>
                  </a:cubicBezTo>
                  <a:cubicBezTo>
                    <a:pt x="0" y="734"/>
                    <a:pt x="117" y="852"/>
                    <a:pt x="362" y="852"/>
                  </a:cubicBezTo>
                  <a:lnTo>
                    <a:pt x="4893" y="852"/>
                  </a:lnTo>
                  <a:cubicBezTo>
                    <a:pt x="5138" y="852"/>
                    <a:pt x="5256" y="734"/>
                    <a:pt x="5256" y="489"/>
                  </a:cubicBezTo>
                  <a:cubicBezTo>
                    <a:pt x="5256" y="245"/>
                    <a:pt x="5138" y="0"/>
                    <a:pt x="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4626250" y="3146100"/>
              <a:ext cx="21550" cy="131425"/>
            </a:xfrm>
            <a:custGeom>
              <a:avLst/>
              <a:gdLst/>
              <a:ahLst/>
              <a:cxnLst/>
              <a:rect l="l" t="t" r="r" b="b"/>
              <a:pathLst>
                <a:path w="862" h="5257" extrusionOk="0">
                  <a:moveTo>
                    <a:pt x="489" y="1"/>
                  </a:moveTo>
                  <a:cubicBezTo>
                    <a:pt x="245" y="1"/>
                    <a:pt x="0" y="118"/>
                    <a:pt x="0" y="363"/>
                  </a:cubicBezTo>
                  <a:lnTo>
                    <a:pt x="0" y="4894"/>
                  </a:lnTo>
                  <a:cubicBezTo>
                    <a:pt x="0" y="5139"/>
                    <a:pt x="245" y="5256"/>
                    <a:pt x="489" y="5256"/>
                  </a:cubicBezTo>
                  <a:cubicBezTo>
                    <a:pt x="734" y="5256"/>
                    <a:pt x="861" y="5139"/>
                    <a:pt x="861" y="4894"/>
                  </a:cubicBezTo>
                  <a:lnTo>
                    <a:pt x="861" y="363"/>
                  </a:lnTo>
                  <a:cubicBezTo>
                    <a:pt x="861" y="118"/>
                    <a:pt x="734" y="1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4571200" y="3201150"/>
              <a:ext cx="134575" cy="21325"/>
            </a:xfrm>
            <a:custGeom>
              <a:avLst/>
              <a:gdLst/>
              <a:ahLst/>
              <a:cxnLst/>
              <a:rect l="l" t="t" r="r" b="b"/>
              <a:pathLst>
                <a:path w="5383" h="853" extrusionOk="0">
                  <a:moveTo>
                    <a:pt x="372" y="1"/>
                  </a:moveTo>
                  <a:cubicBezTo>
                    <a:pt x="127" y="1"/>
                    <a:pt x="0" y="245"/>
                    <a:pt x="0" y="490"/>
                  </a:cubicBezTo>
                  <a:cubicBezTo>
                    <a:pt x="0" y="735"/>
                    <a:pt x="127" y="852"/>
                    <a:pt x="372" y="852"/>
                  </a:cubicBezTo>
                  <a:lnTo>
                    <a:pt x="4893" y="852"/>
                  </a:lnTo>
                  <a:cubicBezTo>
                    <a:pt x="5138" y="852"/>
                    <a:pt x="5383" y="735"/>
                    <a:pt x="5383" y="490"/>
                  </a:cubicBezTo>
                  <a:cubicBezTo>
                    <a:pt x="5383" y="245"/>
                    <a:pt x="5138" y="1"/>
                    <a:pt x="4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5663175" y="2690275"/>
              <a:ext cx="79525" cy="79550"/>
            </a:xfrm>
            <a:custGeom>
              <a:avLst/>
              <a:gdLst/>
              <a:ahLst/>
              <a:cxnLst/>
              <a:rect l="l" t="t" r="r" b="b"/>
              <a:pathLst>
                <a:path w="3181" h="3182" extrusionOk="0">
                  <a:moveTo>
                    <a:pt x="1586" y="862"/>
                  </a:moveTo>
                  <a:cubicBezTo>
                    <a:pt x="1958" y="862"/>
                    <a:pt x="2320" y="1224"/>
                    <a:pt x="2320" y="1596"/>
                  </a:cubicBezTo>
                  <a:cubicBezTo>
                    <a:pt x="2320" y="2085"/>
                    <a:pt x="1958" y="2330"/>
                    <a:pt x="1586" y="2330"/>
                  </a:cubicBezTo>
                  <a:cubicBezTo>
                    <a:pt x="1224" y="2330"/>
                    <a:pt x="852" y="2085"/>
                    <a:pt x="852" y="1596"/>
                  </a:cubicBezTo>
                  <a:cubicBezTo>
                    <a:pt x="852" y="1224"/>
                    <a:pt x="1224" y="862"/>
                    <a:pt x="1586" y="862"/>
                  </a:cubicBezTo>
                  <a:close/>
                  <a:moveTo>
                    <a:pt x="1586" y="1"/>
                  </a:moveTo>
                  <a:cubicBezTo>
                    <a:pt x="734" y="1"/>
                    <a:pt x="0" y="735"/>
                    <a:pt x="0" y="1596"/>
                  </a:cubicBezTo>
                  <a:cubicBezTo>
                    <a:pt x="0" y="2447"/>
                    <a:pt x="734" y="3182"/>
                    <a:pt x="1586" y="3182"/>
                  </a:cubicBezTo>
                  <a:cubicBezTo>
                    <a:pt x="2447" y="3182"/>
                    <a:pt x="3181" y="2447"/>
                    <a:pt x="3181" y="1596"/>
                  </a:cubicBezTo>
                  <a:cubicBezTo>
                    <a:pt x="3181" y="735"/>
                    <a:pt x="2447" y="1"/>
                    <a:pt x="15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6718200" y="1173325"/>
              <a:ext cx="79550" cy="79525"/>
            </a:xfrm>
            <a:custGeom>
              <a:avLst/>
              <a:gdLst/>
              <a:ahLst/>
              <a:cxnLst/>
              <a:rect l="l" t="t" r="r" b="b"/>
              <a:pathLst>
                <a:path w="3182" h="3181" extrusionOk="0">
                  <a:moveTo>
                    <a:pt x="1596" y="861"/>
                  </a:moveTo>
                  <a:cubicBezTo>
                    <a:pt x="1958" y="861"/>
                    <a:pt x="2330" y="1223"/>
                    <a:pt x="2330" y="1595"/>
                  </a:cubicBezTo>
                  <a:cubicBezTo>
                    <a:pt x="2330" y="2085"/>
                    <a:pt x="1958" y="2329"/>
                    <a:pt x="1596" y="2329"/>
                  </a:cubicBezTo>
                  <a:cubicBezTo>
                    <a:pt x="1107" y="2329"/>
                    <a:pt x="862" y="2085"/>
                    <a:pt x="862" y="1595"/>
                  </a:cubicBezTo>
                  <a:cubicBezTo>
                    <a:pt x="862" y="1223"/>
                    <a:pt x="1107" y="861"/>
                    <a:pt x="1596" y="861"/>
                  </a:cubicBezTo>
                  <a:close/>
                  <a:moveTo>
                    <a:pt x="1596" y="0"/>
                  </a:moveTo>
                  <a:cubicBezTo>
                    <a:pt x="735" y="0"/>
                    <a:pt x="1" y="734"/>
                    <a:pt x="1" y="1595"/>
                  </a:cubicBezTo>
                  <a:cubicBezTo>
                    <a:pt x="1" y="2574"/>
                    <a:pt x="735" y="3181"/>
                    <a:pt x="1596" y="3181"/>
                  </a:cubicBezTo>
                  <a:cubicBezTo>
                    <a:pt x="2447" y="3181"/>
                    <a:pt x="3181" y="2574"/>
                    <a:pt x="3181" y="1595"/>
                  </a:cubicBezTo>
                  <a:cubicBezTo>
                    <a:pt x="3181" y="734"/>
                    <a:pt x="2447" y="0"/>
                    <a:pt x="1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41"/>
          <p:cNvSpPr txBox="1">
            <a:spLocks noGrp="1"/>
          </p:cNvSpPr>
          <p:nvPr>
            <p:ph type="title"/>
          </p:nvPr>
        </p:nvSpPr>
        <p:spPr>
          <a:xfrm>
            <a:off x="363345" y="1100450"/>
            <a:ext cx="35955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5000" dirty="0"/>
              <a:t/>
            </a:r>
            <a:br>
              <a:rPr lang="en-GB" sz="5000" dirty="0"/>
            </a:br>
            <a:r>
              <a:rPr lang="en-GB" sz="5000" dirty="0"/>
              <a:t>Design</a:t>
            </a:r>
            <a:endParaRPr sz="5000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45" y="776176"/>
            <a:ext cx="4869712" cy="390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48"/>
          <p:cNvSpPr txBox="1">
            <a:spLocks noGrp="1"/>
          </p:cNvSpPr>
          <p:nvPr>
            <p:ph type="subTitle" idx="1"/>
          </p:nvPr>
        </p:nvSpPr>
        <p:spPr>
          <a:xfrm>
            <a:off x="488144" y="1620651"/>
            <a:ext cx="3333749" cy="354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From </a:t>
            </a:r>
            <a:r>
              <a:rPr lang="en-US" dirty="0" err="1"/>
              <a:t>Kaggle</a:t>
            </a:r>
            <a:r>
              <a:rPr lang="en-US" dirty="0"/>
              <a:t> </a:t>
            </a:r>
            <a:r>
              <a:rPr lang="en-US" dirty="0" err="1"/>
              <a:t>websit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1349" name="Google Shape;1349;p48"/>
          <p:cNvSpPr txBox="1">
            <a:spLocks noGrp="1"/>
          </p:cNvSpPr>
          <p:nvPr>
            <p:ph type="subTitle" idx="2"/>
          </p:nvPr>
        </p:nvSpPr>
        <p:spPr>
          <a:xfrm>
            <a:off x="964106" y="1160104"/>
            <a:ext cx="2275502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Dataset source:</a:t>
            </a:r>
          </a:p>
        </p:txBody>
      </p:sp>
      <p:sp>
        <p:nvSpPr>
          <p:cNvPr id="1352" name="Google Shape;1352;p48"/>
          <p:cNvSpPr txBox="1">
            <a:spLocks noGrp="1"/>
          </p:cNvSpPr>
          <p:nvPr>
            <p:ph type="subTitle" idx="3"/>
          </p:nvPr>
        </p:nvSpPr>
        <p:spPr>
          <a:xfrm>
            <a:off x="6053668" y="1224938"/>
            <a:ext cx="2324099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-apple-system"/>
              </a:rPr>
              <a:t>Size of Data: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3" name="Google Shape;1353;p48"/>
          <p:cNvSpPr txBox="1">
            <a:spLocks noGrp="1"/>
          </p:cNvSpPr>
          <p:nvPr>
            <p:ph type="subTitle" idx="4"/>
          </p:nvPr>
        </p:nvSpPr>
        <p:spPr>
          <a:xfrm>
            <a:off x="6014778" y="1474105"/>
            <a:ext cx="22860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Number of rows: </a:t>
            </a:r>
            <a:r>
              <a:rPr lang="en-GB" dirty="0" smtClean="0"/>
              <a:t>23705 </a:t>
            </a:r>
            <a:r>
              <a:rPr lang="en-GB" dirty="0"/>
              <a:t>Number of columns: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1347" name="Google Shape;1347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Dataset</a:t>
            </a: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5" y="2048442"/>
            <a:ext cx="8260809" cy="2629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7"/>
          <p:cNvSpPr txBox="1">
            <a:spLocks noGrp="1"/>
          </p:cNvSpPr>
          <p:nvPr>
            <p:ph type="title"/>
          </p:nvPr>
        </p:nvSpPr>
        <p:spPr>
          <a:xfrm>
            <a:off x="4406770" y="1351892"/>
            <a:ext cx="5869172" cy="1229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Exploration 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and</a:t>
            </a:r>
            <a:b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Pre-processing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US" sz="4000" dirty="0">
                <a:solidFill>
                  <a:schemeClr val="bg2">
                    <a:lumMod val="50000"/>
                  </a:schemeClr>
                </a:solidFill>
              </a:rPr>
            </a:br>
            <a:endParaRPr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52" name="Google Shape;1252;p47"/>
          <p:cNvSpPr/>
          <p:nvPr/>
        </p:nvSpPr>
        <p:spPr>
          <a:xfrm>
            <a:off x="5415970" y="3326605"/>
            <a:ext cx="1669" cy="22"/>
          </a:xfrm>
          <a:custGeom>
            <a:avLst/>
            <a:gdLst/>
            <a:ahLst/>
            <a:cxnLst/>
            <a:rect l="l" t="t" r="r" b="b"/>
            <a:pathLst>
              <a:path w="75" h="1" extrusionOk="0">
                <a:moveTo>
                  <a:pt x="74" y="0"/>
                </a:moveTo>
                <a:lnTo>
                  <a:pt x="74" y="0"/>
                </a:lnTo>
                <a:lnTo>
                  <a:pt x="50" y="0"/>
                </a:lnTo>
                <a:lnTo>
                  <a:pt x="50" y="0"/>
                </a:lnTo>
                <a:lnTo>
                  <a:pt x="24" y="0"/>
                </a:lnTo>
                <a:lnTo>
                  <a:pt x="50" y="0"/>
                </a:lnTo>
                <a:lnTo>
                  <a:pt x="74" y="0"/>
                </a:lnTo>
                <a:close/>
                <a:moveTo>
                  <a:pt x="0" y="0"/>
                </a:moveTo>
                <a:lnTo>
                  <a:pt x="24" y="0"/>
                </a:lnTo>
                <a:close/>
              </a:path>
            </a:pathLst>
          </a:custGeom>
          <a:solidFill>
            <a:srgbClr val="1D5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7"/>
          <p:cNvSpPr/>
          <p:nvPr/>
        </p:nvSpPr>
        <p:spPr>
          <a:xfrm>
            <a:off x="5751127" y="2992539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7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47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7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47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47"/>
          <p:cNvSpPr/>
          <p:nvPr/>
        </p:nvSpPr>
        <p:spPr>
          <a:xfrm>
            <a:off x="5789004" y="3048220"/>
            <a:ext cx="0" cy="556"/>
          </a:xfrm>
          <a:custGeom>
            <a:avLst/>
            <a:gdLst/>
            <a:ahLst/>
            <a:cxnLst/>
            <a:rect l="l" t="t" r="r" b="b"/>
            <a:pathLst>
              <a:path h="25" extrusionOk="0">
                <a:moveTo>
                  <a:pt x="0" y="0"/>
                </a:moveTo>
                <a:lnTo>
                  <a:pt x="0" y="24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47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47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7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7"/>
          <p:cNvSpPr/>
          <p:nvPr/>
        </p:nvSpPr>
        <p:spPr>
          <a:xfrm>
            <a:off x="5717144" y="3201890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47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7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47"/>
          <p:cNvSpPr/>
          <p:nvPr/>
        </p:nvSpPr>
        <p:spPr>
          <a:xfrm>
            <a:off x="5417083" y="3326605"/>
            <a:ext cx="4473" cy="22"/>
          </a:xfrm>
          <a:custGeom>
            <a:avLst/>
            <a:gdLst/>
            <a:ahLst/>
            <a:cxnLst/>
            <a:rect l="l" t="t" r="r" b="b"/>
            <a:pathLst>
              <a:path w="201" h="1" extrusionOk="0">
                <a:moveTo>
                  <a:pt x="24" y="0"/>
                </a:moveTo>
                <a:lnTo>
                  <a:pt x="0" y="0"/>
                </a:lnTo>
                <a:lnTo>
                  <a:pt x="24" y="0"/>
                </a:lnTo>
                <a:close/>
                <a:moveTo>
                  <a:pt x="50" y="0"/>
                </a:moveTo>
                <a:lnTo>
                  <a:pt x="24" y="0"/>
                </a:lnTo>
                <a:lnTo>
                  <a:pt x="50" y="0"/>
                </a:lnTo>
                <a:close/>
                <a:moveTo>
                  <a:pt x="74" y="0"/>
                </a:moveTo>
                <a:lnTo>
                  <a:pt x="50" y="0"/>
                </a:lnTo>
                <a:lnTo>
                  <a:pt x="74" y="0"/>
                </a:lnTo>
                <a:close/>
                <a:moveTo>
                  <a:pt x="100" y="0"/>
                </a:moveTo>
                <a:lnTo>
                  <a:pt x="74" y="0"/>
                </a:lnTo>
                <a:lnTo>
                  <a:pt x="100" y="0"/>
                </a:lnTo>
                <a:close/>
                <a:moveTo>
                  <a:pt x="124" y="0"/>
                </a:moveTo>
                <a:lnTo>
                  <a:pt x="100" y="0"/>
                </a:lnTo>
                <a:lnTo>
                  <a:pt x="124" y="0"/>
                </a:lnTo>
                <a:close/>
                <a:moveTo>
                  <a:pt x="124" y="0"/>
                </a:moveTo>
                <a:lnTo>
                  <a:pt x="124" y="0"/>
                </a:lnTo>
                <a:lnTo>
                  <a:pt x="124" y="0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0"/>
                </a:lnTo>
                <a:close/>
                <a:moveTo>
                  <a:pt x="174" y="0"/>
                </a:moveTo>
                <a:lnTo>
                  <a:pt x="174" y="0"/>
                </a:lnTo>
                <a:lnTo>
                  <a:pt x="174" y="0"/>
                </a:lnTo>
                <a:close/>
                <a:moveTo>
                  <a:pt x="200" y="0"/>
                </a:moveTo>
                <a:lnTo>
                  <a:pt x="200" y="0"/>
                </a:lnTo>
                <a:close/>
              </a:path>
            </a:pathLst>
          </a:custGeom>
          <a:solidFill>
            <a:srgbClr val="103B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47"/>
          <p:cNvSpPr/>
          <p:nvPr/>
        </p:nvSpPr>
        <p:spPr>
          <a:xfrm>
            <a:off x="8385135" y="3778110"/>
            <a:ext cx="59621" cy="601"/>
          </a:xfrm>
          <a:custGeom>
            <a:avLst/>
            <a:gdLst/>
            <a:ahLst/>
            <a:cxnLst/>
            <a:rect l="l" t="t" r="r" b="b"/>
            <a:pathLst>
              <a:path w="2679" h="27" extrusionOk="0">
                <a:moveTo>
                  <a:pt x="27" y="0"/>
                </a:moveTo>
                <a:cubicBezTo>
                  <a:pt x="1" y="0"/>
                  <a:pt x="1" y="26"/>
                  <a:pt x="1" y="26"/>
                </a:cubicBezTo>
                <a:lnTo>
                  <a:pt x="2679" y="26"/>
                </a:lnTo>
                <a:lnTo>
                  <a:pt x="2679" y="0"/>
                </a:lnTo>
                <a:close/>
              </a:path>
            </a:pathLst>
          </a:custGeom>
          <a:solidFill>
            <a:srgbClr val="3C8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817088" cy="3902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19" y="1082214"/>
            <a:ext cx="5635255" cy="3404376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434855" y="464921"/>
            <a:ext cx="429555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 distribution</a:t>
            </a:r>
            <a:endParaRPr lang="ar-SA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6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9" y="1294349"/>
            <a:ext cx="7995683" cy="3469037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765544" y="340242"/>
            <a:ext cx="77724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So, there are three targets:</a:t>
            </a:r>
          </a:p>
          <a:p>
            <a:r>
              <a:rPr lang="en-US" b="1" dirty="0">
                <a:solidFill>
                  <a:schemeClr val="tx1"/>
                </a:solidFill>
              </a:rPr>
              <a:t>Age: range from 1 to 116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Ethnicity: 0 - White, 1 - Black, 2 - Asian, 3 - Indian, 4 - Other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Gender: 0 - male, 1 - </a:t>
            </a:r>
            <a:r>
              <a:rPr lang="en-US" b="1" dirty="0" smtClean="0">
                <a:solidFill>
                  <a:schemeClr val="tx1"/>
                </a:solidFill>
              </a:rPr>
              <a:t>female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لتقى">
  <a:themeElements>
    <a:clrScheme name="ملتقى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ملتقى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ملتقى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963</TotalTime>
  <Words>175</Words>
  <Application>Microsoft Office PowerPoint</Application>
  <PresentationFormat>عرض على الشاشة (9:16)‏</PresentationFormat>
  <Paragraphs>42</Paragraphs>
  <Slides>16</Slides>
  <Notes>15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5" baseType="lpstr">
      <vt:lpstr>Arial</vt:lpstr>
      <vt:lpstr>Staatliches</vt:lpstr>
      <vt:lpstr>Verdana</vt:lpstr>
      <vt:lpstr>Montserrat</vt:lpstr>
      <vt:lpstr>Wingdings 3</vt:lpstr>
      <vt:lpstr>Lucida Sans Unicode</vt:lpstr>
      <vt:lpstr>-apple-system</vt:lpstr>
      <vt:lpstr>Wingdings 2</vt:lpstr>
      <vt:lpstr>ملتقى</vt:lpstr>
      <vt:lpstr>Face recognition with Keras</vt:lpstr>
      <vt:lpstr>TABLE OF CONTENTS</vt:lpstr>
      <vt:lpstr> Introduction</vt:lpstr>
      <vt:lpstr>Introduction</vt:lpstr>
      <vt:lpstr> Design</vt:lpstr>
      <vt:lpstr>Dataset</vt:lpstr>
      <vt:lpstr> Exploration and Pre-processing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 TOOLS</vt:lpstr>
      <vt:lpstr>عرض تقديمي في PowerPoint</vt:lpstr>
      <vt:lpstr>conclusion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Review</dc:title>
  <dc:creator>Raghad</dc:creator>
  <cp:lastModifiedBy>acer</cp:lastModifiedBy>
  <cp:revision>24</cp:revision>
  <dcterms:modified xsi:type="dcterms:W3CDTF">2022-01-20T10:13:54Z</dcterms:modified>
</cp:coreProperties>
</file>