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7" r:id="rId2"/>
    <p:sldId id="258" r:id="rId3"/>
    <p:sldId id="322" r:id="rId4"/>
    <p:sldId id="280" r:id="rId5"/>
    <p:sldId id="259" r:id="rId6"/>
    <p:sldId id="270" r:id="rId7"/>
    <p:sldId id="271" r:id="rId8"/>
    <p:sldId id="313" r:id="rId9"/>
    <p:sldId id="314" r:id="rId10"/>
    <p:sldId id="315" r:id="rId11"/>
    <p:sldId id="316" r:id="rId12"/>
    <p:sldId id="260" r:id="rId13"/>
    <p:sldId id="261" r:id="rId14"/>
    <p:sldId id="325" r:id="rId15"/>
    <p:sldId id="326" r:id="rId16"/>
    <p:sldId id="327" r:id="rId17"/>
    <p:sldId id="32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3T19:35:07.84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8T21:46:29.2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3815 57 24575,'0'-2'0,"0"0"0,0 0 0,-1 0 0,1 0 0,0 0 0,-1 0 0,0 0 0,1 0 0,-1 0 0,0 0 0,0 0 0,0 1 0,0-1 0,0 0 0,0 0 0,0 1 0,-1-1 0,1 1 0,-1 0 0,1-1 0,-1 1 0,1 0 0,-1 0 0,0 0 0,0 0 0,1 0 0,-1 0 0,0 0 0,-2 0 0,-7-2 0,1 1 0,0 0 0,0 1 0,-18 0 0,16 1 0,-93 1 0,-1 4 0,-113 22 0,95-11 0,74-7 0,-71 20 0,73-16 0,8-6 0,-1-1 0,0-3 0,0-1 0,-64-5 0,15 0 0,72 3 0,-39-1 0,1 2 0,-1 2 0,-80 17 0,-541 167 0,595-156 0,2 3 0,-121 70 0,168-82 0,0 2 0,2 1 0,0 2 0,2 0 0,1 3 0,1 0 0,2 2 0,1 0 0,-26 46 0,-9 6 0,43-61 0,0 0 0,1 1 0,1 1 0,-22 52 0,-6 35 0,17-46 0,-24 92 0,38-116 0,-32 74 0,40-107 0,-20 42 0,-52 80 0,39-71 0,-6 7 0,24-38 0,1 0 0,1 2 0,-22 53 0,30-59 0,-1 0 0,-1-1 0,-22 35 0,28-50 0,0 1 0,1-1 0,0 1 0,-3 14 0,4-13 0,-1 0 0,0 0 0,-6 11 0,-2-1 0,6-7 0,-2 0 0,0-1 0,0 0 0,-1 0 0,-1 0 0,0-1 0,-1-1 0,-12 11 0,22-21 0,0 0 0,0-1 0,0 1 0,0 0 0,1-1 0,-1 1 0,0-1 0,0 1 0,0-1 0,0 0 0,0 1 0,0-1 0,-1 0 0,1 0 0,0 0 0,0 1 0,0-1 0,0 0 0,0 0 0,0-1 0,0 1 0,0 0 0,0 0 0,0 0 0,0-1 0,0 1 0,-2-1 0,2-1 0,-1 1 0,1-1 0,-1 0 0,1 1 0,0-1 0,0 0 0,0 1 0,0-1 0,0 0 0,1 0 0,-1 0 0,0 0 0,0-4 0,-1-8 0,0-1 0,1-1 0,2-16 0,-1 26 0,0-52 0,4-89 0,-4 145 0,1-1 0,-1 0 0,1 1 0,-1 0 0,1-1 0,0 1 0,0-1 0,0 1 0,0 0 0,1 0 0,-1-1 0,1 1 0,1-2 0,-3 4 0,1-1 0,-1 1 0,1 0 0,-1-1 0,1 1 0,-1 0 0,0 0 0,1-1 0,-1 1 0,1 0 0,0 0 0,-1 0 0,1 0 0,-1-1 0,1 1 0,-1 0 0,1 0 0,-1 0 0,1 0 0,-1 0 0,1 0 0,-1 1 0,1-1 0,0 0 0,0 1 0,0-1 0,1 1 0,-1 0 0,0 0 0,0 0 0,0 0 0,0 0 0,-1 0 0,1 0 0,0 0 0,0 0 0,-1 0 0,1 1 0,0 1 0,4 8 0,-2 0 0,0 1 0,0 0 0,-1-1 0,0 1 0,-1 0 0,-1 0 0,0 14 0,0-9 0,0 0 0,1 0 0,5 23 0,0-14 0,-2 1 0,1 44 0,-2-16 0,-3-53 0,0 0 0,0 1 0,1-1 0,-1 0 0,1 0 0,-1 0 0,1 0 0,-1 0 0,1 0 0,0 0 0,0 0 0,0 0 0,0-1 0,0 1 0,3 2 0,-3-3 0,0-1 0,0 1 0,0-1 0,0 0 0,1 1 0,-1-1 0,0 0 0,0 0 0,1 0 0,-1 0 0,0 0 0,0 0 0,0 0 0,1 0 0,-1 0 0,0-1 0,0 1 0,0-1 0,1 1 0,-1 0 0,0-1 0,0 0 0,0 1 0,0-1 0,0 0 0,0 0 0,1-1 0,13-10 0,0-1 0,-1 0 0,-1-1 0,16-21 0,-17 19 0,1 1 0,0 0 0,1 1 0,21-15 0,-29 25 0,0 1 0,0 1 0,1-1 0,-1 1 0,1 0 0,-1 0 0,1 1 0,0 0 0,10-1 0,-9 2 0,0-1 0,-1-1 0,1 1 0,0-1 0,11-5 0,-35 9 0,0 0 0,0 0 0,-23 8 0,-19 19 33,36-17-499,0-2 0,-30 11 0,28-14-6360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8T21:46:31.9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396 1357 24575,'-2'-52'0,"-3"-1"0,-2 2 0,-3-1 0,-2 1 0,-2 0 0,-23-55 0,30 83 0,1 0 0,0-1 0,2 0 0,-2-42 0,8-99 0,0 58 0,-2-316 0,0 419 0,0 0 0,0-1 0,0 1 0,-1 0 0,0 0 0,0-1 0,0 1 0,0 0 0,0 0 0,-1 0 0,0 0 0,0 1 0,0-1 0,0 0 0,-1 1 0,-3-4 0,4 5 0,0 1 0,0-1 0,0 1 0,-1-1 0,1 1 0,-1 0 0,1 0 0,-1 0 0,1 0 0,-1 1 0,1-1 0,-1 1 0,0-1 0,0 1 0,1 0 0,-1 0 0,0 0 0,1 1 0,-1-1 0,0 0 0,1 1 0,-1 0 0,1 0 0,-1 0 0,1 0 0,-5 2 0,0 0 0,1 0 0,0 1 0,0 0 0,1 0 0,-1 0 0,1 0 0,0 1 0,0 0 0,-7 10 0,3-2 0,0 1 0,-11 26 0,5-8 0,-14 13 0,24-40 0,1 0 0,0 0 0,0 0 0,1 1 0,0-1 0,0 1 0,0 0 0,1 0 0,-1 0 0,2 0 0,-1 1 0,1-1 0,-1 0 0,1 13 0,1-19 0,0 0 0,0 1 0,0-1 0,0 1 0,0-1 0,0 0 0,0 1 0,0-1 0,0 1 0,0-1 0,1 0 0,-1 1 0,0-1 0,0 1 0,0-1 0,1 0 0,-1 1 0,0-1 0,0 0 0,1 0 0,-1 1 0,0-1 0,1 0 0,-1 1 0,0-1 0,1 0 0,-1 0 0,1 0 0,-1 0 0,0 1 0,1-1 0,-1 0 0,1 0 0,-1 0 0,0 0 0,1 0 0,-1 0 0,1 0 0,-1 0 0,0 0 0,1 0 0,-1 0 0,1 0 0,-1 0 0,1 0 0,-1-1 0,0 1 0,1 0 0,-1 0 0,0 0 0,1-1 0,-1 1 0,0 0 0,1 0 0,-1-1 0,0 1 0,1-1 0,25-19 0,-21 15 0,34-31 0,36-42 0,-30 30 0,-40 43 0,1 0 0,0 1 0,0 0 0,1 1 0,-1-1 0,1 1 0,0 1 0,0-1 0,0 1 0,0 0 0,0 1 0,0-1 0,0 1 0,1 1 0,-1 0 0,0 0 0,10 1 0,1 0 0,0 1 0,-1 1 0,1 1 0,-1 1 0,33 12 0,-41-12 0,-1 0 0,0 1 0,0-1 0,0 2 0,-1-1 0,0 1 0,0 0 0,-1 0 0,8 13 0,-5-9 0,1 1 0,0-1 0,12 10 0,-15-15 17,1 1 0,-1 0 1,-1 1-1,1 0 0,-1 0 0,6 11 0,-11-17-72,1 0 0,-1 1 0,1-1 0,-1 1 0,0-1 0,0 1 0,0 0 0,0-1 0,-1 1 0,1 0 0,-1 0 0,0 0 0,1-1 0,-1 1 0,-1 0 0,1 0 0,0 0 0,-1 0 0,1-1 0,-1 1 0,0 0 0,0-1 0,0 1 0,0 0 0,0-1 0,-2 3 0,-9 6-6771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8T21:46:36.15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579 0 24575,'0'1187'0,"-2"-1159"0,-1 1 0,-7 31 0,5-29 0,-4 47 0,11 85 0,-4 68 0,2-229 0,0 0 0,0-1 0,0 1 0,0 0 0,-1-1 0,1 1 0,0 0 0,-1-1 0,1 1 0,-1-1 0,0 1 0,1-1 0,-1 1 0,0-1 0,0 0 0,0 1 0,0-1 0,0 0 0,0 0 0,0 0 0,-1 1 0,1-1 0,0 0 0,-1-1 0,1 1 0,-1 0 0,-1 0 0,-2 0 0,1 0 0,-1-1 0,0 1 0,0-1 0,0-1 0,0 1 0,-8-2 0,1 0 0,0 2 0,1-1 0,0-1 0,0 0 0,0 0 0,1-1 0,-1-1 0,0 0 0,1 0 0,0-1 0,0 0 0,0-1 0,1 0 0,0 0 0,0-1 0,-10-11 0,13 13 0,0 0 0,0 0 0,0 1 0,-1 0 0,1 0 0,-1 0 0,0 1 0,0 0 0,0 0 0,-1 1 0,1 0 0,0 0 0,-10-1 0,-3 1 0,1 1 0,-1 1 0,0 1 0,-19 3 0,37-4 1,-1 0 0,0 0-1,1 1 1,-1-1 0,1 1 0,-1 0-1,1 0 1,0 0 0,-1 0-1,1 0 1,0 1 0,0-1 0,0 1-1,0-1 1,0 1 0,0 0-1,0 0 1,0 0 0,1 0 0,-1 0-1,1 0 1,-1 0 0,1 0-1,0 1 1,-1 2 0,-1 5-10,1-1-1,0 0 1,1 1 0,0 0-1,1 14 1,-3 27-1319,-2-31-5498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8T21:46:37.8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24575,'17'0'0,"43"-1"0,1 3 0,84 14 0,-55-7 0,-40-5 0,-47-4 3,0 1-1,0-1 0,0 1 1,-1 0-1,1 0 0,0 0 0,-1 0 1,1 0-1,0 1 0,-1-1 1,0 1-1,1 0 0,-1-1 1,0 1-1,0 0 0,0 1 1,0-1-1,0 0 0,-1 0 1,1 1-1,-1-1 0,1 1 0,-1-1 1,0 1-1,0 0 0,0 0 1,0-1-1,-1 1 0,1 0 1,0 3-1,1 11-104,-1 0 1,-1 0-1,0 0 0,-3 18 0,1-5-826,1-5-5898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8T21:46:42.3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1411 24575,'-2'-109'0,"4"-122"0,3 205 0,0 1 0,2 0 0,1 0 0,1 1 0,14-30 0,-15 35 0,22-39 0,-20 39 0,0-1 0,10-28 0,-9 11 0,2 0 0,1 1 0,25-43 0,-23 51 0,-2-1 0,-1 0 0,10-35 0,-17 49 0,1 0 0,0 1 0,9-15 0,17-34 0,-2-1 0,-23 50 0,-1 1 0,-1-1 0,0 0 0,-1-1 0,6-23 0,-10 35 0,-1 0 0,0 0 0,1 0 0,-1 0 0,0-1 0,0 1 0,-1 0 0,1 0 0,-1 0 0,1 0 0,-1 1 0,0-1 0,0 0 0,0 0 0,-1 0 0,1 1 0,-1-1 0,1 0 0,-1 1 0,0-1 0,0 1 0,0 0 0,-2-2 0,1 2 0,1 1 0,-1-1 0,0 1 0,1 0 0,-1 0 0,0 0 0,0 1 0,0-1 0,0 0 0,0 1 0,0 0 0,1 0 0,-1 0 0,0 0 0,0 0 0,0 1 0,0-1 0,0 1 0,0 0 0,0 0 0,1 0 0,-1 0 0,0 0 0,-2 3 0,-27 14 0,1 2 0,2 2 0,0 0 0,1 2 0,-32 36 0,31-18 0,89-111 0,-52 60 0,2 0 0,-1 1 0,1 0 0,1 1 0,-1 0 0,13-6 0,-2 3 0,-4 1 0,0 1 0,1 1 0,0 0 0,0 1 0,1 1 0,0 1 0,28-3 0,14 5 0,76 6 0,-134-4 0,0 1 0,0-1 0,0 1 0,-1 0 0,1 0 0,0 0 0,0 0 0,-1 1 0,1-1 0,-1 1 0,1-1 0,-1 1 0,0 0 0,0 0 0,0 0 0,0 0 0,0 0 0,0 1 0,0-1 0,-1 0 0,1 1 0,-1-1 0,1 1 0,-1 0 0,0 0 0,0-1 0,-1 1 0,1 0 0,0 0 0,-1 3 0,2 11 0,0 1 0,-2-1 0,0 1 0,-3 18 0,0-3 0,3 93 0,-3 57 0,3-180-42,0-1-1,-1 1 0,1-1 1,-1 1-1,0-1 0,1 1 1,-1-1-1,0 0 0,0 1 1,-1-1-1,1 0 0,0 0 1,-1 0-1,0 0 0,1 0 1,-1 0-1,0 0 0,0 0 1,0-1-1,0 1 0,0-1 1,0 1-1,-1-1 0,1 0 1,0 0-1,-1 0 0,1 0 1,-1 0-1,1-1 0,-1 1 1,-3-1-1,-15 3-6783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8T21:46:46.6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2061 1 24575,'1'3'0,"0"0"0,0 0 0,0 1 0,1-1 0,-1 0 0,1 0 0,0 0 0,0-1 0,0 1 0,0 0 0,4 3 0,13 21 0,-14-15 0,-2 1 0,1 0 0,-2 0 0,0 0 0,1 23 0,-5 72 0,-1-42 0,3 442 0,2-486 0,1 0 0,1 0 0,1-1 0,0 0 0,2 0 0,1 0 0,12 24 0,21 65 0,-22-35 0,-11-39 0,2-1 0,17 44 0,-11-37 0,-2 1 0,11 55 0,8 29 0,14 32 0,-40-129 0,-2 0 0,-1 1 0,-1 45 0,-6 1172 0,4-834 0,-4-370 0,-1 1 0,-18 74 0,12-75 0,2 0 0,-3 79 0,11-111 0,0 2 0,0 1 0,-1 0 0,-5 27 0,5-38 0,0 0 0,0 0 0,-1 0 0,1-1 0,-1 1 0,0 0 0,0-1 0,-1 1 0,1-1 0,0 0 0,-1 0 0,0 0 0,0 0 0,0 0 0,0-1 0,-1 1 0,1-1 0,-7 4 0,-19 6 0,0-1 0,-1-2 0,0-1 0,-1-1 0,1-1 0,-1-2 0,0-1 0,-1-1 0,-33-4 0,-753 0 0,450 3 0,341 1 0,0 0 0,-35 9 0,33-5 0,-51 3 0,39-8 0,23-2 0,-1 1 0,1 1 0,-1 1 0,1 1 0,-1 0 0,-26 10 0,21-5 0,0-1 0,-1-1 0,0-1 0,0-1 0,0-1 0,-1-1 0,-26-2 0,44 0 0,0 0 0,0 1 0,0-1 0,1 2 0,-1-1 0,-12 4 0,17-4 0,1 1 0,-1-1 0,1 0 0,-1 1 0,1-1 0,-1 1 0,1 0 0,0 0 0,0 0 0,0 0 0,0 0 0,0 0 0,0 0 0,0 1 0,1-1 0,0 1 0,-1-1 0,1 1 0,0 0 0,0 0 0,-1 3 0,-9 50-341,2 1 0,3 0-1,2 109 1,5-141-6485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8T21:46:48.8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24575,'8'0'0,"76"-1"0,154 20 0,-76-5 0,-109-12 0,86 16 0,-58-4 0,1-4 0,0-3 0,95-4 0,-99-5 0,156 4 0,-87 20 0,-131-19 0,34 10 0,-34-8 0,0-1 0,20 2 0,-30-5 0,1 0 0,-1 0 0,0 1 0,1-1 0,-1 1 0,0 1 0,0-1 0,0 1 0,-1 0 0,1 0 0,7 7 0,25 11 0,-33-19 0,-1 0 0,1-1 0,-1 2 0,0-1 0,0 0 0,0 1 0,0 0 0,0 0 0,-1 0 0,1 0 0,-1 1 0,0-1 0,0 1 0,0 0 0,0 0 0,-1 0 0,0 0 0,1 0 0,0 6 0,1 10 0,-1 0 0,-1 0 0,-1 0 0,-1 1 0,-3 23 0,1 3 0,1-29-290,-2-1 0,0 0 0,-7 25 0,9-39 85,-4 16-6621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8T21:46:52.25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253 0 24575,'1'39'0,"-3"-1"0,-1 0 0,-2 0 0,-1 0 0,-2-1 0,-18 52 0,12-54 0,2 0 0,1 1 0,2 1 0,2 0 0,1 0 0,-1 47 0,9 1079 0,-2-1158 0,0 1 0,-1 0 0,1-1 0,-1 1 0,0 0 0,-1-1 0,1 1 0,-4 6 0,5-11 0,-1 0 0,0 0 0,1 0 0,-1 0 0,0 0 0,0 0 0,0 0 0,0 0 0,0 0 0,0 0 0,0-1 0,0 1 0,0 0 0,0-1 0,0 1 0,0 0 0,-1-1 0,1 0 0,0 1 0,0-1 0,-1 0 0,1 1 0,0-1 0,0 0 0,-1 0 0,1 0 0,0 0 0,-1 0 0,1-1 0,0 1 0,0 0 0,-1-1 0,1 1 0,0 0 0,0-1 0,0 1 0,-1-1 0,1 0 0,0 1 0,0-1 0,0 0 0,-1-1 0,-5-3 0,0-1 0,1 0 0,-1 0 0,1-1 0,0 0 0,1 0 0,0 0 0,0-1 0,1 0 0,-1 1 0,-5-17 0,5 12 0,3 9 0,3 12 0,9 16 0,-4-18 0,-1 1 0,1-1 0,0 0 0,1 0 0,-1-1 0,1 0 0,1 0 0,-1-1 0,1 0 0,0 0 0,0 0 0,0-1 0,1-1 0,11 4 0,-5-3 0,1 0 0,-1-2 0,1 0 0,0-1 0,0 0 0,-1-1 0,27-4 0,-33 3 0,0-1 0,0 0 0,-1 0 0,1-1 0,0 0 0,11-6 0,-16 6 0,1 1 0,-1-1 0,0 0 0,0 0 0,-1 0 0,1 0 0,0-1 0,-1 1 0,0-1 0,0 0 0,0 0 0,0-1 0,1-4 0,-3 9 0,-1-1 0,1 0 0,-1 0 0,1 0 0,-1 1 0,0-1 0,1 0 0,-1 0 0,0 0 0,0 0 0,0 0 0,0 1 0,0-1 0,0 0 0,0 0 0,0 0 0,0 0 0,0 0 0,0 0 0,-1 0 0,1 1 0,0-1 0,-1 0 0,1 0 0,0 0 0,-1 1 0,1-1 0,-1 0 0,1 0 0,-1 1 0,0-1 0,1 0 0,-1 1 0,0-1 0,1 1 0,-1-1 0,0 1 0,1-1 0,-1 1 0,-1-1 0,0 1 0,0-1 0,0 1 0,1-1 0,-1 1 0,0 0 0,0 0 0,0 0 0,0 0 0,1 0 0,-1 0 0,0 1 0,0-1 0,0 1 0,1-1 0,-1 1 0,0 0 0,0-1 0,-2 3 0,-8 6 0,1 1 0,-16 16 0,-12 11 0,34-33-273,0 0 0,0 1 0,1 0 0,-8 9 0,2 2-6553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8T21:46:55.2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794 1694 24575,'-2'-2'0,"1"-1"0,-1 1 0,0-1 0,0 1 0,0-1 0,0 1 0,-1 0 0,1 0 0,0 0 0,-1 0 0,0 1 0,1-1 0,-6-2 0,-7-5 0,-2-5 0,1 0 0,0 0 0,1-2 0,1 1 0,1-2 0,0 0 0,1-1 0,0 0 0,2-1 0,-10-23 0,-110-258 0,0-3 0,98 230 0,-14-43 0,41 99 0,0 1 0,2-1 0,0 1 0,1-1 0,-1-24 0,5-5 0,-1 28 0,0 0 0,-1 0 0,-1 0 0,-1-1 0,-6-28 0,2 23 0,2-2 0,0 1 0,2 0 0,1-32 0,-2-22 0,3 77 0,0 0 0,0 0 0,0 0 0,-1 0 0,1 0 0,-1 0 0,1 0 0,-1 0 0,0 1 0,0-1 0,0 0 0,0 0 0,0 0 0,0 1 0,0-1 0,-1 0 0,-1-1 0,2 2 0,0 1 0,-1-1 0,1 0 0,-1 1 0,1-1 0,-1 1 0,1-1 0,-1 1 0,1-1 0,-1 1 0,1 0 0,-1 0 0,1 0 0,-1 0 0,1 0 0,-1 0 0,-2 1 0,-2 1 0,0 0 0,1 0 0,-1 0 0,1 1 0,-1 0 0,1 0 0,0 0 0,0 0 0,0 1 0,-4 5 0,0-2 0,1 1 0,1 0 0,-1 0 0,1 0 0,1 1 0,0 0 0,0 1 0,0-1 0,1 1 0,1 0 0,0 0 0,0 1 0,1-1 0,0 1 0,1 0 0,-1 15 0,3 46 0,1-81 0,0-1 0,1 0 0,0 1 0,1-1 0,0 1 0,1 0 0,0 0 0,0 0 0,1 1 0,6-11 0,0 2 0,1 0 0,0 0 0,1 1 0,24-22 0,-9 13 0,-1 1 0,35-25 0,-55 43 0,1 1 0,0 1 0,0-1 0,0 1 0,1 1 0,0-1 0,0 2 0,-1-1 0,17-2 0,-21 5 0,-1 0 0,1-1 0,-1 1 0,1 1 0,-1-1 0,1 0 0,-1 1 0,0 0 0,1 0 0,-1 0 0,0 0 0,1 0 0,-1 1 0,0-1 0,0 1 0,0 0 0,-1 0 0,1 0 0,0 0 0,-1 1 0,1-1 0,3 5 0,0 3 0,-1-1 0,1 1 0,-2 1 0,1-1 0,3 18 0,-4-16 0,0 0 0,1 0 0,10 18 0,-11-23-227,1 1-1,-1 0 1,0 0-1,-1 1 1,3 8-1,-2 3-6598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8T21:46:58.8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24575,'-1'100'0,"4"146"0,0-189 0,3 0 0,17 71 0,48 106 0,-41-145 0,28 136 0,-36-109 0,57 165 0,-74-261 0,0 1 0,0 0 0,-2 0 0,1 29 0,-7 88 0,1-45 0,2 438 0,0-527 0,0 1 0,0-1 0,-1 0 0,1 0 0,-1 1 0,0-1 0,0 0 0,-1 0 0,1 0 0,-1 0 0,0 0 0,0 0 0,0-1 0,0 1 0,-6 6 0,6-8 0,0 0 0,0-1 0,-1 0 0,1 1 0,0-1 0,-1 0 0,1 0 0,-1 0 0,1 0 0,-1-1 0,0 1 0,1-1 0,-1 1 0,0-1 0,1 0 0,-1 0 0,0 0 0,1 0 0,-1-1 0,0 1 0,1-1 0,-1 0 0,0 1 0,1-1 0,-1 0 0,-4-3 0,1 1 0,0 0 0,0-1 0,0 1 0,0-1 0,0 0 0,1-1 0,0 0 0,0 1 0,0-2 0,1 1 0,-1 0 0,1-1 0,0 0 0,-4-10 0,4 6 0,0-1 0,0 1 0,1-1 0,1 0 0,0 0 0,1-1 0,0 1 0,0-13 0,1 1 0,-1 16 0,0-1 0,1 1 0,0 0 0,0 0 0,1 0 0,0-1 0,1 1 0,-1 0 0,4-9 0,-4 15 0,-1 0 0,1 1 0,-1-1 0,1 0 0,-1 0 0,1 1 0,-1-1 0,1 0 0,0 1 0,0-1 0,-1 1 0,1-1 0,0 1 0,0-1 0,0 1 0,-1-1 0,1 1 0,0 0 0,0-1 0,0 1 0,0 0 0,0 0 0,0 0 0,0 0 0,1 0 0,1 0 0,-1 1 0,1-1 0,-1 1 0,0 0 0,1 0 0,-1 0 0,0 0 0,1 0 0,2 3 0,6 4 0,-1 1 0,17 18 0,-22-21 0,12 13 0,23 36 0,-25-34 0,27 31 0,-34-42 0,-1-1 0,1 1 0,9 20 0,7 10 0,-23-39 0,0 1 0,1 0 0,-1-1 0,0 1 0,0-1 0,1 1 0,-1-1 0,1 0 0,-1 1 0,1-1 0,0 0 0,-1 0 0,1 0 0,0 0 0,0-1 0,0 1 0,-1 0 0,1-1 0,0 1 0,4 0 0,-4-2 0,0 1 0,0-1 0,0 1 0,0-1 0,0 1 0,-1-1 0,1 0 0,0 0 0,0 0 0,-1 0 0,1-1 0,0 1 0,-1 0 0,1 0 0,-1-1 0,3-2 0,2-5 0,0 0 0,-1 0 0,0 0 0,0-1 0,-1 1 0,4-15 0,-3 10 0,1 0 0,1 0 0,0 1 0,1 0 0,0 0 0,1 0 0,0 1 0,1 1 0,0 0 0,21-17 0,-18 13 0,0-1 0,0-1 0,-2 0 0,13-24 0,-10 16 0,-13 25 0,-1 0 0,0-1 0,0 1 0,1 0 0,-1 0 0,0 0 0,0-1 0,1 1 0,-1 0 0,0 0 0,0 0 0,0-1 0,0 1 0,1 0 0,-1-1 0,0 1 0,0 0 0,0 0 0,0-1 0,0 1 0,0 0 0,0-1 0,0 1 0,0 0 0,0-1 0,0 1 0,0 0 0,0 0 0,0-1 0,0 1 0,0 0 0,0-1 0,0 1 0,0 0 0,-1 0 0,1-1 0,0 1 0,0 0 0,0 0 0,0-1 0,-1 1 0,-15 5 0,-35 28 0,29-19 0,9-7-136,0 1-1,1 0 1,1 1-1,-1 0 1,1 1-1,1 0 1,0 0-1,0 1 0,-10 16 1,11-9-6690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8T21:37:26.35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1:01:17.07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3568 655 24575,'-1'2'0,"1"0"0,-1 0 0,0 0 0,0 0 0,1 0 0,-1 0 0,0 0 0,-1-1 0,1 1 0,0 0 0,0-1 0,-1 1 0,1-1 0,-1 1 0,0-1 0,1 1 0,-4 0 0,-37 24 0,31-20 0,-46 23 0,38-20 0,-35 20 0,31-15 0,-1-2 0,0-1 0,-1-1 0,-1-1 0,0-1 0,-28 5 0,-55 18 0,-58 16 0,-4 2 0,-194 57 0,361-105 0,-6 1 0,1 0 0,0 1 0,-14 6 0,23-9 0,0 0 0,0 0 0,0 0 0,0 0 0,0 0 0,0 0 0,0 0 0,0 0 0,0 0 0,1 0 0,-1 0 0,0 0 0,0 0 0,0 0 0,0 0 0,0 0 0,0 0 0,0 1 0,0-1 0,0 0 0,0 0 0,0 0 0,0 0 0,0 0 0,0 0 0,1 0 0,-1 0 0,0 0 0,0 0 0,0 0 0,0 0 0,0 0 0,0 0 0,0 1 0,0-1 0,0 0 0,0 0 0,0 0 0,0 0 0,0 0 0,0 0 0,0 0 0,0 0 0,0 0 0,0 0 0,0 0 0,0 1 0,0-1 0,0 0 0,0 0 0,0 0 0,-1 0 0,1 0 0,0 0 0,0 0 0,0 0 0,0 0 0,0 0 0,0 0 0,0 0 0,0 0 0,0 0 0,0 0 0,0 1 0,0-1 0,0 0 0,-1 0 0,13 2 0,15 1 0,533-5-758,-69-48-181,-125 7 334,-179 21 1571,-262 37 477,-83 12-1550,-459 42-633,308-21 740,-106 17 0,296-52 435,78-10-283,-52 10 1,166-10-153,222-26-545,-35 1 116,53-2-1184,13-1 1747,-155 22-129,239-12-1129,-299 9 4260,-712 7-2700,573 0-436,-51 10 0,49-6 0,-40 1 0,36-2 0,1 1 0,0 1 0,-58 19 0,66-16 0,-1-2 0,0-1 0,-38 4 0,122-11-12,40-1-51,104-15-1,17-17-625,825-98-4796,-916 129 9417,-571 64-1773,308-43-2605,-49-1 305,100-11 50,-136 27 1,79-9 41,59-13 192,-54 24 772,29-7-934,99-26 19,0-1 0,0 1 0,0 0 0,0 1 0,1 0 0,-1 0 0,1 1 0,0 0 0,0 0 0,-7 6 0,14-10 0,0 1 0,0-1 0,1 1 0,-1-1 0,0 0 0,0 1 0,0-1 0,1 1 0,-1-1 0,0 0 0,0 1 0,1-1 0,-1 0 0,0 1 0,1-1 0,-1 0 0,1 0 0,-1 1 0,0-1 0,1 0 0,-1 0 0,1 0 0,-1 0 0,1 1 0,-1-1 0,0 0 0,1 0 0,-1 0 0,1 0 0,-1 0 0,1 0 0,-1 0 0,1 0 0,-1 0 0,1 0 0,0-1 0,21 3 0,434-3-672,276-59-2843,-189 8 1257,-382 49 5730,-168 8-2465,-15 3-372,-46 9-790,-96 12-1,91-18 28,-680 67-189,224-32-54,472-39 315,-361 58 256,382-59 1239,-24 6-587,56-11-850,1 0-1,0 0 1,0 1 0,-1-1-1,1 1 1,0-1 0,0 1-1,0 0 1,1 0 0,-1 1-1,0-1 1,1 0 0,-4 5-1,6-7-1,0 0 0,0 0 0,0 0 0,0 0 0,0 1 0,0-1 0,0 0 0,0 0 0,0 0 0,0 0 0,0 0 0,0 0 0,0 0 0,0 1 0,0-1 0,0 0 0,0 0 0,0 0 0,0 0 0,0 0 0,0 0 0,0 0 0,0 1 0,0-1 0,0 0 0,0 0 0,0 0 0,0 0 0,0 0 0,0 0 0,0 0 0,0 1 0,0-1 0,0 0 0,0 0 0,0 0 0,1 0 0,-1 0 0,0 0 0,0 0 0,0 0 0,0 0 0,0 0 0,0 0 0,0 0 0,0 0 0,1 0 0,-1 1 0,0-1 0,0 0 0,0 0 0,0 0 0,12 0 0,16-4 0,-24 4 0,243-55 18,-60 11-215,665-95-2398,-701 131 3654,-812 12 626,350-6-1655,218 2-30,-108 14 0,143-9 0,-67 0 0,161-13 0,63-21 0,-83 24 0,26-5 0,-1 1 0,2 3 0,80-3 0,15-2 0,6-11 0,-70 9 0,1 3 0,83-1 0,-238 36 0,53-17 0,-122 36 0,61-19 0,42-11 0,-77 12 0,81-20 0,-1 3 0,1 1 0,1 2 0,-70 30 0,107-40 0,1 0 0,-1 0 0,0 1 0,1-1 0,-1 1 0,1 0 0,0-1 0,-4 6 0,6-8 0,1 1 0,-1-1 0,1 1 0,0 0 0,-1-1 0,1 1 0,0-1 0,-1 1 0,1 0 0,0-1 0,0 1 0,0 0 0,0 0 0,0-1 0,-1 1 0,1 0 0,0-1 0,1 1 0,-1 0 0,0-1 0,0 1 0,0 1 0,1-2 0,0 1 0,-1 0 0,1 0 0,0 0 0,0 0 0,0 0 0,0 0 0,0-1 0,0 1 0,0 0 0,0-1 0,0 1 0,0-1 0,0 1 0,0-1 0,0 0 0,3 1 0,21 4 0,1-2 0,-1 0 0,1-2 0,0-1 0,29-3 0,10 0 0,73 2-70,460-21-997,-509 14 404,575-32 319,-895 52 2675,-19 1-2518,42 1 187,122-5 0,-158 15 0,232-22 0,-1 0 0,0 0 0,1 2 0,0-1 0,0 2 0,-19 9 0,-68 43 0,51-26 0,-27 17 0,75-48 0,0 0 0,-1 0 0,1 0 0,0 0 0,-1 0 0,1 1 0,0-1 0,-1 0 0,1 0 0,0 0 0,0 1 0,-1-1 0,1 0 0,0 0 0,0 1 0,-1-1 0,1 0 0,0 0 0,0 1 0,0-1 0,-1 0 0,1 1 0,0-1 0,0 0 0,0 1 0,0-1 0,0 0 0,0 1 0,0-1 0,0 0 0,0 1 0,0-1 0,0 0 0,0 1 0,0-1 0,0 0 0,0 1 0,0-1 0,0 0 0,0 1 0,1 0 0,16 5 0,30-4 0,-44-2 0,656-30-2064,-455 6 2059,424-43-68,-609 66 196,-1-2 0,1 0 0,25-7 0,-77 9 1455,-116 38-1828,99-22 85,-71 11-1,-525 50-1003,447-54 977,85-6-109,-159 42-1,269-57 456,-1 0-1,1 1 1,0-1-1,-1 1 1,1 0 0,0 0-1,0 1 1,-6 4-1,9-6-117,1-1-1,-1 1 0,1-1 1,-1 1-1,1-1 0,0 1 0,-1-1 1,1 1-1,0-1 0,-1 1 0,1 0 1,0-1-1,0 1 0,0-1 1,0 1-1,-1 0 0,1-1 0,0 1 1,0 0-1,0-1 0,0 1 1,0-1-1,0 1 0,1 0 0,-1 0 1,1 0-15,0 1 0,0-1 0,0 0 0,0 1 0,0-1 1,0 0-1,0 0 0,0 0 0,1 0 0,-1 0 1,0 0-1,1 0 0,-1-1 0,3 2 0,7 3-21,0-1 0,0-1 0,1 0 0,-1 0 0,1-1 0,21 1 0,76-4 0,-53-1 0,50-4-315,190-37-1,-3 0 252,-231 40 107,-31 3-94,36-7 1,-58 6 134,0-1 0,-1 0-1,0 0 1,1-1 0,-1 0-1,0-1 1,-1 0 0,15-9-1,-15 9-83,0-1 0,1 1 0,-1 0 0,11-3 0,-10 4 0,-34 16 0,16-8 0,0 0 0,0 0 0,-1-1 0,1-1 0,-1 1 0,-11 1 0,-43-1 0,-93-5 0,53-1 0,23 1 0,-92 3 0,143 2 0,-34 9 0,54-10 0,115 0 0,-1-9 0,158-30 0,-249 34 0,45-8 0,-29 4 0,0 1 0,49-2 0,-36 6 0,44-9 0,-44 5 0,47-1 0,169 7 0,-277 3 0,1 0 0,-28 10 0,29-8 0,1 0 0,-1-2 0,-32 4 0,-183 17 0,115-4 0,25-9 0,61-7 0,-52 2 0,7-5 0,-125-5 0,187 0 0,0-1 0,0 0 0,0-1 0,0 0 0,1-1 0,-21-13 0,15 9 0,0 1 0,-25-9 0,-138-32 0,143 38 0,-58-9 0,-26-6 0,82 15 0,-1 2 0,-1 2 0,-63-3 0,16 1 0,-39-2 0,-21 7 0,-219-36 0,282 26 0,14 1 0,-129-5 0,194 19 0,-1-1 0,1 0 0,-1 0 0,1-1 0,-12-3 0,20 5 0,0-1 0,-1 1 0,1-1 0,0 1 0,0-1 0,0 1 0,0-1 0,0 0 0,0 0 0,0 0 0,0 0 0,0 1 0,0-1 0,0 0 0,0 0 0,1-1 0,-1 1 0,0 0 0,0-1 0,1 0 0,0 0 0,0 1 0,0-1 0,0 1 0,0-1 0,1 1 0,-1-1 0,0 1 0,1-1 0,0 1 0,-1-1 0,1 1 0,0 0 0,-1-1 0,1 1 0,0 0 0,0-1 0,0 1 0,0 0 0,2-2 0,14-11 0,-1 0 0,1 2 0,1 0 0,1 1 0,-1 0 0,32-11 0,-28 11 0,22-8 0,1 2 0,1 1 0,0 3 0,0 2 0,82-9 0,580-98 0,-563 97 0,-22 5 0,-247 14 0,82 3 0,-363-15 0,277 4 0,-36-4 0,114 9 0,-96 1 0,146 4 0,0 0 0,0 0 0,0 0 0,0 0 0,1 0 0,-1 0 0,0 0 0,0 0 0,0 0 0,0 0 0,0 0 0,0 0 0,0-1 0,0 1 0,0 0 0,0 0 0,0 0 0,0 0 0,0 0 0,0 0 0,0 0 0,0 0 0,0 0 0,0 0 0,0 0 0,1 0 0,-1-1 0,0 1 0,0 0 0,0 0 0,0 0 0,0 0 0,0 0 0,0 0 0,-1 0 0,1 0 0,0 0 0,0 0 0,0 0 0,0-1 0,0 1 0,0 0 0,0 0 0,0 0 0,0 0 0,0 0 0,0 0 0,0 0 0,0 0 0,0 0 0,0 0 0,0 0 0,0 0 0,0 0 0,0 0 0,-1 0 0,1 0 0,0-1 0,0 1 0,0 0 0,0 0 0,0 0 0,0 0 0,11-8 0,15-7 0,0 5 1,0 1 0,1 2 0,0 0 0,0 2-1,46-3 1,142 8-28,-107 3-93,418-3 262,-834 14-142,61 1-524,64-6 200,-504 2 305,423-14 12,186 3 881,167-20-874,-55 12 0,66-8 0,415-24-616,18 31 1017,-410 10-271,-165 2-107,1 1 0,0 2 0,-53 15 0,46-9-26,0-3 1,-50 4 0,-35-4 2,-265 7 0,-390-17-35,787 2 37,0-1 0,0 0-1,1 0 1,-1 0-1,0 0 1,0 0 0,0 0-1,0 0 1,1 0 0,-1 0-1,0-1 1,0 1 0,0 0-1,0-1 1,1 1-1,-1 0 1,0-1 0,0 1-1,0-1 1,10-8 3,28-6-8,25 0 3,1 3 0,85-5 0,-88 11 0,738-48-3981,-1 45 2296,-782 10 1602,13-1 1953,-40 0-260,-921 0-65,683 12-1545,9 1 0,-405-14 724,659-1-724,1 1 0,0-2 0,0 0 0,-1-1 0,17-6 0,34-10 0,103-9-313,2 7-1,189-1 1,-253 24 116,46-3 991,-130-2-590,-21 3-201,0 1 0,0 0 0,0 0 0,0-1-1,0 1 1,0 0 0,0 0 0,0-1 0,0 1 0,0 0 0,0 0-1,0 0 1,0-1 0,0 1 0,-1 0 0,1 0 0,0-1 0,0 1 0,0 0-1,0 0 1,0 0 0,-1 0 0,1-1 0,0 1 0,0 0 0,0 0-1,-1 0 1,1 0 0,0 0 0,0 0 0,-1 0 0,1-1 0,0 1-1,0 0 1,0 0 0,-1 0 0,1 0 0,0 0 0,-1 0 0,-5-2 1,0 1 0,1-1 0,-2 1 0,1 0 0,-7 0 0,-54 4 2,-95 15 1,-27 3-146,-456-18-391,339-5 429,-180 2 858,510-2-757,-1-1 0,1 0 0,35-12 0,-2 1 0,73-9-283,234-10 0,136 30-1069,-265 6 3,-134-5 1438,-31 0-230,-1 3-1,1 2 0,98 19 1,-160-20 105,-4-2 135,1 1 0,-1-1 0,0 1 0,0 1 0,0-1 0,0 0 0,0 1 0,0 0 0,-1 0 0,1 0 0,-1 0 0,1 1 0,-1-1 0,4 4 0,-7-5-57,0-1 1,0 0-1,0 1 1,0-1-1,0 1 0,0-1 1,0 1-1,0-1 1,0 1-1,0-1 1,0 0-1,0 1 1,0-1-1,0 1 0,-1-1 1,1 1-1,0-1 1,0 0-1,0 1 1,-1-1-1,1 1 1,0-1-1,0 0 0,-1 1 1,1-1-1,0 0 1,-1 0-1,1 1 1,0-1-1,-1 0 1,1 0-1,0 1 0,-1-1 1,1 0-1,-1 0 1,1 0-1,-1 0 1,1 1-1,0-1 1,-1 0-1,1 0 0,-1 0 1,1 0-1,-1 0 1,-23 4 160,22-4-115,-212 16 6,-649 16-1996,-52-33-391,600 1 3529,306 0-1223,1 0 256,0 0-1,0 0 0,0 1 0,0-1 1,0 2-1,0-1 0,-10 4 0,18-5-255,0 0-1,0 0 1,0 0-1,-1 0 1,1 0-1,0 0 1,0 0-1,0 0 1,0 0-1,0 1 0,0-1 1,0 0-1,0 0 1,-1 0-1,1 0 1,0 0-1,0 0 1,0 0-1,0 0 1,0 0-1,0 0 1,0 0-1,0 0 0,0 0 1,0 0-1,-1 1 1,1-1-1,0 0 1,0 0-1,0 0 1,0 0-1,0 0 1,0 0-1,0 0 0,0 0 1,0 1-1,0-1 1,0 0-1,0 0 1,0 0-1,0 0 1,0 0-1,0 0 1,0 0-1,0 0 0,0 1 1,0-1-1,0 0 1,0 0-1,0 0 1,0 0-1,0 0 1,1 0-1,-1 0 1,0 0-1,0 1 0,0-1 1,9 3 121,13 0-191,9-4 57,1-2 0,-1-2 0,40-10 0,6-2 0,821-83-5294,7 81 4076,-892 19 1580,-9 0-147,1-1-1,-1 1 1,1 0 0,-1 0-1,1 1 1,-1-1 0,1 1 0,-1 0-1,0 0 1,1 1 0,4 7 1490,-20-6-787,-13 1-383,-377 29-888,-19-6-1121,291-22 1234,-745 5-2908,553-12 8939,320 2-5788,0 0-1,0 1 1,0-1-1,0 0 1,0 0-1,0 0 1,0-1-1,0 1 1,-1 0 0,1 0-1,0-1 1,0 1-1,0 0 1,0-1-1,0 1 1,0-1-1,0 1 1,1-1-1,-3-1 1,3 2-3,0-1 1,0 1-1,0-1 0,0 1 1,0-1-1,0 0 0,1 1 1,-1-1-1,0 1 0,0-1 1,0 1-1,0-1 0,1 1 0,-1-1 1,0 1-1,0-1 0,1 1 1,-1-1-1,0 1 0,1-1 1,-1 1-1,1 0 0,-1-1 1,1 0-1,36-24-5,26-6 5,1 2 0,2 3 0,0 3 0,131-28 0,132 22 0,1 28 0,-189 2 0,-159 0 0,0 1 0,-27 6 0,-28 3 0,25-6 0,0 3 0,-57 15 0,63-12 0,-1-2 0,0-2 0,-55 3 0,53-8 0,1 3 0,-51 12 0,-20 2 0,98-20 0,26-7 0,27-8 0,-36 16 0,69-26-186,1 3 0,132-26 0,152 10-372,372 16-1907,-627 22 2577,103 3 688,-201-2-734,0 0 0,0 0-1,0 0 1,0 0-1,0 0 1,0 0 0,0 0-1,0 0 1,0 0-1,0 1 1,0-1 0,0 0-1,0 1 1,0-1 0,0 0-1,-1 1 1,1 0-1,0-1 1,0 1 0,0-1-1,1 2 1,-3-1-23,1 0 0,0 0 0,-1-1 0,1 1 1,-1 0-1,0-1 0,1 1 0,-1 0 0,1-1 0,-1 1 0,0-1 0,1 1 1,-1-1-1,0 1 0,0-1 0,0 0 0,1 1 0,-3 0 0,-46 16 363,13-11-406,0-1 0,-1-2 0,1-2 0,-52-4 0,6 1 0,41 2 0,-396 14 0,363-11 0,48-2 0,0 0 0,-40 8 0,47-3 0,19-6 0,0 1 0,0-1 0,0 0 0,0 0 0,0 0 0,-1 0 0,1 0 0,0 0 0,0 0 0,0 0 0,0 0 0,0 0 0,0 0 0,0 0 0,0 0 0,0 1 0,0-1 0,0 0 0,0 0 0,-1 0 0,1 0 0,0 0 0,0 0 0,0 0 0,0 0 0,0 1 0,0-1 0,0 0 0,0 0 0,0 0 0,0 0 0,0 0 0,0 0 0,0 0 0,0 1 0,0-1 0,0 0 0,0 0 0,1 0 0,-1 0 0,0 0 0,0 0 0,0 0 0,0 0 0,0 1 0,0-1 0,0 0 0,0 0 0,0 0 0,0 0 0,0 0 0,0 0 0,1 0 0,-1 0 0,0 0 0,0 0 0,0 0 0,0 0 0,0 0 0,0 0 0,4 1 0,-1 0 0,1 0 0,-1-1 0,0 0 0,1 1 0,-1-2 0,1 1 0,3-1 0,92-10-23,426-44-565,2 33 118,-496 22 570,52 0 491,-57 2-316,-21-1-191,-8 1-53,-49 11-31,0-3 0,-1-1 0,-101 2 0,-74 0-288,-13 1-27,-21-13 918,427-11-603,3 0 0,495 13 0,-647 1 0,-21 4 0,-26 4 0,-188 34 0,-56 8 0,-40-25 0,253-20 0,1 2 0,0 3 0,-62 21 0,98-27 0,20-6 0,-1 1 0,1 0 0,0 0 0,0 0 0,0 1 0,0 0 0,0 0 0,0 0 0,0 1 0,1-1 0,-1 1 0,1 0 0,-1 0 0,-4 6 0,9-9 0,0 0 0,-1 1 0,1-1 0,0 0 0,0 0 0,0 0 0,0 1 0,0-1 0,0 0 0,0 0 0,0 0 0,0 1 0,-1-1 0,1 0 0,0 0 0,0 0 0,0 1 0,0-1 0,0 0 0,0 0 0,0 1 0,1-1 0,-1 0 0,0 0 0,0 0 0,0 1 0,0-1 0,0 0 0,0 0 0,0 0 0,0 1 0,0-1 0,1 0 0,-1 0 0,0 0 0,0 0 0,0 1 0,0-1 0,1 0 0,11 4 0,15-1 0,-26-3 0,33-2 0,20 1 0,-51 1 0,0 1 0,1-1 0,-1 0 0,0 1 0,0 0 0,0 0 0,0 0 0,0 0 0,0 0 0,0 1 0,-1-1 0,6 4 0,-6-3 0,-1-1 0,0 1 0,1 0 0,-1-1 0,0 1 0,0 0 0,0 0 0,0 0 0,0 0 0,-1 0 0,1 0 0,-1 0 0,1 0 0,-1 0 0,1 0 0,-1 0 0,0 0 0,0 0 0,0 0 0,-1 0 0,1 0 0,0 0 0,-1 1 0,1-1 0,-1 0 0,0 0 0,1-1 0,-1 1 0,0 0 0,0 0 0,0 0 0,-1 0 0,1-1 0,-2 2 0,-1 3 0,0-1 0,0 0 0,-1-1 0,0 1 0,0-1 0,0 0 0,0 0 0,-1 0 0,-10 4 0,-11 4 0,-2-2 0,0-1 0,0-2 0,0 0 0,-1-2 0,0-1 0,-34-1 0,-67-5 0,395-10 54,2 0-722,-50 11-2,384 4-1918,-168 38 5817,-390-36-3054,-37-5-129,0 1 1,-1 0 0,1 0 0,0 0 0,-1 0 0,1 0 0,-1 1 0,1 0-1,5 3 1,-10-5-47,0 1 0,0-1 0,0 0 0,0 0 0,0 1 0,0-1 0,0 0 0,0 0 0,-1 1 0,1-1 0,0 0 0,0 0 0,0 1 0,0-1 0,0 0 0,0 0 0,0 0 0,-1 1 0,1-1 0,0 0 0,0 0 0,0 0 0,0 1 0,-1-1 0,1 0 0,0 0 0,0 0 0,-1 0 0,1 0 0,0 0 0,0 1 0,0-1 0,-1 0 0,1 0 0,0 0 0,0 0 0,-1 0 0,1 0 0,0 0 0,-1 0 0,-14 5 0,13-4 0,-30 9 0,3 0 0,-38 7 0,-217 45 0,18-23 0,154-20 0,220-53 0,-78 27 0,0 2 0,49-4 0,-20 3 0,296-3 0,-296 10 0,-840-1 0,763 0 0,1 0 0,0-1 0,-1-1 0,1-1 0,0-1 0,0 0 0,0-1 0,1 0 0,-31-16 0,39 14 0,0 1 0,1-1 0,0-1 0,0 1 0,1-1 0,0-1 0,0 1 0,1-1 0,0 0 0,0 0 0,-5-18 0,-14-23 0,2 12 0,-1 1 0,-2 2 0,-33-39 0,23 40 0,0 1 0,-77-54 0,110 85 0,0 1 0,0-1 0,0 1 0,0-1 0,0 0 0,0 0 0,1 0 0,-1 0 0,0 0 0,1 0 0,0 0 0,-1 0 0,1-1 0,0 1 0,0 0 0,1-1 0,-1 1 0,0-1 0,1 1 0,-1-1 0,1 0 0,0 1 0,0-1 0,0 1 0,0-1 0,1 0 0,-1 1 0,1-1 0,-1 1 0,1-1 0,0 1 0,0 0 0,0-1 0,0 1 0,0 0 0,1-1 0,-1 1 0,1 0 0,-1 0 0,1 0 0,0 0 0,0 1 0,3-3 0,10-5 0,0 1 0,1 1 0,0 1 0,0 0 0,0 1 0,1 0 0,0 2 0,30-3 0,13 3 0,72 5 0,-33 1 0,367-3 0,-462 0 0,-1 0 0,1 0 0,0 0 0,-1 0 0,1-1 0,0 0 0,-1 0 0,1 0 0,0 0 0,3-2 0,-6 2 0,0 0 0,0 0 0,0 0 0,0 0 0,0 0 0,0 0 0,-1 0 0,1-1 0,-1 1 0,1 0 0,-1 0 0,1-1 0,-1 1 0,1 0 0,-1 0 0,0-1 0,0 1 0,0 0 0,0-1 0,0 1 0,0-1 0,0 1 0,0 0 0,-1-1 0,1 1 0,0 0 0,-1 0 0,1-1 0,-1 1 0,1 0 0,-2-2 0,-5-15 0,-20-49 0,25 63 0,-1-1 0,1 1 0,-1 0 0,0 0 0,0 0 0,0 1 0,-1-1 0,1 1 0,-1-1 0,0 1 0,-8-4 0,-14-6 0,0 1 0,-1 2 0,0 1 0,0 1 0,-1 1 0,-1 1 0,1 2 0,0 1 0,-48 1 0,-414 2 0,470 2 0,-1 0 0,1 1 0,-1 1 0,-27 10 0,28-8 0,-1-1 0,0 0 0,-43 3 0,44-7 0,-41 9 0,40-6 0,-40 3 0,-7-6 0,25-1 0,0 1 0,-60 11 0,67-6 0,-1-2 0,1-2 0,-1-1 0,-49-5 0,85 4 0,-1 0 0,1 0 0,0 0 0,-1 0 0,1-1 0,0 1 0,-1 0 0,1 0 0,0-1 0,0 1 0,-1-1 0,1 1 0,0-1 0,0 0 0,0 1 0,0-1 0,0 0 0,-2-1 0,3 1 0,1 0 0,-1 0 0,1 1 0,-1-1 0,1 0 0,0 0 0,-1 1 0,1-1 0,0 0 0,-1 1 0,1-1 0,0 1 0,0-1 0,-1 1 0,1 0 0,0-1 0,0 1 0,0-1 0,0 1 0,0 0 0,-1 0 0,1 0 0,0 0 0,0-1 0,2 2 0,-2-2 0,1 1 0,-1 0 0,1-1 0,-1 1 0,1-1 0,-1 0 0,1 1 0,-1-1 0,0 0 0,1 0 0,-1 0 0,0 0 0,3-2 0,-4 2 0,0 1 0,0-1 0,0 1 0,1-1 0,-1 1 0,0-1 0,0 1 0,0-1 0,0 1 0,0-1 0,0 1 0,0-1 0,0 1 0,0-1 0,0 0 0,0 1 0,0-1 0,0 1 0,0-1 0,-1 1 0,1-1 0,0 1 0,0-1 0,-1 1 0,1-1 0,-1 0 0,-2-2 0,0 0 0,0 0 0,0 0 0,-1 1 0,1-1 0,-1 1 0,0 0 0,-6-4 0,-7 1 0,-1 1 0,1 0 0,-21-1 0,28 3 0,13 2 0,40 2 0,80 12 0,-66-6 0,0-4 0,0-1 0,60-6 0,-8 1 0,-92 1 0,-1-1 0,1-1 0,16-4 0,-15 3 0,1 1 0,23-2 0,-31 5 0,0 0 0,0 0 0,0 2 0,0-1 0,-1 1 0,1 1 0,11 4 0,-19-7 0,-1 1 0,1 0 0,-1 0 0,0 1 0,1-1 0,-1 0 0,0 1 0,0-1 0,0 1 0,0 0 0,0 0 0,-1-1 0,1 1 0,0 1 0,-1-1 0,1 0 0,-1 0 0,0 0 0,0 1 0,0-1 0,0 1 0,0-1 0,0 1 0,-1-1 0,1 1 0,-1-1 0,0 1 0,0-1 0,0 1 0,0 0 0,0-1 0,0 1 0,-1-1 0,1 1 0,-2 3 0,-1 0 0,1-1 0,-1 1 0,0-1 0,-1 1 0,1-1 0,-1 0 0,0 0 0,-1-1 0,1 1 0,-1-1 0,0 0 0,0 0 0,-8 4 0,3-1 0,-1-1 0,0 0 0,-1-1 0,1 0 0,-24 6 0,-128 15 0,37-7 0,66-13 0,47-6 0,0 1 0,1 1 0,-1 0 0,0 1 0,-18 6 0,31-9 0,0 0 0,0 0 0,0 0 0,0 0 0,1 0 0,-1 0 0,0 0 0,0 0 0,0 0 0,0 0 0,0 0 0,0 0 0,0 0 0,0 0 0,0 0 0,0 0 0,0 0 0,0 0 0,0 0 0,1 0 0,-1 1 0,0-1 0,0 0 0,0 0 0,0 0 0,0 0 0,0 0 0,0 0 0,0 0 0,0 0 0,0 0 0,0 0 0,0 0 0,0 0 0,0 0 0,0 1 0,0-1 0,0 0 0,0 0 0,0 0 0,0 0 0,0 0 0,0 0 0,0 0 0,0 0 0,0 0 0,0 0 0,0 0 0,0 0 0,0 1 0,0-1 0,0 0 0,-1 0 0,1 0 0,0 0 0,0 0 0,0 0 0,0 0 0,0 0 0,0 0 0,0 0 0,12 3 0,17 0 0,222-5 0,85 4 0,-95 21 0,-227-23 0,-1 1 0,1 1 0,0 0 0,-1 0 0,0 1 0,0 1 0,18 8 0,-31-12 0,1 0 0,-1 0 0,0 0 0,1 0 0,-1 0 0,0 1 0,1-1 0,-1 0 0,0 0 0,0 0 0,1 1 0,-1-1 0,0 0 0,0 0 0,0 1 0,1-1 0,-1 0 0,0 1 0,0-1 0,0 0 0,0 0 0,1 1 0,-1-1 0,0 0 0,0 1 0,0-1 0,0 0 0,0 1 0,0-1 0,0 0 0,0 1 0,0-1 0,0 0 0,0 1 0,-11 8 0,-22 2 0,30-10 0,-33 6 0,0-2 0,0-1 0,0-1 0,-73-6 0,30 1 0,54 2 0,-88 0 0,-198-25 0,150 2 0,159 23 0,0 0 0,0 0 0,0-1 0,-1 1 0,1-1 0,0 0 0,0 0 0,0 0 0,-4-2 0,6 3 0,0-1 0,-1 1 0,1-1 0,0 1 0,-1-1 0,1 1 0,0-1 0,0 1 0,0-1 0,0 1 0,0-1 0,-1 1 0,1-1 0,0 0 0,0 1 0,0-1 0,1 1 0,-1-1 0,0 1 0,0-1 0,0 1 0,0-1 0,0 1 0,1-1 0,-1 1 0,0-1 0,0 1 0,1-1 0,-1 1 0,0-1 0,1 1 0,-1-1 0,0 1 0,1 0 0,-1-1 0,1 1 0,-1 0 0,1-1 0,-1 1 0,1 0 0,0-1 0,14-12 0,-10 7 0,1 0 0,0 1 0,0 0 0,0 1 0,1-1 0,0 1 0,-1 0 0,1 1 0,15-6 0,10 0 0,-16 6 0,0-1 0,-1-1 0,0-1 0,28-15 0,-39 19 0,0 0 0,-1-1 0,1 0 0,-1 0 0,0 0 0,0 0 0,0 0 0,0-1 0,-1 1 0,1-1 0,-1 0 0,0 0 0,0 0 0,0 0 0,-1 0 0,0 0 0,1 0 0,-1 0 0,0-1 0,-1 1 0,1 0 0,-1-1 0,0-4 0,0 6 0,0 0 0,0 1 0,-1-1 0,1 0 0,0 1 0,-1-1 0,0 0 0,1 1 0,-1-1 0,0 1 0,-1-1 0,1 1 0,0-1 0,-1 1 0,1 0 0,-1 0 0,0-1 0,0 1 0,1 1 0,-1-1 0,-1 0 0,1 0 0,0 1 0,0-1 0,-5-1 0,-3-1 0,0 1 0,0 0 0,0 1 0,-1 0 0,-15-1 0,16 3 0,-1-1 0,1-1 0,0 0 0,0 0 0,-14-6 0,8-1 0,12 6 0,-1 1 0,-1-1 0,1 1 0,0-1 0,-11-2 0,15 6 0,1-1 0,-1 0 0,0 0 0,1 0 0,-1 0 0,1 0 0,-1 1 0,0-1 0,1 0 0,-1 1 0,1-1 0,-1 0 0,1 1 0,-1-1 0,1 1 0,-1-1 0,1 0 0,0 1 0,-1-1 0,1 1 0,0-1 0,-1 1 0,1 0 0,0-1 0,0 1 0,-1-1 0,1 1 0,0 0 0,0-1 0,0 1 0,0-1 0,0 1 0,0 1 0,-2 25 0,2-23 0,0 12 0,3 118 0,-1-113 0,0 0 0,2 0 0,0-1 0,10 27 0,-5-28 0,0-2 0,18 29 0,-3-8 0,-8-12 0,40 47 0,-39-53 0,-1 0 0,-1 1 0,21 37 0,-33-52 0,0-1 0,1-1 0,-1 1 0,1 0 0,0-1 0,0 0 0,8 6 0,17 19 0,-15-13 0,0 0 0,1-2 0,1 0 0,33 24 0,-29-24 0,0 2 0,33 34 0,-51-48 0,6 7 0,1 1 0,-2 0 0,0 0 0,0 1 0,6 13 0,-12-22 0,0 0 0,0-1 0,-1 1 0,1 0 0,-1 0 0,0 0 0,1 0 0,-1 0 0,0 0 0,0-1 0,0 1 0,0 0 0,-1 0 0,1 0 0,0 0 0,-1 0 0,-1 2 0,1-2 0,0 0 0,-1 0 0,1 0 0,-1-1 0,0 1 0,1-1 0,-1 1 0,0-1 0,0 0 0,0 0 0,0 0 0,0 0 0,0 0 0,0 0 0,-1-1 0,1 1 0,0 0 0,-4-1 0,-89 13 0,-1-4 0,-136-5 0,177-4 0,111-3 0,98-18 0,-93 11 0,72-3 0,218 13 0,-377 2 0,1 2 0,0 0 0,-47 14 0,16-3 0,54-14 0,-23 5 0,24-6 0,0 0 0,1 1 0,-1-1 0,0 0 0,0 0 0,0 1 0,0-1 0,1 1 0,-1-1 0,0 1 0,0-1 0,1 1 0,-1-1 0,0 1 0,1-1 0,-1 1 0,0 0 0,1 0 0,-1-1 0,1 1 0,-1 1 0,3-1 0,-1 0 0,1 0 0,0 0 0,0 0 0,0 0 0,0-1 0,0 1 0,-1-1 0,1 1 0,0-1 0,0 0 0,0 1 0,1-1 0,-1 0 0,3-1 0,-2 1 0,110 0 0,-113 0 0,-1 0 0,1 0 0,0 0 0,0 1 0,0-1 0,0 0 0,0 0 0,0 0 0,0 0 0,0 0 0,0 0 0,0 0 0,0 0 0,0 0 0,0 0 0,-1 0 0,1 0 0,0 0 0,0 0 0,0 1 0,0-1 0,0 0 0,0 0 0,0 0 0,0 0 0,0 0 0,0 0 0,0 0 0,0 0 0,0 0 0,0 0 0,0 1 0,0-1 0,0 0 0,0 0 0,0 0 0,0 0 0,0 0 0,0 0 0,0 0 0,0 0 0,1 0 0,-1 0 0,0 0 0,0 1 0,0-1 0,0 0 0,0 0 0,0 0 0,0 0 0,0 0 0,0 0 0,0 0 0,0 0 0,0 0 0,0 0 0,1 0 0,-15 9 0,-18 8 0,-19-2 0,138-13 0,16-4 0,144 18 0,-207-11 0,65 19 0,-104-24 0,0 0 0,0 0 0,1 1 0,-1-1 0,0 0 0,0 1 0,1-1 0,-1 1 0,0-1 0,0 1 0,0 0 0,0-1 0,0 1 0,0 0 0,0 0 0,0 0 0,0 0 0,0 0 0,-1 0 0,1 0 0,0 0 0,-1 0 0,1 0 0,0 0 0,-1 1 0,1-1 0,-1 0 0,0 0 0,1 3 0,-2-3 0,1 0 0,-1 1 0,0-1 0,1 0 0,-1 1 0,0-1 0,0 0 0,0 0 0,0 0 0,0 0 0,0 0 0,0 0 0,0 0 0,-1 0 0,1-1 0,0 1 0,0 0 0,-1-1 0,1 1 0,0-1 0,-1 1 0,1-1 0,-1 0 0,1 0 0,-1 1 0,-1-1 0,-151 29 0,237-64 0,-50 26 0,0 0 0,0 2 0,60-4 0,104 8 0,-156-2 0,-41 5 0,1 0 0,-1 0 0,0 0 0,1 0 0,-1 0 0,0-1 0,1 1 0,-1 0 0,0 0 0,1 0 0,-1 0 0,0-1 0,1 1 0,-1 0 0,0 0 0,1-1 0,-1 1 0,0 0 0,0-1 0,1 1 0,-1 0 0,0-1 0,0 1 0,0 0 0,1-1 0,-1 1 0,0 0 0,0-1 0,0 1 0,0-1 0,-1 0 0,1 0 0,-1 0 0,0 0 0,1 0 0,-1 0 0,0 0 0,0 0 0,0 0 0,0 0 0,0 1 0,0-1 0,0 0 0,0 1 0,0-1 0,-3 0 0,-18-7 0,0 0 0,-1 2 0,0 0 0,0 2 0,-39-3 0,55 6 0,-47-2 0,-66 4 0,-41-3 0,158 2 0,1 0 0,-1-1 0,1 1 0,-1-1 0,1 1 0,0-1 0,0 0 0,-1 0 0,1 0 0,0 0 0,0 0 0,0-1 0,0 1 0,0-1 0,0 1 0,0-1 0,1 0 0,-1 0 0,1 1 0,-1-1 0,1 0 0,0-1 0,-1 1 0,1 0 0,0 0 0,0 0 0,1-1 0,-1 1 0,0 0 0,1-1 0,0 1 0,-1-1 0,1 1 0,0 0 0,0-1 0,0 1 0,1-1 0,-1 1 0,0-1 0,2-1 0,-1-3 0,0 1 0,0 0 0,1 0 0,0 0 0,0 1 0,1-1 0,0 0 0,0 1 0,0 0 0,1-1 0,-1 1 0,1 1 0,0-1 0,10-8 0,1 6 0,1-1 0,0 2 0,0 0 0,1 1 0,-1 1 0,1 0 0,33-2 0,7-3 0,45-5 0,-331 16 0,119-3 0,81 1 0,1-1 0,0-2 0,-1 0 0,1-2 0,1-1 0,-1-1 0,1-2 0,-29-12 0,45 17 0,0 0 0,-1 1 0,-18-3 0,19 4 0,-1 0 0,1-1 0,-22-8 0,31 10 0,-7-3 0,1 0 0,-1 0 0,0-1 0,1 0 0,0 0 0,0-1 0,1 0 0,0 0 0,-12-13 0,3-1 0,1 0 0,-23-43 0,14 20 0,-2 2 0,-2 0 0,-1 2 0,-2 2 0,-49-47 0,76 79 0,0-1 0,0 1 0,1-1 0,0 1 0,0-1 0,1 0 0,-1 0 0,1 0 0,1-1 0,-1 1 0,1 0 0,0-1 0,1 1 0,-1-8 0,1-15 0,5-49 0,-4 73 0,0 0 0,0 0 0,1 0 0,0 0 0,-1 0 0,2 0 0,-1 0 0,0 0 0,1 1 0,0-1 0,0 1 0,1 0 0,-1 0 0,1 0 0,0 0 0,0 1 0,8-7 0,-5 6 0,0 0 0,0 0 0,1 0 0,-1 1 0,1 0 0,0 1 0,0 0 0,0 0 0,0 0 0,14 0 0,-39 1 0,1-1 0,-1-1 0,1-1 0,0 0 0,-30-13 0,25 9 0,0 0 0,-1 2 0,0 1 0,-35-5 0,-153 10 95,95 1-1555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1:00:14.34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904 195 24575,'-1'-3'0,"-1"0"0,-1 0 0,1 0 0,0 1 0,0-1 0,-1 1 0,0-1 0,1 1 0,-1 0 0,0 0 0,0 0 0,-3-1 0,-7-6 0,9 6 0,0 1 0,0-1 0,0 1 0,-1 0 0,1 0 0,-1 1 0,1-1 0,-1 1 0,1 0 0,-1 0 0,0 0 0,1 1 0,-1 0 0,0 0 0,-9 1 0,-6 2 0,-1 0 0,-27 10 0,9-3 0,3 0 0,27-7 0,0 0 0,0 0 0,-1-1 0,1-1 0,-1 0 0,-9 1 0,18-2 0,1 0 0,-1 0 0,0 0 0,1 0 0,-1 0 0,1 0 0,-1 0 0,1 0 0,-1 0 0,1 0 0,-1 0 0,1 0 0,-1-1 0,1 1 0,-1 0 0,1 0 0,-1-1 0,1 1 0,-1 0 0,1 0 0,0-1 0,-1 1 0,1 0 0,-1-1 0,1 1 0,0-1 0,-1 1 0,1 0 0,0-1 0,0 1 0,-1-1 0,1 1 0,0-1 0,0 1 0,0-1 0,0 1 0,-1-1 0,1 1 0,0-1 0,0 1 0,0-1 0,0 1 0,0-1 0,0 0 0,0 1 0,0-1 0,1 1 0,-1-1 0,0 1 0,0-1 0,0 1 0,1-1 0,-1 1 0,0 0 0,0-1 0,1 1 0,-1-1 0,0 1 0,1-1 0,-1 1 0,0 0 0,1-1 0,0 1 0,2-4 0,0 1 0,0 0 0,0 0 0,0 0 0,0 0 0,6-3 0,26-11 0,57-19 0,-38 26 0,-109 28 0,-5-12 0,1-2 0,-81-6 0,36 0 0,61 3 0,28 1 0,-1-2 0,1 0 0,0 0 0,-1-2 0,-18-3 0,34 5 0,-1 0 0,1 0 0,0 0 0,-1 0 0,1 0 0,-1 0 0,1 0 0,0 0 0,-1 0 0,1-1 0,-1 1 0,1 0 0,0 0 0,-1 0 0,1 0 0,0-1 0,-1 1 0,1 0 0,0 0 0,-1-1 0,1 1 0,0 0 0,0-1 0,-1 1 0,1 0 0,0-1 0,0 1 0,0 0 0,-1-1 0,1 1 0,0 0 0,0-1 0,12-5 0,22 0 0,148-20 0,-86 9 0,-35 7 0,-22 3 0,-1 1 0,59 0 0,-93 9 0,-10 2 0,-11 3 0,-20 2 0,9-2 0,-37 15 0,31-11 0,-48 13 0,147-38 0,-45 6 0,0 0 0,0 2 0,0 0 0,1 1 0,0 1 0,0 1 0,-1 1 0,24 2 0,-43-1 0,-1 0 0,1 0 0,0 0 0,0 0 0,-1 0 0,1 0 0,0 0 0,-1 0 0,1 0 0,0 1 0,-1-1 0,1 0 0,0 0 0,-1 1 0,1-1 0,0 0 0,-1 1 0,1-1 0,-1 1 0,1-1 0,-1 1 0,1-1 0,-1 1 0,1 0 0,-1 0 0,0 0 0,0 0 0,0-1 0,-1 1 0,1 0 0,0-1 0,-1 1 0,1 0 0,-1-1 0,1 1 0,0-1 0,-1 1 0,1-1 0,-1 1 0,0-1 0,1 1 0,-1-1 0,1 1 0,-2 0 0,-46 25 0,35-20 0,-6 4 0,0-2 0,-1 0 0,0-1 0,-30 6 0,45-12 0,5-1 0,-38 12 0,35-12 0,0 1 0,1 0 0,-1 0 0,1 1 0,0-1 0,-1 0 0,1 1 0,0 0 0,0-1 0,0 1 0,-3 3 0,5-4 0,0-1 0,0 1 0,0-1 0,0 1 0,1-1 0,-1 1 0,0-1 0,0 0 0,1 1 0,-1-1 0,0 1 0,1-1 0,-1 0 0,0 1 0,1-1 0,-1 0 0,1 0 0,-1 1 0,0-1 0,1 0 0,-1 0 0,1 1 0,-1-1 0,1 0 0,-1 0 0,1 0 0,-1 0 0,1 0 0,-1 0 0,1 0 0,-1 0 0,1 0 0,-1 0 0,1 0 0,21 2 0,335 0 0,-175-4 0,-219 4 0,0 2 0,-47 12 0,42-7 0,0-2 0,-59 2 0,59-7 0,0 1 0,-46 10 0,330-89 0,-152 47 0,96-15 0,-179 42 0,49-6 0,-34 6 0,-20 4 0,-7 1 0,-16 4 0,0-1 0,0-1 0,0-1 0,-29 1 0,-11 3 0,-66 4 0,2-1 0,89-6 0,-63 0 0,167-5 0,113-15 0,-58 0 0,22-3 0,81-15 0,-205 32 0,-16 3 0,-14 3 0,-72 26 0,55-20 0,-1 0 0,-48 10 0,-42 8 0,70-16 0,0-2 0,-62 5 0,98-15 0,-44 5 0,52-6 0,1 1 0,-1-1 0,1 1 0,-1-1 0,1 1 0,-1 0 0,1 0 0,0 0 0,0 0 0,-1 1 0,1-1 0,0 1 0,0-1 0,0 1 0,0 0 0,-2 3 0,4-5 0,0 0 0,-1 1 0,1-1 0,0 0 0,0 1 0,0-1 0,0 0 0,0 0 0,0 1 0,0-1 0,0 0 0,0 1 0,0-1 0,0 0 0,0 0 0,0 1 0,0-1 0,0 0 0,0 1 0,0-1 0,0 0 0,1 0 0,-1 1 0,0-1 0,0 0 0,0 0 0,0 1 0,1-1 0,-1 0 0,0 0 0,0 0 0,0 1 0,1-1 0,-1 0 0,1 0 0,13 6 0,17-2 0,-31-4 0,35 0 0,0-2 0,54-8 0,-46 4 0,45-1 0,-86 7 0,4 0 0,0 0 0,-1 0 0,1 0 0,-1-1 0,1 0 0,-1 0 0,1-1 0,6-2 0,-12 4 0,0 0 0,0 0 0,0 0 0,1 0 0,-1 0 0,0 0 0,0 0 0,0 0 0,0 0 0,0 0 0,0 0 0,1 0 0,-1 0 0,0 0 0,0 0 0,0 0 0,0-1 0,0 1 0,0 0 0,0 0 0,1 0 0,-1 0 0,0 0 0,0 0 0,0 0 0,0 0 0,0-1 0,0 1 0,0 0 0,0 0 0,0 0 0,0 0 0,0 0 0,0-1 0,0 1 0,0 0 0,0 0 0,0 0 0,0 0 0,0 0 0,0 0 0,0-1 0,0 1 0,0 0 0,0 0 0,0 0 0,0 0 0,0 0 0,0-1 0,0 1 0,0 0 0,0 0 0,-1 0 0,-9-4 0,-14 0 0,4 5 0,1 0 0,-1 1 0,1 1 0,0 1 0,0 1 0,0 1 0,0 0 0,1 1 0,-22 12 0,32-16 0,-1 0 0,1 0 0,-1-1 0,1-1 0,-1 1 0,0-2 0,-12 1 0,10-1 0,0 1 0,0 0 0,-14 4 0,15 0 0,13-1 0,18-2 0,42-14 0,0-2 0,93-35 0,-66 19 0,92-17 0,38-13 0,-199 53 0,-34 13 0,-34 13 0,16-10 0,-75 25 0,84-27 0,0-1 0,0-1 0,-25 2 0,-23 6 0,-140 29 0,208-42 0,0 1 0,0-1 0,0 0 0,0 1 0,0-1 0,0 0 0,0 0 0,0 0 0,0-1 0,0 1 0,0 0 0,0-1 0,-1 1 0,2-1 0,-1 0 0,0 0 0,0 1 0,0-1 0,0-1 0,-2 0 0,4 1 0,-1 1 0,1-1 0,-1 0 0,1 1 0,0-1 0,-1 0 0,1 0 0,0 1 0,-1-1 0,1 0 0,0 0 0,0 1 0,0-1 0,0 0 0,0 0 0,0 0 0,0 1 0,0-1 0,0 0 0,0-1 0,1 0 0,0-1 0,0 1 0,0 0 0,0 0 0,0 0 0,0 0 0,1 0 0,-1 0 0,1 1 0,1-3 0,5-2 0,0 0 0,0 0 0,1 1 0,-1 0 0,1 0 0,0 1 0,1 1 0,-1-1 0,1 1 0,15-2 0,-13 2 0,0 0 0,0-1 0,0 0 0,0-1 0,14-8 0,-25 12 0,-1 1 0,0 0 0,1 0 0,-1 0 0,0 0 0,0-1 0,1 1 0,-1 0 0,0 0 0,1 0 0,-1-1 0,0 1 0,0 0 0,1-1 0,-1 1 0,0 0 0,0-1 0,0 1 0,0 0 0,1-1 0,-1 1 0,0 0 0,0-1 0,0 1 0,0 0 0,0-1 0,0 1 0,0 0 0,0-1 0,0 1 0,0 0 0,0-1 0,0 1 0,0-1 0,0 1 0,0 0 0,-1-1 0,1 1 0,0 0 0,0-1 0,0 1 0,0 0 0,-1 0 0,1-1 0,0 1 0,0 0 0,-1-1 0,1 1 0,0 0 0,-1 0 0,1 0 0,0-1 0,0 1 0,-1 0 0,1 0 0,0 0 0,-1 0 0,1 0 0,-1-1 0,1 1 0,0 0 0,-1 0 0,1 0 0,0 0 0,-1 0 0,1 0 0,-1 0 0,-27-5 0,1 4 0,0 2 0,1 0 0,-1 2 0,0 1 0,-35 10 0,30-6 0,0-2 0,-1-1 0,-35 1 0,37-7 0,24 1 0,23-1 0,32-1 0,0-2 0,59-12 0,93-32 0,-125 27 0,0 4 0,0 3 0,90-5 0,-30 20 0,-182 18 0,-191 51 0,195-59 0,0-1 0,-66 7 0,-25 5 0,-47 12 0,165-30 0,2-2 0,28-7 0,125-38 0,-50 20 0,-338 86 0,153-40 0,0-3 0,-2-5 0,0-4 0,-166-3 0,178-9 0,82 0 0,5-1 0,13-3 0,22-6 0,-12 5 0,-1-2 0,0-1 0,26-13 0,-21 9 0,38-13 0,410-96 0,-399 113 0,-60 9 0,-1-2 0,1 0 0,-1-1 0,0 0 0,0-1 0,15-7 0,-25 8 0,-8 2 0,-19 4 0,-31 11 0,-3 5 0,-89 26 0,34-16 0,60-14 0,-57 8 0,99-22 0,1 0 0,-1 1 0,0 0 0,0 0 0,1 1 0,-1 0 0,1 0 0,0 0 0,-9 7 0,15-10 0,1 0 0,0 0 0,0 0 0,0 0 0,-1 1 0,1-1 0,0 0 0,0 0 0,0 0 0,0 0 0,0 0 0,-1 0 0,1 1 0,0-1 0,0 0 0,0 0 0,0 0 0,0 0 0,0 1 0,0-1 0,-1 0 0,1 0 0,0 0 0,0 1 0,0-1 0,0 0 0,0 0 0,0 0 0,0 1 0,0-1 0,0 0 0,0 0 0,0 0 0,0 1 0,0-1 0,1 0 0,-1 0 0,0 0 0,0 1 0,0-1 0,0 0 0,0 0 0,0 0 0,1 1 0,10 1 0,15-5 0,-19 2 0,249-53 0,-161 30 0,1 5 0,0 4 0,180-5 0,-261 21 0,-15 1 0,-22 4 0,0 0 0,-118 34 0,45-16 0,71-17 0,-1-2 0,-37 2 0,41-5 0,0 0 0,1 2 0,-1 0 0,-31 11 0,-65 24 0,174-47 0,60-23 0,180-23 0,-175 32 0,-228 48 0,-110 32 0,186-53 0,1-2 0,-1 0 0,0-2 0,-33-3 0,22 1 0,140-35 0,98-27 0,-151 49-1365,-26 10-5461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1:00:23.6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505 26 24575,'-1'1'0,"1"1"0,-1-1 0,0 1 0,0-1 0,0 0 0,0 1 0,0-1 0,0 0 0,0 0 0,0 1 0,0-1 0,-1 0 0,1 0 0,0 0 0,-1-1 0,1 1 0,-3 1 0,-27 12 0,-2-5 0,-1-2 0,-67 5 0,94-11 0,-91 11 0,46-4 0,-74 0 0,144-9 0,1-1 0,17-5 0,-8 1 0,34-2 0,137-15 0,-135 12 0,102-3 0,-278 28 0,50-5 0,16-1 0,0 2 0,-77 28 0,104-28 0,19-9 0,0-1 0,0 0 0,0 0 0,0 1 0,1-1 0,-1 0 0,0 1 0,0-1 0,0 0 0,1 0 0,-1 0 0,0 1 0,0-1 0,1 0 0,-1 0 0,0 0 0,1 1 0,-1-1 0,0 0 0,0 0 0,1 0 0,-1 0 0,0 0 0,1 0 0,-1 0 0,0 0 0,1 0 0,-1 0 0,0 0 0,1 0 0,-1 0 0,1 0 0,42 2 0,-39-2 0,76-1 0,92-14 0,-126 10 0,77 0 0,-180 8 0,-69 13 0,4 7 0,69-11 0,-87 7 0,353-20 0,37 0 0,-137-10 0,41-1 0,-569 12 0,379 2 0,34-1 0,0-1 0,-1 0 0,1 0 0,0 1 0,0-1 0,0 1 0,0 0 0,0 0 0,0 0 0,0 0 0,0 0 0,1 0 0,-4 2 0,5-2 0,0-1 0,1 1 0,-1-1 0,0 0 0,1 1 0,-1-1 0,0 0 0,1 1 0,-1-1 0,0 0 0,1 1 0,-1-1 0,1 0 0,-1 0 0,0 1 0,1-1 0,-1 0 0,1 0 0,-1 0 0,1 0 0,-1 0 0,1 0 0,-1 0 0,1 0 0,-1 0 0,1 0 0,-1 0 0,1 0 0,-1 0 0,0 0 0,1 0 0,0-1 0,20 1 0,132-35 0,-83 17 0,16-8 0,-55 15 0,57-11 0,-58 16 0,-1-2 0,33-13 0,-37 11 0,1 2 0,0 1 0,29-5 0,-110 32 0,-118 37 0,85-26 0,62-20 0,-46 11 0,69-21 0,-1 0 0,-1 0 0,0 0 0,0 0 0,0 1 0,1 0 0,-1 0 0,-5 4 0,10-6 0,-1 0 0,1 1 0,0-1 0,0 0 0,0 0 0,0 0 0,0 1 0,0-1 0,0 0 0,0 0 0,0 0 0,0 1 0,0-1 0,0 0 0,0 0 0,1 0 0,-1 1 0,0-1 0,0 0 0,0 0 0,0 0 0,0 1 0,0-1 0,0 0 0,0 0 0,1 0 0,-1 0 0,0 0 0,0 1 0,0-1 0,0 0 0,1 0 0,-1 0 0,0 0 0,0 0 0,0 0 0,1 0 0,-1 0 0,0 0 0,0 1 0,0-1 0,1 0 0,-1 0 0,0 0 0,0 0 0,0 0 0,1 0 0,-1 0 0,0-1 0,0 1 0,0 0 0,1 0 0,-1 0 0,0 0 0,0 0 0,15 2 0,306-1 0,-181-3 0,-180 5 0,-74 14 0,38-5 0,-13 2 0,-128 11 0,166-22 0,-81 15 0,131-18 0,-1 0 0,1 0 0,-1 0 0,1 1 0,0-1 0,-1 0 0,1 1 0,0-1 0,-1 1 0,1 0 0,0-1 0,0 1 0,0 0 0,-1 0 0,1 0 0,0 0 0,-1 1 0,7 1 0,13-4 0,28-8 0,-2-3 0,75-29 0,-70 23 0,74-19 0,15-6 0,-101 31 0,51-11 0,-49 14 0,46-17 0,-61 21 0,-25 8 0,-14 2 0,-48 16 0,-39 10 0,70-23 0,-39 16 0,41-13 0,-47 11 0,51-18 0,21-5 0,-1 2 0,1-1 0,0 0 0,0 1 0,0 0 0,0 1 0,0-1 0,0 1 0,1 0 0,-1 0 0,-7 4 0,15-4 0,1-1 0,-1 0 0,1 0 0,-1 0 0,1-1 0,0 1 0,6 0 0,22-2 0,0-2 0,0-1 0,0-1 0,0-1 0,-1-2 0,32-13 0,-27 9 0,0 2 0,1 1 0,74-8 0,13 5 0,-123 12 0,0-1 0,0 1 0,1 0 0,-1 0 0,0 0 0,1 0 0,-1 1 0,0-1 0,1 0 0,-1 0 0,0 1 0,0-1 0,1 1 0,-1-1 0,0 1 0,0-1 0,2 2 0,-3-1 0,0-1 0,1 1 0,-1-1 0,0 1 0,0 0 0,0-1 0,0 1 0,0-1 0,0 1 0,0-1 0,0 1 0,0 0 0,0-1 0,-1 1 0,1-1 0,0 1 0,0-1 0,0 1 0,-1-1 0,1 1 0,0-1 0,0 1 0,-1-1 0,1 1 0,-1-1 0,1 0 0,0 1 0,-1-1 0,1 1 0,-1-1 0,1 0 0,-1 0 0,1 1 0,-1-1 0,1 0 0,-1 0 0,1 1 0,-1-1 0,1 0 0,-1 0 0,-25 14 0,-1-1 0,0-1 0,-1-2 0,0-1 0,0-1 0,-1-1 0,0-1 0,-36 2 0,-134 14 0,195-22 0,0 1 0,0-1 0,-1 1 0,1 0 0,0 0 0,0 0 0,0 1 0,0 0 0,-5 2 0,51-9 0,-2-4 0,71-27 0,-34 10 0,-50 19 0,35-4 0,-31 5 0,-31 6 0,0 0 0,0 0 0,0 0 0,0 0 0,0 0 0,0 0 0,0 0 0,0-1 0,1 1 0,-1 0 0,0 0 0,0 0 0,0 0 0,0 0 0,0 0 0,0 0 0,0 0 0,1 0 0,-1 0 0,0 0 0,0 0 0,0 0 0,0 0 0,0 0 0,1 0 0,-1 0 0,0 0 0,0 0 0,0 0 0,0 0 0,0 0 0,0 0 0,1 0 0,-1 0 0,0 0 0,0 0 0,0 0 0,0 0 0,0 0 0,0 0 0,0 0 0,1 1 0,-1-1 0,0 0 0,0 0 0,0 0 0,0 0 0,0 0 0,0 0 0,0 0 0,0 1 0,0-1 0,0 0 0,0 0 0,0 0 0,0 0 0,0 0 0,1 0 0,-1 1 0,0-1 0,0 0 0,0 0 0,0 0 0,-1 0 0,1 0 0,0 0 0,0 1 0,-10 8 0,-19 10 0,17-14 0,0 0 0,-1 0 0,0-1 0,-13 2 0,14-3 0,0 0 0,0 1 0,0 0 0,-18 9 0,30-13 0,-1 0 0,0 1 0,1-1 0,-1 0 0,0 0 0,1 1 0,-1-1 0,0 1 0,1-1 0,-1 0 0,1 1 0,-1-1 0,1 1 0,-1-1 0,1 1 0,-1 0 0,1-1 0,0 1 0,-1-1 0,1 1 0,0 0 0,-1-1 0,1 1 0,0 0 0,0-1 0,0 1 0,-1 1 0,2-1 0,0-1 0,-1 1 0,1 0 0,0-1 0,-1 1 0,1-1 0,0 1 0,0-1 0,0 1 0,-1-1 0,1 1 0,0-1 0,0 0 0,0 1 0,0-1 0,0 0 0,1 0 0,45 4 0,-25-4 0,0-1 0,0-1 0,0-2 0,-1 0 0,41-13 0,-24 7 0,1 2 0,59-5 0,-61 9 0,35-5 0,194-15 0,-279 27 0,1 0 0,0 0 0,0 1 0,0 1 0,-12 6 0,1-1 0,-39 12 0,-186 31 0,-29 8 0,270-59 0,1-1 0,1 0 0,-1 1 0,0 0 0,0 0 0,1 0 0,-1 0 0,1 1 0,-1 0 0,-5 5 0,11-8 0,0 0 0,0 1 0,0-1 0,0 0 0,0 0 0,0 1 0,0-1 0,0 0 0,0 0 0,0 1 0,0-1 0,0 0 0,0 0 0,0 1 0,0-1 0,0 0 0,0 0 0,0 1 0,0-1 0,0 0 0,1 0 0,-1 0 0,0 1 0,0-1 0,0 0 0,0 0 0,1 0 0,-1 0 0,0 1 0,0-1 0,0 0 0,1 0 0,-1 0 0,0 0 0,0 0 0,1 0 0,-1 0 0,0 1 0,0-1 0,1 0 0,-1 0 0,0 0 0,0 0 0,1 0 0,-1 0 0,0 0 0,0 0 0,1 0 0,-1-1 0,0 1 0,16 2 0,1-3 0,0 0 0,0-1 0,0-1 0,0-1 0,-1-1 0,0 0 0,26-12 0,21-6 0,149-56 0,-90 37 0,-21 8 0,-87 29 0,10-4 0,-24 8 0,-14 5 0,-89 31 0,66-20 0,-2-2 0,-66 12 0,85-18 0,20-7 0,0 0 0,0 0 0,-1 0 0,1 0 0,0 0 0,0 0 0,0 0 0,0 1 0,0-1 0,-1 0 0,1 0 0,0 0 0,0 0 0,0 0 0,0 1 0,0-1 0,0 0 0,0 0 0,0 0 0,0 0 0,0 1 0,0-1 0,0 0 0,0 0 0,0 0 0,0 1 0,0-1 0,0 0 0,0 0 0,0 0 0,0 0 0,0 1 0,0-1 0,0 0 0,0 0 0,0 0 0,0 0 0,0 1 0,0-1 0,0 0 0,1 0 0,-1 0 0,0 0 0,0 0 0,0 1 0,2 0 0,0 0 0,0-1 0,0 1 0,0 0 0,0-1 0,0 1 0,0-1 0,0 0 0,0 0 0,0 0 0,0 0 0,0 0 0,0 0 0,0 0 0,3-1 0,104-36 0,-69 25 0,46-21 0,-62 22 0,1 2 0,0 0 0,0 1 0,1 1 0,48-5 0,-39 6 0,-29 4 0,-1 1 0,1-1 0,-1 2 0,1-1 0,0 0 0,-1 1 0,1 0 0,6 1 0,-12-1 0,1 0 0,0 0 0,-1 0 0,1 1 0,0-1 0,-1 0 0,1 0 0,0 1 0,-1-1 0,1 0 0,-1 1 0,1-1 0,-1 0 0,1 1 0,-1-1 0,1 1 0,-1-1 0,1 1 0,-1-1 0,1 1 0,-1-1 0,0 1 0,1 0 0,-1-1 0,0 1 0,0 0 0,1-1 0,-1 1 0,0-1 0,0 2 0,0 0 0,0-1 0,-1 1 0,1-1 0,-1 1 0,1-1 0,-1 1 0,0-1 0,1 0 0,-1 1 0,0-1 0,0 0 0,-2 2 0,-35 31 0,28-28 0,0-1 0,-1 0 0,-22 8 0,-5 2 0,37-15 0,1 0 0,-1 0 0,1 0 0,-1 1 0,1-1 0,-1 0 0,1 0 0,-1 1 0,1-1 0,-1 0 0,1 1 0,-1-1 0,1 0 0,-1 1 0,1-1 0,0 1 0,-1-1 0,1 0 0,0 1 0,-1-1 0,1 1 0,0-1 0,-1 1 0,1 0 0,0 0 0,11 5 0,23-3 0,-20-5 0,0 0 0,0-1 0,1-1 0,20-8 0,-19 6 0,1 1 0,29-6 0,-19 6 0,1-1 0,51-20 0,-5 2 0,-42 18 0,-16 9 0,-16-2 0,0-1 0,1 0 0,-1 1 0,0-1 0,0 0 0,1 1 0,-1-1 0,0 0 0,0 1 0,0-1 0,0 0 0,1 1 0,-1-1 0,0 0 0,0 1 0,0-1 0,0 1 0,0-1 0,0 0 0,0 1 0,0-1 0,0 1 0,0-1 0,0 0 0,0 1 0,0-1 0,0 0 0,-1 1 0,1-1 0,0 1 0,0-1 0,0 0 0,-1 1 0,-3 3 0,0 0 0,0 0 0,-1 0 0,1-1 0,-1 0 0,0 0 0,0 0 0,-1 0 0,1-1 0,-6 2 0,-7 4 0,-110 45 0,72-32 0,3-6 0,42-13 0,0 1 0,1 0 0,-1 1 0,1-1 0,0 2 0,-13 7 0,23-12 0,-1 0 0,1 0 0,0 1 0,-1-1 0,1 0 0,0 0 0,-1 1 0,1-1 0,0 0 0,-1 0 0,1 1 0,0-1 0,-1 0 0,1 1 0,0-1 0,0 0 0,-1 1 0,1-1 0,0 1 0,0-1 0,0 0 0,0 1 0,0-1 0,-1 1 0,1-1 0,0 1 0,0-1 0,0 0 0,0 1 0,0-1 0,0 1 0,1 0 0,12 6 0,21-2 0,-11-4 0,0-1 0,0-1 0,0-1 0,0-1 0,0-1 0,-1-1 0,26-10 0,-31 11 0,1 0 0,0 1 0,26-2 0,-26 4 0,1-1 0,33-9 0,-50 11 0,-8 1 0,-22 7 0,-36 12 0,65-20 0,-1 0 0,0 0 0,0 0 0,0 0 0,0 0 0,0 0 0,0 0 0,0 0 0,0 0 0,0 0 0,0 0 0,0 0 0,0 0 0,0 0 0,1 0 0,-1 0 0,0 1 0,0-1 0,0 0 0,0 0 0,0 0 0,0 0 0,0 0 0,0 0 0,0 0 0,0 0 0,0 0 0,0 0 0,0 0 0,0 0 0,0 1 0,0-1 0,0 0 0,0 0 0,0 0 0,0 0 0,0 0 0,0 0 0,0 0 0,0 0 0,0 0 0,0 0 0,0 0 0,0 0 0,0 1 0,0-1 0,0 0 0,0 0 0,0 0 0,0 0 0,0 0 0,-1 0 0,16 2 0,19-1 0,6-8 0,0-2 0,-1-1 0,61-24 0,-64 18 0,39-21 0,-45 20 0,61-22 0,-87 38 0,-1 0 0,1 1 0,0 0 0,0 0 0,-1 0 0,1 0 0,0 1 0,-1-1 0,1 1 0,-1 0 0,1 0 0,-1 0 0,1 1 0,-1-1 0,5 4 0,27 8 0,-6-10 0,-1 0 0,1-2 0,42-3 0,-33 0 0,44 4 0,-71 0 0,1 0 0,0 1 0,-1 1 0,22 8 0,-23-7 0,0-1 0,1 0 0,0-1 0,0 0 0,20 2 0,23-3 0,-37-3 0,0 1 0,0 1 0,0 1 0,0 1 0,0 0 0,0 1 0,18 7 0,-21-6 0,-1-1 0,1 0 0,0-1 0,1 0 0,23 1 0,74-4 0,-51-2 0,-48 1 0,0-1 0,-1 0 0,1-1 0,-1 0 0,0-1 0,0 0 0,0-1 0,20-12 0,-32 17 0,0 0 0,0 0 0,1 0 0,-1 0 0,0 0 0,0 0 0,0 0 0,0 0 0,0 0 0,0 0 0,0 0 0,0 0 0,0 0 0,0 0 0,0 0 0,1 0 0,-1 0 0,0 0 0,0 0 0,0 0 0,0 0 0,0-1 0,0 1 0,0 0 0,0 0 0,0 0 0,0 0 0,0 0 0,0 0 0,0 0 0,0 0 0,0 0 0,0 0 0,0 0 0,0 0 0,0-1 0,0 1 0,0 0 0,0 0 0,0 0 0,0 0 0,0 0 0,0 0 0,0 0 0,0 0 0,0 0 0,0 0 0,0-1 0,0 1 0,0 0 0,0 0 0,0 0 0,0 0 0,0 0 0,0 0 0,0 0 0,0 0 0,0 0 0,-1 0 0,1 0 0,0 0 0,0 0 0,0 0 0,0 0 0,0 0 0,0 0 0,0 0 0,0 0 0,-10-3 0,-14 2 0,-1 2 0,0 2 0,-1 1 0,-42 12 0,42-9 0,0-1 0,-1-1 0,-36 2 0,-339-7 0,174-1 0,205 0 0,0-2 0,-27-5 0,25 3 0,-40-2 0,31 5 0,-32-7 0,35 3 0,-48 0 0,36 4 0,-57-10 0,80 9 0,-24-1 0,0 1 0,-47 5 0,-56-3 0,69-11 0,51 7 0,-55-3 0,-579 9 0,1674-1 0,-991-1 0,-1-1 0,0-2 0,0 0 0,25-8 0,-25 5 0,0 2 0,1 0 0,39-2 0,-26 6 0,0-1 0,40-8 0,-36 5 0,2 1 0,70 3 0,-83 2 0,-568-1-1365,507 0-5461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1:00:32.15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543 25 24575,'0'4'0,"1"0"0,0 0 0,0 0 0,0 0 0,0 0 0,1-1 0,-1 1 0,1 0 0,4 5 0,-4-5 0,0-1 0,0 1 0,0 0 0,0 0 0,-1 0 0,2 7 0,-3-10 0,0 1 0,0-1 0,0 1 0,0 0 0,0-1 0,0 1 0,-1 0 0,1-1 0,-1 1 0,1-1 0,-1 1 0,0-1 0,1 1 0,-1-1 0,0 0 0,0 1 0,0-1 0,0 0 0,0 0 0,0 0 0,-3 2 0,-8 6 0,0-1 0,-1 0 0,0-1 0,-24 9 0,-6 3 0,-130 52 0,138-58 0,-57 13 0,60-18 0,-35 13 0,66-21 0,-1 0 0,1 1 0,0-1 0,-1 1 0,1-1 0,-1 1 0,1 0 0,0-1 0,0 1 0,-1 0 0,1 0 0,0 0 0,0 0 0,0 0 0,0 0 0,0 1 0,0-1 0,0 0 0,0 0 0,1 1 0,-1-1 0,0 0 0,1 1 0,-1-1 0,1 1 0,-1-1 0,1 1 0,0-1 0,0 1 0,0-1 0,0 1 0,0-1 0,0 1 0,0-1 0,0 1 0,0-1 0,1 1 0,-1-1 0,1 1 0,-1-1 0,1 0 0,0 1 0,-1-1 0,1 0 0,0 1 0,0-1 0,0 0 0,1 2 0,5 5 0,0 0 0,0 0 0,1 0 0,0-1 0,15 10 0,13 9 0,77 39 0,22 4 0,-82-49 0,-30-13 0,34 18 0,-56-25 0,-1 0 0,0 0 0,0 0 0,0 0 0,0 0 0,0 0 0,1 0 0,-1 0 0,0 0 0,0 0 0,0 0 0,0 0 0,0 1 0,0-1 0,0 0 0,1 0 0,-1 0 0,0 0 0,0 0 0,0 0 0,0 0 0,0 0 0,0 0 0,0 0 0,0 1 0,0-1 0,0 0 0,1 0 0,-1 0 0,0 0 0,0 0 0,0 0 0,0 1 0,0-1 0,0 0 0,0 0 0,0 0 0,0 0 0,0 0 0,0 0 0,0 1 0,0-1 0,0 0 0,0 0 0,0 0 0,0 0 0,0 0 0,0 0 0,-1 1 0,1-1 0,0 0 0,0 0 0,0 0 0,0 0 0,-10 3 0,-14-1 0,-8-2 0,-150-2 0,192 1 0,-1-1 0,0 0 0,0 0 0,1-1 0,-1 0 0,-1-1 0,13-6 0,7-2 0,8 0 0,1 2 0,37-5 0,35-9 0,-77 16 0,51-5 0,-9 3 0,-12 3 0,-46 6 0,1 0 0,19-5 0,-30 5 0,0-1 0,-1 0 0,1 0 0,-1-1 0,0 1 0,0-1 0,1 0 0,-2-1 0,1 1 0,5-5 0,2-1 0,0 0 0,1 1 0,0 0 0,0 1 0,1 1 0,29-10 0,-4 1 0,-17 8 0,-1 0 0,2 2 0,25-4 0,-30 7 0,0-2 0,0 0 0,0 0 0,0-2 0,32-15 0,-40 16 0,1 1 0,0 0 0,0 1 0,0 0 0,19-3 0,-18 4 0,1 0 0,-1-1 0,0-1 0,17-6 0,-23 6 0,1 1 0,-1 0 0,1 0 0,0 1 0,0 0 0,0 0 0,0 1 0,1 0 0,-1 0 0,0 1 0,1-1 0,-1 2 0,12 1 0,-19-2 0,0 0 0,1 0 0,-1 0 0,1 0 0,-1 0 0,1 0 0,-1 0 0,1 1 0,-1-1 0,0 0 0,1 0 0,-1 1 0,1-1 0,-1 0 0,0 1 0,1-1 0,-1 0 0,0 1 0,1-1 0,-1 0 0,0 1 0,0-1 0,0 1 0,1-1 0,-1 1 0,0-1 0,0 0 0,0 1 0,0-1 0,0 1 0,0-1 0,1 1 0,-1-1 0,0 1 0,-1 0 0,-9 17 0,-24 12 0,8-15 0,-1-2 0,-1 0 0,0-2 0,-49 12 0,-1 2 0,24-8 0,-69 11 0,180-29 0,-40 3 0,0-2 0,0 0 0,25-4 0,68-17 0,96-24 0,-26 10 0,-110 23 0,16-10 0,-136 24 0,-72 18 0,220-29 0,-38-3 0,90-14 0,-100 18 0,65-18 0,-79 16 0,1 1 0,1 2 0,69-4 0,-84 11 0,-1-1 0,0-1 0,37-8 0,94-17 0,-149 26 0,0 0 0,0 1 0,0 0 0,0 0 0,0 0 0,0 0 0,0 1 0,0-1 0,0 1 0,0 0 0,0 0 0,0 1 0,0-1 0,-1 1 0,1 0 0,0 0 0,-1 0 0,0 0 0,1 1 0,-1-1 0,0 1 0,0 0 0,0 0 0,-1 0 0,3 4 0,-1-4 0,0 0 0,0 0 0,0 0 0,0 0 0,0-1 0,1 1 0,-1-1 0,1-1 0,0 1 0,-1 0 0,1-1 0,0 0 0,0 0 0,9 0 0,9 0 0,46-3 0,-30-1 0,544 3 0,-569 0 0,-1 2 0,0 0 0,0 0 0,0 1 0,0 1 0,0 0 0,-1 1 0,1 0 0,-1 1 0,18 12 0,-12-8 0,38 14 0,14 7 0,-52-23 0,0 0 0,1-2 0,0 0 0,0-1 0,32 5 0,7-5 0,-54-5 0,0 0 0,0 0 0,-1-1 0,1 1 0,0-1 0,0 0 0,0 0 0,-1 0 0,1 0 0,-1-1 0,1 0 0,5-3 0,-9 5 0,0 0 0,0 0 0,0 0 0,0-1 0,0 1 0,0 0 0,0 0 0,0 0 0,0-1 0,0 1 0,0 0 0,0 0 0,0 0 0,0-1 0,0 1 0,0 0 0,0 0 0,0 0 0,0-1 0,0 1 0,0 0 0,0 0 0,0 0 0,0-1 0,0 1 0,-1 0 0,1 0 0,0 0 0,0 0 0,0-1 0,0 1 0,0 0 0,0 0 0,-1 0 0,1 0 0,0 0 0,0 0 0,0 0 0,-1-1 0,1 1 0,0 0 0,0 0 0,0 0 0,-1 0 0,1 0 0,0 0 0,0 0 0,0 0 0,-1 0 0,1 0 0,0 0 0,0 0 0,0 0 0,-1 0 0,1 0 0,0 0 0,-1 1 0,-14-4 0,-254 0 0,138 5 0,-218-2 0,332-1 0,0 0 0,0-2 0,-16-4 0,15 3 0,0 1 0,-25-2 0,-75-7 0,73 6 0,-49 0 0,73 6 0,0 0 0,0 1 0,1 1 0,-1 1 0,0 1 0,1 1 0,0 1 0,0 0 0,0 2 0,-33 17 0,29-13 0,-1-1 0,0-2 0,0-1 0,-42 9 0,1 0 0,36-9 0,1-1 0,-1-1 0,-1-1 0,-35 1 0,56-6 0,1 0 0,-1 1 0,1 0 0,-1 0 0,1 2 0,-17 4 0,26-7 0,0 0 0,-1 0 0,1 0 0,0 0 0,0 0 0,0 0 0,0 0 0,0 0 0,0 0 0,0 0 0,0 0 0,-1 0 0,1 0 0,0 0 0,0 0 0,0 1 0,0-1 0,0 0 0,0 0 0,0 0 0,0 0 0,0 0 0,0 0 0,-1 0 0,1 0 0,0 0 0,0 0 0,0 0 0,0 0 0,0 0 0,0 1 0,0-1 0,0 0 0,0 0 0,0 0 0,0 0 0,0 0 0,0 0 0,0 0 0,0 0 0,0 0 0,0 1 0,0-1 0,0 0 0,0 0 0,0 0 0,0 0 0,0 0 0,0 0 0,0 0 0,0 0 0,0 1 0,0-1 0,0 0 0,0 0 0,0 0 0,0 0 0,0 0 0,0 0 0,1 0 0,-1 0 0,0 0 0,0 0 0,10 3 0,14 0 0,38-5 0,0-3 0,0-2 0,70-18 0,1 1 0,-43 9 0,1-1 0,1 4 0,105-1 0,-160 9 0,-36 4 0,0 0 0,-1 0 0,1 0 0,0-1 0,-1 1 0,1 0 0,0 0 0,-1-1 0,1 1 0,-1 0 0,1-1 0,-1 1 0,1-1 0,-1 1 0,1-1 0,-1 1 0,1-1 0,-1 1 0,1-2 0,-1 1 0,0 1 0,0-1 0,0 0 0,-1 1 0,1-1 0,0 0 0,0 1 0,-1-1 0,1 0 0,0 1 0,-1-1 0,1 1 0,-1-1 0,1 0 0,-1 1 0,1-1 0,-1 1 0,1 0 0,-1-1 0,1 1 0,-1-1 0,0 1 0,1 0 0,-2-1 0,-4-2 0,0 0 0,0 0 0,-1 0 0,1 1 0,-1 0 0,0 0 0,1 1 0,-1 0 0,-8-1 0,-68 2 0,51 1 0,-70-1 0,-338 16 0,396-12 0,-279 40 0,294-40 0,6 0 0,45-3 0,27-4 0,78-15 0,-86 11 0,523-61 0,-413 58-999,183-2 1072,-352 13 126,1 1 1,-1 1 0,1 1-1,-21 7 1,14-3-224,0-2 0,-34 4 0,-275-6 24,174-7 0,51 5 0,-121-4 0,226 1 0,1 1 0,-1 0 0,1-1 0,-1 1 0,1-1 0,-1 0 0,1 0 0,0 0 0,0 0 0,-1 0 0,-2-2 0,5 3 0,0-1 0,-1 1 0,1 0 0,0-1 0,0 1 0,-1 0 0,1-1 0,0 1 0,0 0 0,0-1 0,-1 1 0,1-1 0,0 1 0,0 0 0,0-1 0,0 1 0,0-1 0,0 1 0,0 0 0,0-1 0,0 1 0,0-1 0,0 1 0,0-1 0,0 0 0,13-12 0,12 1 0,0 1 0,0 1 0,1 1 0,1 1 0,47-7 0,47-15 0,-115 28 0,19-6 0,1 0 0,49-8 0,-307 19 0,120-5 0,-909 2 0,1029-1 0,0 0 0,-1-1 0,1 0 0,-1 0 0,1-1 0,7-4 0,22-7 0,69-10 0,30-8 0,-49 9 0,1 4 0,1 4 0,91-4 0,51-8 0,-102 10 0,-79 7 0,-41 7 0,0 0 0,0 1 0,0 0 0,1 1 0,-1 0 0,0 1 0,1 0 0,-1 0 0,16 3 0,-23-2 0,1 1 0,-1-1 0,0 1 0,0-1 0,0 1 0,0 0 0,-1 0 0,1 0 0,0 0 0,-1 1 0,0-1 0,1 0 0,-1 1 0,0-1 0,0 0 0,0 1 0,0 0 0,-1-1 0,1 1 0,-1-1 0,0 1 0,1 0 0,-1-1 0,-1 5 0,2 10 0,-2-1 0,-3 24 0,3-34 0,0 0 0,-1 1 0,0-1 0,0 0 0,-1-1 0,0 1 0,0 0 0,0-1 0,0 1 0,-1-1 0,0 0 0,0 0 0,-10 8 0,-2 0 0,0 0 0,-34 19 0,37-25 0,1-2 0,-1 0 0,0 0 0,-17 3 0,-31 12 0,-87 36 0,118-44 0,22-8 0,1-1 0,0-1 0,0 1 0,-1-1 0,1 0 0,-1-1 0,0 0 0,-11 0 0,18 0 0,1-1 0,0 0 0,0 0 0,-1 0 0,1 0 0,0 0 0,0 0 0,-1 0 0,1 0 0,0 0 0,0 0 0,-1 0 0,1 0 0,0 0 0,0 0 0,-1 0 0,1-1 0,0 1 0,0 0 0,0 0 0,-1 0 0,1 0 0,0 0 0,0 0 0,0-1 0,-1 1 0,1 0 0,0 0 0,0 0 0,0 0 0,0-1 0,-1 1 0,1 0 0,0 0 0,0-1 0,0 1 0,0 0 0,8-7 0,19-7 0,-24 13 0,201-71 0,-36 15 0,-145 49 0,1 1 0,27-4 0,26-8 0,-75 18 0,0 1 0,-1 0 0,1-1 0,-1 0 0,1 1 0,-1-1 0,1 0 0,-1 0 0,0 0 0,1 0 0,-1 0 0,0 0 0,0 0 0,1 0 0,-1 0 0,0-1 0,1-1 0,-2 3 0,0-1 0,0 1 0,0 0 0,0-1 0,0 1 0,0 0 0,0-1 0,0 1 0,0 0 0,0-1 0,0 1 0,0 0 0,0-1 0,-1 1 0,1 0 0,0-1 0,0 1 0,0 0 0,0-1 0,-1 1 0,1 0 0,0 0 0,0-1 0,-1 1 0,1 0 0,0 0 0,0 0 0,-1-1 0,-18-5 0,-7 5 0,0 0 0,0 2 0,0 1 0,-38 7 0,-39 3 0,-212 10 0,-98 3 0,203-9 0,137-8 0,55-6 0,0 0 0,-1 2 0,-21 6 0,61-15 0,1 0 0,27-3 0,-18 4 0,44-12 0,336-74 0,-341 77 0,153-20 0,-60 9 0,-142 22 0,-16 2 0,-1 0 0,1 0 0,-1 0 0,1-1 0,-1 0 0,0 0 0,1 0 0,-1 0 0,0-1 0,0 0 0,0 1 0,6-5 0,-10 6 0,0 0 0,0 0 0,0 0 0,0 0 0,0 0 0,0 0 0,0 0 0,1-1 0,-1 1 0,0 0 0,0 0 0,0 0 0,0 0 0,0 0 0,0 0 0,0 0 0,0-1 0,0 1 0,0 0 0,0 0 0,0 0 0,0 0 0,0 0 0,0 0 0,0-1 0,0 1 0,0 0 0,0 0 0,0 0 0,0 0 0,0 0 0,0 0 0,0-1 0,0 1 0,0 0 0,0 0 0,-1 0 0,1 0 0,0 0 0,0 0 0,0 0 0,0 0 0,0-1 0,0 1 0,0 0 0,0 0 0,-1 0 0,1 0 0,0 0 0,0 0 0,0 0 0,0 0 0,0 0 0,0 0 0,-1 0 0,-11-1 0,-13 3 0,-3 4 0,13-3 0,0 0 0,1 1 0,-1 1 0,-17 7 0,-17 9 0,38-18 0,1 1 0,0 1 0,0-1 0,0 2 0,0-1 0,1 1 0,-11 9 0,-36 29 0,41-33 0,-1 0 0,-21 22 0,-45 35 0,82-67 0,-1 1 0,1-1 0,-1 1 0,1 0 0,0-1 0,0 1 0,0 0 0,0-1 0,0 1 0,0 0 0,0-1 0,1 1 0,-1 0 0,1-1 0,-1 1 0,1-1 0,-1 1 0,1 0 0,0-1 0,0 0 0,0 1 0,1 1 0,0 0 0,0 0 0,-1 0 0,0 0 0,1 0 0,-1 0 0,-1 0 0,1 0 0,0 4 0,-1-2 0,-1 0 0,0-1 0,0 1 0,-1-1 0,1 0 0,-1 0 0,0 1 0,0-1 0,-1 0 0,1 0 0,-1-1 0,0 1 0,0-1 0,0 1 0,-5 4 0,-9 6 0,0 0 0,-19 11 0,12-9 0,-16 10 0,-59 29 0,96-53 0,0 0 0,1 0 0,-1 0 0,0 0 0,1 0 0,-1 1 0,1-1 0,-2 4 0,4-6 0,-1 0 0,1 0 0,0 1 0,0-1 0,0 0 0,-1 1 0,1-1 0,0 0 0,0 1 0,0-1 0,0 0 0,0 1 0,0-1 0,0 0 0,0 1 0,0-1 0,0 0 0,0 1 0,0-1 0,0 0 0,0 1 0,0-1 0,0 1 0,0-1 0,0 0 0,0 1 0,0-1 0,0 0 0,1 1 0,0-1 0,0 1 0,-1-1 0,1 0 0,0 1 0,0-1 0,0 0 0,0 0 0,0 1 0,0-1 0,0 0 0,0 0 0,0 0 0,0 0 0,0-1 0,0 1 0,2 0 0,14-5 0,0 1 0,-1-2 0,1 0 0,-1-1 0,24-14 0,36-15 0,-60 29 0,-1 0 0,19-12 0,-25 13 0,1 0 0,0 1 0,0 0 0,0 1 0,0 0 0,1 0 0,15-2 0,8 1 0,67-18 0,-96 21 0,0 0 0,0 0 0,-1-1 0,1 1 0,0-1 0,-1 0 0,0 0 0,0 0 0,0-1 0,0 0 0,0 1 0,-1-1 0,1-1 0,-1 1 0,0 0 0,0-1 0,-1 0 0,0 1 0,1-1 0,0-6 0,2-7 0,0 0 0,-2-1 0,0 0 0,0-22 0,-2 32 0,-1-2 0,2 1 0,-1 0 0,1-1 0,1 1 0,0 0 0,0 0 0,1 1 0,0-1 0,1 1 0,0 0 0,0 0 0,1 0 0,11-12 0,-16 20 0,1 0 0,-1-1 0,0 1 0,0 0 0,0 0 0,1-1 0,-1 1 0,0-1 0,-1 1 0,1-1 0,0 1 0,0-1 0,-1 1 0,1-1 0,-1 0 0,1 1 0,-1-1 0,0 0 0,0 0 0,1 1 0,-1-1 0,0 0 0,-1 0 0,1 1 0,0-1 0,0 0 0,-1 1 0,1-1 0,-2-3 0,0 3 0,-1-1 0,1 1 0,-1-1 0,1 1 0,-1 0 0,0 0 0,0 0 0,0 0 0,0 1 0,0-1 0,0 1 0,0 0 0,0 0 0,-6-1 0,-160-37 0,150 34-273,0 1 0,0 1 0,-1 1 0,-19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8T21:37:32.05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2025 234 24575,'-34'1'0,"-1"2"0,1 2 0,-49 12 0,-31 22 0,87-30 0,-45 20 0,-1 2 0,-126 26 0,-23 8 0,195-57 0,0-1 0,-1-2 0,1-1 0,-42 2 0,-21 2 0,28-1 0,0-3 0,-109-7 0,156 1 0,0-1 0,-1 0 0,1-1 0,1 0 0,-1-1 0,1-1 0,-1 0 0,2-1 0,-16-11 0,-13-10 0,-55-49 0,93 73 0,0 0 0,1 0 0,-1 0 0,1-1 0,0 1 0,0-1 0,0 0 0,1 1 0,-1-1 0,1-1 0,0 1 0,1 0 0,-1 0 0,1-1 0,0-5 0,-1-10 0,1 0 0,4-36 0,-1-19 0,-2 75 0,0-1 0,0 1 0,0-1 0,0 1 0,0-1 0,0 0 0,-1 1 0,1-1 0,0 1 0,-1-1 0,1 1 0,-1-1 0,0 1 0,1-1 0,-1 1 0,0 0 0,0-1 0,0 1 0,0 0 0,0 0 0,0 0 0,0 0 0,-1 0 0,1 0 0,0 0 0,-1 0 0,1 0 0,0 0 0,-1 1 0,1-1 0,-1 1 0,1-1 0,-1 1 0,1-1 0,-1 1 0,1 0 0,-1 0 0,0 0 0,1 0 0,-1 0 0,-1 0 0,-1 1 0,0 0 0,0 0 0,0 1 0,0-1 0,1 1 0,-1 0 0,1 0 0,-1 0 0,1 1 0,0-1 0,-1 1 0,1 0 0,1 0 0,-1 0 0,-3 4 0,-6 11 0,-17 39 0,22-42 0,0 0 0,-1 0 0,-1-1 0,-20 25 0,26-35 0,0 0 0,0-1 0,0 2 0,1-1 0,0 0 0,-1 0 0,1 1 0,1-1 0,-1 1 0,1 0 0,-1-1 0,0 10 0,2-12 0,0-1 0,0 1 0,0 0 0,0 0 0,0-1 0,1 1 0,-1 0 0,1 0 0,-1-1 0,1 1 0,-1 0 0,1-1 0,0 1 0,0-1 0,0 1 0,0-1 0,0 1 0,0-1 0,0 0 0,0 1 0,1-1 0,-1 0 0,0 0 0,1 0 0,-1 0 0,1 0 0,-1 0 0,1 0 0,-1-1 0,1 1 0,0-1 0,0 1 0,-1-1 0,1 1 0,0-1 0,-1 0 0,4 0 0,-3 0 0,0 0 0,1 0 0,-1 0 0,0-1 0,1 1 0,-1 0 0,0-1 0,0 0 0,0 0 0,1 0 0,-1 0 0,0 0 0,0 0 0,0 0 0,0 0 0,0-1 0,-1 1 0,1-1 0,0 0 0,-1 1 0,3-4 0,3-6 0,1 1 0,10-25 0,-14 27 0,0 0 0,1 0 0,0 0 0,7-9 0,-12 17 0,11-10 0,-1-1 0,0 0 0,-1 0 0,-1-1 0,9-15 0,-10 13 0,0 1 0,-2-1 0,0-1 0,0 1 0,-1-1 0,2-15 0,-6 29 0,0 0 0,0 0 0,0-1 0,0 1 0,0 0 0,0 0 0,0 0 0,1 0 0,-1 0 0,1 0 0,-1 0 0,0 0 0,1 0 0,0 0 0,-1 0 0,1 0 0,0 0 0,-1 0 0,1 0 0,0 0 0,0 1 0,0-1 0,-1 0 0,1 1 0,0-1 0,0 1 0,0-1 0,0 1 0,0-1 0,0 1 0,1-1 0,-1 1 0,0 0 0,0 0 0,0 0 0,0 0 0,0-1 0,0 2 0,1-1 0,-1 0 0,0 0 0,0 0 0,0 0 0,0 1 0,0-1 0,0 0 0,0 1 0,0-1 0,0 1 0,0-1 0,0 1 0,0 0 0,0-1 0,0 1 0,1 1 0,4 2 0,0 1 0,0 0 0,-1 0 0,1 0 0,-1 1 0,8 11 0,-6-6 0,-1-1 0,1-1 0,1 1 0,0-1 0,0-1 0,0 1 0,1-1 0,1-1 0,-1 0 0,1 0 0,1-1 0,-1 0 0,1-1 0,0 0 0,0-1 0,0 0 0,1 0 0,-1-1 0,1-1 0,21 2 0,-33-4 0,0 0 0,0 0 0,0 0 0,0 0 0,0-1 0,0 1 0,0 0 0,0 0 0,0 0 0,0 0 0,0 0 0,0 0 0,0 0 0,-1 0 0,1 0 0,0 0 0,0-1 0,0 1 0,0 0 0,0 0 0,0 0 0,1 0 0,-1 0 0,0 0 0,0 0 0,0 0 0,0 0 0,0 0 0,0 0 0,0-1 0,0 1 0,0 0 0,0 0 0,0 0 0,0 0 0,0 0 0,0 0 0,0 0 0,0 0 0,0 0 0,0 0 0,0 0 0,1 0 0,-1 0 0,0 0 0,0 0 0,0 0 0,0 0 0,0 0 0,0 0 0,0 0 0,0 0 0,0 0 0,0 0 0,1 0 0,-1 0 0,0 0 0,0 0 0,0 0 0,0 0 0,0 0 0,0 0 0,0 0 0,0 0 0,0 0 0,0 0 0,0 0 0,1 0 0,-10-7 0,-15-6 0,23 12 0,-52-33 0,39 23 0,-1 2 0,-24-13 0,23 13 0,-1-1 0,1-1 0,1 0 0,0-1 0,0-1 0,-12-14 0,7 8 0,17 16-170,0 1-1,0-1 0,-1 1 1,1 0-1,-1 0 0,1 0 1,-5-1-1,-7-2-6655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8T21:39:07.14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8T21:39:11.5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1 772 24575,'-1'-15'0,"2"-1"0,0 2 0,0-1 0,1 0 0,1 0 0,1 0 0,0 1 0,1 0 0,0 0 0,1 0 0,8-13 0,-1 6 0,10-20 0,38-48 0,-18 36 0,1 3 0,3 2 0,62-51 0,-96 89 0,9-7 0,-2 0 0,0-1 0,18-22 0,-35 37 0,-1 0 0,1 1 0,0-1 0,0 1 0,1 0 0,-1 0 0,0 0 0,1 1 0,-1-1 0,1 1 0,-1-1 0,8 0 0,-7 1 0,0 0 0,-1 0 0,1 0 0,-1-1 0,1 1 0,-1-1 0,1 0 0,-1 0 0,0 0 0,4-3 0,-6 4 0,-1 1 0,1 0 0,-1-1 0,0 1 0,1-1 0,-1 1 0,0 0 0,1-1 0,-1 1 0,0-1 0,0 1 0,1-1 0,-1 1 0,0-1 0,0 1 0,0-1 0,0 1 0,1-1 0,-1 1 0,0-1 0,0 1 0,0-1 0,0 1 0,0-1 0,0 1 0,-1-1 0,1 0 0,0 1 0,0-1 0,0 0 0,-15-8 0,-23 3 0,27 4 0,0 1 0,0 1 0,0 0 0,0 1 0,-1 0 0,1 0 0,0 2 0,1-1 0,-1 1 0,0 1 0,1 0 0,0 0 0,-1 1 0,2 0 0,-1 1 0,1 0 0,0 0 0,0 1 0,0 1 0,-10 11 0,8-7 0,7-7 0,0-1 0,0 1 0,-1-1 0,-9 7 0,26-25 0,-8 8 0,0 0 0,1 0 0,0 0 0,0 1 0,0 0 0,1 0 0,7-6 0,-5 8 0,-1 0 0,1 0 0,0 1 0,0 0 0,0 0 0,0 1 0,13-1 0,61 4 0,-36 1 0,-36-3 0,-1 1 0,1 0 0,-1 0 0,0 1 0,1 1 0,13 5 0,-22-8 0,1 1 0,-1-1 0,1 1 0,0-1 0,-1 1 0,0 0 0,1 0 0,-1 0 0,1 0 0,-1 0 0,0 0 0,0 0 0,0 0 0,0 1 0,0-1 0,0 0 0,0 1 0,0-1 0,0 1 0,0-1 0,-1 1 0,1-1 0,-1 1 0,1-1 0,-1 1 0,0 0 0,1-1 0,-1 1 0,0 0 0,0-1 0,0 1 0,0 0 0,-1-1 0,1 1 0,0 0 0,-1-1 0,1 1 0,-1-1 0,1 1 0,-1-1 0,0 1 0,0-1 0,0 1 0,-1 1 0,-31 36 0,27-33 0,0 0 0,1 0 0,0 0 0,0 1 0,0 0 0,-3 7 0,-7 19 0,-30 59 0,21-59 0,20-27 0,0-1 0,-1 1 0,2 0 0,-1 0 0,1 0 0,0 1 0,0-1 0,1 1 0,-3 8 0,1-4 0,5-29 0,5-34 0,8-8-1365,-11 41-5461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1:01:28.55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3170 678 24575,'-11'-1'0,"0"0"0,-1-1 0,1 0 0,0-1 0,0-1 0,0 1 0,1-2 0,-1 0 0,1 0 0,-12-8 0,-3-3 0,1-2 0,-38-36 0,38 30 0,-18-16 0,-26-18 0,50 41 0,-2 0 0,-28-19 0,45 34 0,-1 0 0,1 0 0,-1 0 0,1-1 0,0 0 0,0 1 0,0-1 0,1 0 0,-1 0 0,1 0 0,-1-1 0,1 1 0,0-1 0,0 1 0,0-1 0,1 0 0,0 0 0,-1 0 0,1 1 0,0-1 0,1 0 0,-1 0 0,1 0 0,0-1 0,0 1 0,0 0 0,0 0 0,1 0 0,-1 0 0,1 0 0,0 0 0,1 1 0,-1-1 0,1 0 0,-1 0 0,1 1 0,3-5 0,17-24 0,48-51 0,-67 80 0,7-7 0,0 1 0,0 0 0,1 1 0,0 0 0,0 0 0,1 1 0,0 1 0,0 0 0,1 0 0,0 2 0,0-1 0,0 2 0,0-1 0,0 2 0,1 0 0,0 1 0,20 0 0,-32 1 0,0 0 0,0 0 0,0 0 0,0 1 0,-1-1 0,1 1 0,0-1 0,0 1 0,-1 0 0,1 0 0,0 0 0,-1-1 0,1 2 0,-1-1 0,4 2 0,-5-2 0,1 0 0,0 0 0,-1 0 0,1 0 0,-1 0 0,1 0 0,-1 1 0,0-1 0,1 0 0,-1 0 0,0 0 0,0 0 0,0 1 0,0-1 0,0 0 0,0 0 0,0 0 0,0 0 0,-1 2 0,0 1 0,0-1 0,0 0 0,-1 1 0,0-1 0,0 0 0,0 0 0,0 0 0,0 0 0,0 0 0,-1-1 0,1 1 0,-1-1 0,0 1 0,0-1 0,-3 2 0,-9 4 0,0-1 0,0 0 0,-1-1 0,0-1 0,0 0 0,-19 2 0,-102 8 0,47-7 0,6 2 0,-19 4 0,-121 0 0,211-14 0,-1 0 0,1 1 0,0 1 0,-1 0 0,1 1 0,-17 5 0,62-2 0,22-7 0,62-10 0,28-1 0,-62 12 0,-104 12 0,-19 3 0,-140 39-412,-276 43-1,221-68-492,-297-2-1,418-26 815,-110-4 712,224 3-573,0 0-1,0 0 0,-1 0 1,1 0-1,0 0 1,0 0-1,0 0 1,0 0-1,0-1 0,0 1 1,-1 0-1,1-1 1,0 1-1,0-1 1,0 1-1,0-1 1,0 0-1,0 1 0,1-1 1,-1 0-1,0 0 1,0 1-1,-1-3 1,2 2-15,0 0 1,0 0 0,0 0 0,0 0 0,1 0 0,-1 0-1,0 0 1,1 0 0,-1 0 0,1 0 0,-1 0-1,1 0 1,-1 0 0,1 0 0,-1 0 0,1 1 0,0-1-1,0 0 1,-1 0 0,2 0 0,7-7 30,0 1 1,1 0-1,13-7 0,55-28-343,3 4 0,125-43-1,-147 64 220,1 3 1,77-8-1,128 1 78,-58 6-24,-12 6 844,-210 10-802,0 1 0,1 1 0,-1 0 0,-20 8 1,13-4-42,-1-1 1,-30 4-1,-215 20 79,-276 16-1123,16-47 864,521-1 792,9-2-237,18-7-135,33-12-296,-53 23 70,46-15-9,1 2 0,91-14 0,-42 10 0,43-5-151,0 5-1,2 7 0,154 7 1,-350 18 757,-120 18-606,119-26 0,-125 9 0,-82-3 0,14 15 0,206-24 0,1-2 0,-53-4 0,93 2 0,1 0 0,-1 0 0,0 0 0,0-1 0,0 1 0,1-1 0,-1 1 0,0-1 0,0 0 0,1 1 0,-1-1 0,1 0 0,-1 0 0,1 0 0,-3-2 0,4 2 0,0 0 0,0 1 0,-1-1 0,1 0 0,0 0 0,0 1 0,0-1 0,0 0 0,0 0 0,0 1 0,0-1 0,0 0 0,0 0 0,0 1 0,1-1 0,-1 0 0,0 0 0,0 1 0,1-1 0,-1 0 0,0 1 0,1-1 0,-1 0 0,1 1 0,-1-1 0,1 1 0,-1-1 0,1 1 0,-1-1 0,1 1 0,0-1 0,-1 1 0,1-1 0,0 1 0,-1 0 0,1-1 0,1 1 0,6-5 0,0 0 0,1 0 0,-1 1 0,1 1 0,0 0 0,0 0 0,1 0 0,-1 1 0,18-1 0,8 1 0,49 3 0,-31 1 0,77-1 0,-188 21 0,-32 4 0,36-8 0,0-3 0,0-2 0,-2-3 0,-65 4 0,-227-16 0,344 3 0,1-2 0,-1 1 0,0 0 0,1-1 0,-1 0 0,1 0 0,-1 0 0,-5-2 0,9 3 0,-1 0 0,1-1 0,0 1 0,-1 0 0,1 0 0,0 0 0,-1-1 0,1 1 0,0 0 0,0 0 0,-1-1 0,1 1 0,0 0 0,0-1 0,0 1 0,0 0 0,-1-1 0,1 1 0,0 0 0,0-1 0,0 1 0,0 0 0,0-1 0,0 1 0,0 0 0,0-1 0,0 1 0,0-1 0,0 1 0,0 0 0,0-1 0,0 1 0,1-2 0,0 1 0,0 0 0,0-1 0,0 1 0,0 0 0,0 0 0,0 0 0,0 0 0,1 0 0,-1 0 0,0 0 0,3-1 0,17-9 0,1 1 0,0 0 0,43-11 0,74-9 0,-84 19 0,23-3 0,1 3 0,151-1 0,-219 12 0,0-1 0,0 1 0,0 1 0,-1 0 0,20 5 0,-29-6 0,1 0 0,-1 0 0,0 1 0,1-1 0,-1 1 0,0 0 0,1-1 0,-1 1 0,0 0 0,0 0 0,1-1 0,-1 1 0,0 0 0,0 0 0,0 0 0,0 1 0,0-1 0,-1 0 0,1 0 0,0 0 0,0 1 0,-1-1 0,1 0 0,-1 1 0,1-1 0,-1 0 0,0 1 0,1-1 0,-1 1 0,0-1 0,0 1 0,0-1 0,0 1 0,0-1 0,0 0 0,-1 1 0,1-1 0,0 1 0,-1-1 0,1 0 0,-1 1 0,1-1 0,-2 3 0,0 0 0,-1 0 0,1 0 0,-1 0 0,0 0 0,0 0 0,0-1 0,0 1 0,-1-1 0,0 0 0,1 0 0,-1 0 0,-7 3 0,-5 3 0,-35 13 0,15-8 0,-65 38 0,-19 4 0,105-51 0,1 0 0,0 2 0,0 0 0,-19 12 0,33-19 0,0 0 0,0 0 0,-1 0 0,1 0 0,0 0 0,0 0 0,0 0 0,-1 0 0,1 0 0,0 0 0,0 0 0,0 1 0,0-1 0,-1 0 0,1 0 0,0 0 0,0 0 0,0 0 0,0 0 0,0 1 0,-1-1 0,1 0 0,0 0 0,0 0 0,0 0 0,0 0 0,0 1 0,0-1 0,0 0 0,0 0 0,0 0 0,0 1 0,0-1 0,0 0 0,0 0 0,0 0 0,0 0 0,0 1 0,0-1 0,0 0 0,0 0 0,0 0 0,0 1 0,0-1 0,0 0 0,0 0 0,0 0 0,0 0 0,0 1 0,0-1 0,0 0 0,1 0 0,-1 0 0,0 0 0,0 0 0,0 1 0,0-1 0,0 0 0,1 0 0,-1 0 0,0 0 0,18 1 0,24-8 0,-4-1 0,0 0 0,1 3 0,42-2 0,119 8 0,-94 1 0,-19-3 0,83 3 0,-168-2 0,0 0 0,-1 0 0,1 0 0,0 0 0,0 1 0,-1-1 0,1 1 0,0-1 0,0 1 0,-1-1 0,1 1 0,-1 0 0,3 2 0,-4-3 0,1 0 0,-1 1 0,0-1 0,0 0 0,0 1 0,0-1 0,0 0 0,0 1 0,0-1 0,0 1 0,0-1 0,0 0 0,0 1 0,0-1 0,0 1 0,0-1 0,0 0 0,0 1 0,0-1 0,0 0 0,0 1 0,0-1 0,-1 0 0,1 1 0,0-1 0,0 0 0,-1 1 0,1-1 0,0 0 0,0 1 0,-1-1 0,1 0 0,0 0 0,-1 1 0,1-1 0,-4 3 0,0-1 0,0 1 0,0-1 0,0 0 0,0 0 0,0 0 0,-1 0 0,-7 1 0,-9 0 0,1-2 0,-34 0 0,37-2 0,-1 1 0,1 1 0,0 1 0,-24 5 0,36-6 0,-2 1 0,0 0 0,0 0 0,0 1 0,0 0 0,-12 7 0,17-10 0,1 1 0,0 0 0,0 0 0,0 0 0,0 0 0,0 0 0,0 0 0,0 1 0,0-1 0,1 0 0,-1 0 0,0 1 0,1-1 0,-1 0 0,1 1 0,-1-1 0,1 1 0,0-1 0,0 0 0,-1 1 0,1-1 0,0 1 0,0-1 0,0 1 0,1-1 0,-1 1 0,0-1 0,1 0 0,-1 1 0,0-1 0,1 1 0,0-1 0,-1 0 0,1 0 0,0 1 0,-1-1 0,3 2 0,2 5 0,1-1 0,1 1 0,-1-1 0,1-1 0,0 1 0,1-1 0,-1 0 0,13 6 0,73 36 0,-71-37 0,5 0-1365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8T21:46:11.2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8T21:46:20.26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1 24575,'-1'72'0,"3"80"0,3-124 0,1-1 0,1-1 0,2 1 0,0-1 0,2-1 0,23 41 0,-24-47 0,-4-3 0,0 0 0,0 0 0,5 33 0,-9-35 0,1-1 0,1 0 0,0 0 0,0 0 0,1 0 0,1-1 0,9 16 0,-9-17 0,0 1 0,-1-1 0,0 1 0,0 1 0,-1-1 0,-1 1 0,0-1 0,1 16 0,-2-9 0,2-1 0,12 34 0,-10-33 0,0 1 0,-2-1 0,0 0 0,-1 1 0,0 0 0,-2 21 0,2 4 0,9 24 0,-7-50 0,3 36 0,-7-12 0,-4-52 0,-1 0 0,0 0 0,0 1 0,-1-1 0,0 1 0,0 0 0,-1 0 0,-10-11 0,-1 1 0,-1 1 0,-24-19 0,33 29 0,1 2 0,1 0 0,0 0 0,1-1 0,-9-9 0,14 14 0,1 0 0,-1 1 0,1-1 0,-1 0 0,1 1 0,-1-1 0,1 0 0,-1 0 0,1 0 0,0 1 0,-1-1 0,1 0 0,0 0 0,0 0 0,-1 0 0,1 0 0,0 0 0,0 1 0,0-1 0,0 0 0,0 0 0,1 0 0,-1 0 0,0 0 0,0 0 0,1 1 0,-1-1 0,0 0 0,1 0 0,-1 0 0,0 0 0,1 1 0,0-1 0,-1 0 0,1 1 0,-1-1 0,1 0 0,0 1 0,-1-1 0,1 1 0,0-1 0,0 1 0,-1-1 0,1 1 0,0 0 0,0-1 0,0 1 0,-1 0 0,1-1 0,0 1 0,0 0 0,2 0 0,1-1 0,1 1 0,-1-1 0,1 1 0,-1 0 0,1 0 0,0 0 0,-1 1 0,1 0 0,-1 0 0,0 0 0,1 0 0,-1 1 0,0 0 0,1-1 0,-1 2 0,0-1 0,-1 0 0,1 1 0,4 3 0,12 10 0,0 0 0,19 22 0,-33-31 0,1 0 0,0 0 0,0 0 0,0-1 0,1 0 0,0 0 0,0-1 0,1 0 0,11 6 0,-10-8 0,-4 0 0,-1-1 0,1 0 0,0 0 0,0 0 0,12 1 0,-16-3 0,0 0 0,0 0 0,1-1 0,-1 1 0,0-1 0,0 1 0,0-1 0,0 1 0,0-1 0,-1 0 0,1 0 0,0 0 0,0 0 0,0-1 0,-1 1 0,1 0 0,-1-1 0,1 1 0,-1-1 0,1 1 0,1-4 0,-1 2 0,11-15 0,19-32 0,-29 44 0,0 0 0,-1 0 0,1 0 0,-1 0 0,-1-1 0,1 1 0,-1-1 0,0 1 0,-1-1 0,1-7 0,-1 14 0,0 0 0,0 0 0,0 0 0,0 0 0,0 0 0,0-1 0,0 1 0,0 0 0,0 0 0,0 0 0,0 0 0,0 0 0,0 0 0,0 0 0,0-1 0,0 1 0,0 0 0,0 0 0,0 0 0,0 0 0,0 0 0,0 0 0,0 0 0,0-1 0,0 1 0,0 0 0,0 0 0,0 0 0,0 0 0,0 0 0,-1 0 0,1 0 0,0 0 0,0 0 0,0 0 0,0-1 0,0 1 0,0 0 0,0 0 0,0 0 0,-1 0 0,1 0 0,0 0 0,0 0 0,0 0 0,0 0 0,0 0 0,0 0 0,0 0 0,-1 0 0,1 0 0,0 0 0,0 0 0,0 0 0,0 0 0,0 0 0,0 0 0,-1 0 0,-6 9 0,-7 15 0,13-22 0,-19 38-455,2 1 0,-22 71 0,35-93-6371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8T21:46:25.28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908 1035 24575,'-8'0'0,"1"-1"0,-1 0 0,1 0 0,-1-1 0,1 0 0,0 0 0,0-1 0,0 1 0,0-2 0,-13-7 0,-1-4 0,-37-33 0,42 33 0,0 2 0,-1 0 0,-19-12 0,17 14 0,-3 0 0,1-1 0,-29-23 0,-75-83 0,88 81 0,2 1 0,1-1 0,2-2 0,1-1 0,3-1 0,-29-55 0,1 1 0,32 56 0,-24-50 0,42 76 0,1-1 0,0 0 0,1 0 0,1 0 0,0 0 0,1-1 0,-1-27 0,5 57 0,0 0 0,1 0 0,1-1 0,12 28 0,-8-20 0,-1 1 0,0-1 0,3 26 0,-5 36 0,-6 95 0,-2-57 0,3-622 0,0 496 0,0-1 0,0 1 0,0 0 0,1-1 0,0 1 0,-1 0 0,1 0 0,1 0 0,2-8 0,-3 10 0,0 1 0,0 0 0,1 0 0,-1 0 0,0 0 0,0 1 0,0-1 0,1 0 0,-1 0 0,0 1 0,1-1 0,-1 1 0,0-1 0,1 1 0,-1 0 0,1-1 0,-1 1 0,1 0 0,-1 0 0,1 0 0,-1 0 0,0 0 0,1 0 0,-1 1 0,1-1 0,-1 0 0,1 1 0,-1-1 0,0 1 0,1 0 0,-1-1 0,0 1 0,2 1 0,46 22 0,-1 3 0,-1 2 0,65 51 0,-27-18 0,-84-61 0,1-1 0,-1 1 0,0 0 0,0 0 0,1 0 0,-1 0 0,0 0 0,0 0 0,0 0 0,0 1 0,0-1 0,-1 0 0,1 0 0,0 1 0,0-1 0,0 2 0,-1-2 0,0 0 0,0-1 0,-1 1 0,1-1 0,0 1 0,0-1 0,0 1 0,-1-1 0,1 1 0,0-1 0,0 0 0,-1 1 0,1-1 0,-1 1 0,1-1 0,0 0 0,-1 1 0,1-1 0,-1 0 0,1 1 0,-1-1 0,1 0 0,0 0 0,-1 1 0,0-1 0,1 0 0,-1 0 0,1 0 0,-1 0 0,-4 1 0,0 0 0,0 0 0,0-1 0,0 0 0,0 0 0,0 0 0,-1 0 0,-5-2 0,2-1 26,-1-1 1,1 1-1,0-1 0,-10-7 0,-30-12-1522,29 18-5330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29E7F-2CA7-407D-B244-5B7689F9516E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5E3395-47A9-430D-9AA2-128F5D8A1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459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B2015B-FACC-4724-90B6-A519EE2FF7A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8008B-8982-4BD7-8211-05F0E2CFAD4D}" type="datetimeFigureOut">
              <a:rPr lang="en-US" smtClean="0"/>
              <a:pPr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715E3-B26C-4F48-A355-9D7A0FF78B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26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8008B-8982-4BD7-8211-05F0E2CFAD4D}" type="datetimeFigureOut">
              <a:rPr lang="en-US" smtClean="0"/>
              <a:pPr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715E3-B26C-4F48-A355-9D7A0FF78B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62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8008B-8982-4BD7-8211-05F0E2CFAD4D}" type="datetimeFigureOut">
              <a:rPr lang="en-US" smtClean="0"/>
              <a:pPr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715E3-B26C-4F48-A355-9D7A0FF78B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564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8008B-8982-4BD7-8211-05F0E2CFAD4D}" type="datetimeFigureOut">
              <a:rPr lang="en-US" smtClean="0"/>
              <a:pPr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715E3-B26C-4F48-A355-9D7A0FF78B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080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8008B-8982-4BD7-8211-05F0E2CFAD4D}" type="datetimeFigureOut">
              <a:rPr lang="en-US" smtClean="0"/>
              <a:pPr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715E3-B26C-4F48-A355-9D7A0FF78B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167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8008B-8982-4BD7-8211-05F0E2CFAD4D}" type="datetimeFigureOut">
              <a:rPr lang="en-US" smtClean="0"/>
              <a:pPr/>
              <a:t>9/29/2021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715E3-B26C-4F48-A355-9D7A0FF78B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117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8008B-8982-4BD7-8211-05F0E2CFAD4D}" type="datetimeFigureOut">
              <a:rPr lang="en-US" smtClean="0"/>
              <a:pPr/>
              <a:t>9/29/2021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715E3-B26C-4F48-A355-9D7A0FF78B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572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8008B-8982-4BD7-8211-05F0E2CFAD4D}" type="datetimeFigureOut">
              <a:rPr lang="en-US" smtClean="0"/>
              <a:pPr/>
              <a:t>9/29/2021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715E3-B26C-4F48-A355-9D7A0FF78B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0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8008B-8982-4BD7-8211-05F0E2CFAD4D}" type="datetimeFigureOut">
              <a:rPr lang="en-US" smtClean="0"/>
              <a:pPr/>
              <a:t>9/29/2021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715E3-B26C-4F48-A355-9D7A0FF78B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487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8008B-8982-4BD7-8211-05F0E2CFAD4D}" type="datetimeFigureOut">
              <a:rPr lang="en-US" smtClean="0"/>
              <a:pPr/>
              <a:t>9/29/2021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715E3-B26C-4F48-A355-9D7A0FF78B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463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8008B-8982-4BD7-8211-05F0E2CFAD4D}" type="datetimeFigureOut">
              <a:rPr lang="en-US" smtClean="0"/>
              <a:pPr/>
              <a:t>9/29/2021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715E3-B26C-4F48-A355-9D7A0FF78B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000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8008B-8982-4BD7-8211-05F0E2CFAD4D}" type="datetimeFigureOut">
              <a:rPr lang="en-US" smtClean="0"/>
              <a:pPr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715E3-B26C-4F48-A355-9D7A0FF78B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35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3.xml"/><Relationship Id="rId3" Type="http://schemas.openxmlformats.org/officeDocument/2006/relationships/image" Target="../media/image29.tmp"/><Relationship Id="rId7" Type="http://schemas.openxmlformats.org/officeDocument/2006/relationships/image" Target="../media/image3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2.xml"/><Relationship Id="rId5" Type="http://schemas.openxmlformats.org/officeDocument/2006/relationships/image" Target="../media/image30.png"/><Relationship Id="rId4" Type="http://schemas.openxmlformats.org/officeDocument/2006/relationships/customXml" Target="../ink/ink21.xml"/><Relationship Id="rId9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1.png"/><Relationship Id="rId3" Type="http://schemas.openxmlformats.org/officeDocument/2006/relationships/image" Target="../media/image7.tmp"/><Relationship Id="rId7" Type="http://schemas.openxmlformats.org/officeDocument/2006/relationships/customXml" Target="../ink/ink3.xml"/><Relationship Id="rId12" Type="http://schemas.openxmlformats.org/officeDocument/2006/relationships/customXml" Target="../ink/ink6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10.png"/><Relationship Id="rId5" Type="http://schemas.openxmlformats.org/officeDocument/2006/relationships/image" Target="../media/image8.png"/><Relationship Id="rId10" Type="http://schemas.openxmlformats.org/officeDocument/2006/relationships/customXml" Target="../ink/ink5.xml"/><Relationship Id="rId4" Type="http://schemas.openxmlformats.org/officeDocument/2006/relationships/customXml" Target="../ink/ink1.xml"/><Relationship Id="rId9" Type="http://schemas.openxmlformats.org/officeDocument/2006/relationships/customXml" Target="../ink/ink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13" Type="http://schemas.openxmlformats.org/officeDocument/2006/relationships/image" Target="../media/image15.png"/><Relationship Id="rId18" Type="http://schemas.openxmlformats.org/officeDocument/2006/relationships/customXml" Target="../ink/ink14.xml"/><Relationship Id="rId26" Type="http://schemas.openxmlformats.org/officeDocument/2006/relationships/customXml" Target="../ink/ink18.xml"/><Relationship Id="rId3" Type="http://schemas.openxmlformats.org/officeDocument/2006/relationships/image" Target="../media/image12.tmp"/><Relationship Id="rId21" Type="http://schemas.openxmlformats.org/officeDocument/2006/relationships/image" Target="../media/image19.png"/><Relationship Id="rId7" Type="http://schemas.openxmlformats.org/officeDocument/2006/relationships/image" Target="../media/image12.png"/><Relationship Id="rId12" Type="http://schemas.openxmlformats.org/officeDocument/2006/relationships/customXml" Target="../ink/ink11.xml"/><Relationship Id="rId17" Type="http://schemas.openxmlformats.org/officeDocument/2006/relationships/image" Target="../media/image17.png"/><Relationship Id="rId25" Type="http://schemas.openxmlformats.org/officeDocument/2006/relationships/image" Target="../media/image21.png"/><Relationship Id="rId2" Type="http://schemas.openxmlformats.org/officeDocument/2006/relationships/image" Target="../media/image2.jpeg"/><Relationship Id="rId16" Type="http://schemas.openxmlformats.org/officeDocument/2006/relationships/customXml" Target="../ink/ink13.xml"/><Relationship Id="rId20" Type="http://schemas.openxmlformats.org/officeDocument/2006/relationships/customXml" Target="../ink/ink15.xml"/><Relationship Id="rId29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11" Type="http://schemas.openxmlformats.org/officeDocument/2006/relationships/image" Target="../media/image14.png"/><Relationship Id="rId24" Type="http://schemas.openxmlformats.org/officeDocument/2006/relationships/customXml" Target="../ink/ink17.xml"/><Relationship Id="rId5" Type="http://schemas.openxmlformats.org/officeDocument/2006/relationships/image" Target="../media/image8.png"/><Relationship Id="rId15" Type="http://schemas.openxmlformats.org/officeDocument/2006/relationships/image" Target="../media/image16.png"/><Relationship Id="rId23" Type="http://schemas.openxmlformats.org/officeDocument/2006/relationships/image" Target="../media/image20.png"/><Relationship Id="rId28" Type="http://schemas.openxmlformats.org/officeDocument/2006/relationships/customXml" Target="../ink/ink19.xml"/><Relationship Id="rId10" Type="http://schemas.openxmlformats.org/officeDocument/2006/relationships/customXml" Target="../ink/ink10.xml"/><Relationship Id="rId19" Type="http://schemas.openxmlformats.org/officeDocument/2006/relationships/image" Target="../media/image18.png"/><Relationship Id="rId31" Type="http://schemas.openxmlformats.org/officeDocument/2006/relationships/image" Target="../media/image24.png"/><Relationship Id="rId4" Type="http://schemas.openxmlformats.org/officeDocument/2006/relationships/customXml" Target="../ink/ink7.xml"/><Relationship Id="rId9" Type="http://schemas.openxmlformats.org/officeDocument/2006/relationships/image" Target="../media/image13.png"/><Relationship Id="rId14" Type="http://schemas.openxmlformats.org/officeDocument/2006/relationships/customXml" Target="../ink/ink12.xml"/><Relationship Id="rId22" Type="http://schemas.openxmlformats.org/officeDocument/2006/relationships/customXml" Target="../ink/ink16.xml"/><Relationship Id="rId27" Type="http://schemas.openxmlformats.org/officeDocument/2006/relationships/image" Target="../media/image22.png"/><Relationship Id="rId30" Type="http://schemas.openxmlformats.org/officeDocument/2006/relationships/customXml" Target="../ink/ink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752601"/>
            <a:ext cx="7772400" cy="1470025"/>
          </a:xfrm>
        </p:spPr>
        <p:txBody>
          <a:bodyPr>
            <a:normAutofit/>
          </a:bodyPr>
          <a:lstStyle/>
          <a:p>
            <a:pPr rtl="1"/>
            <a:br>
              <a:rPr lang="en-US" dirty="0"/>
            </a:br>
            <a:r>
              <a:rPr lang="fa-IR" dirty="0"/>
              <a:t>مقدمه ی برنامه نویسی با </a:t>
            </a:r>
            <a:r>
              <a:rPr lang="en-US" dirty="0"/>
              <a:t>RAPTOR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77E759-A923-42E9-A5A8-2CD3A7967832}"/>
              </a:ext>
            </a:extLst>
          </p:cNvPr>
          <p:cNvSpPr txBox="1"/>
          <p:nvPr/>
        </p:nvSpPr>
        <p:spPr>
          <a:xfrm>
            <a:off x="4402324" y="4245429"/>
            <a:ext cx="3539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600" dirty="0"/>
              <a:t>تهیه کننده: نسیم فریدنیا</a:t>
            </a:r>
            <a:endParaRPr 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2A607-B7EE-4614-BCC5-8C0364E4E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>
                <a:solidFill>
                  <a:srgbClr val="FF0000"/>
                </a:solidFill>
              </a:rPr>
              <a:t>قسمت نماد ها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E6E58-EB47-4C9F-AC11-7B07C9C63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1143000"/>
          </a:xfrm>
        </p:spPr>
        <p:txBody>
          <a:bodyPr>
            <a:normAutofit fontScale="77500" lnSpcReduction="20000"/>
          </a:bodyPr>
          <a:lstStyle/>
          <a:p>
            <a:pPr algn="r" rtl="1"/>
            <a:r>
              <a:rPr lang="fa-IR" dirty="0">
                <a:solidFill>
                  <a:srgbClr val="333333"/>
                </a:solidFill>
                <a:latin typeface="FreightText W01 Book"/>
              </a:rPr>
              <a:t>قسمت نمادها شامل نمادهایی است که در ساختن یک فلوچارت استفاده می شود.
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6D581A-A962-4224-A2FF-3A62DF66AC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214" y="2277291"/>
            <a:ext cx="7285571" cy="399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399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65565-761C-478E-AD0E-4C47C694C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533400"/>
            <a:ext cx="7772400" cy="884238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FF0000"/>
                </a:solidFill>
                <a:effectLst/>
                <a:latin typeface="FreightText W01 Bold"/>
              </a:rPr>
              <a:t>Watch &amp; Master Console </a:t>
            </a:r>
            <a:r>
              <a:rPr lang="fa-IR" b="1" dirty="0">
                <a:solidFill>
                  <a:srgbClr val="FF0000"/>
                </a:solidFill>
                <a:latin typeface="FreightText W01 Bold"/>
              </a:rPr>
              <a:t>پنجره های</a:t>
            </a:r>
            <a:br>
              <a:rPr lang="en-US" b="1" i="0" dirty="0">
                <a:solidFill>
                  <a:srgbClr val="333333"/>
                </a:solidFill>
                <a:effectLst/>
                <a:latin typeface="FreightText W01 Bold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46AA8-2E83-4F74-AB64-DCD45C40E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7617" y="1242220"/>
            <a:ext cx="8229600" cy="1981199"/>
          </a:xfrm>
        </p:spPr>
        <p:txBody>
          <a:bodyPr>
            <a:normAutofit fontScale="77500" lnSpcReduction="20000"/>
          </a:bodyPr>
          <a:lstStyle/>
          <a:p>
            <a:pPr algn="r" rtl="1"/>
            <a:r>
              <a:rPr lang="en-US" b="1" dirty="0">
                <a:solidFill>
                  <a:srgbClr val="333333"/>
                </a:solidFill>
                <a:latin typeface="FreightText W01 Book"/>
              </a:rPr>
              <a:t>Watch window</a:t>
            </a:r>
            <a:r>
              <a:rPr lang="fa-IR" dirty="0">
                <a:solidFill>
                  <a:srgbClr val="333333"/>
                </a:solidFill>
                <a:latin typeface="FreightText W01 Book"/>
              </a:rPr>
              <a:t>برای ردیابی مقادیر متغیرها، اشیاء موجود در حافظه پشته و غیره استفاده می شود. </a:t>
            </a:r>
            <a:r>
              <a:rPr lang="en-US" dirty="0">
                <a:solidFill>
                  <a:srgbClr val="333333"/>
                </a:solidFill>
                <a:latin typeface="FreightText W01 Book"/>
              </a:rPr>
              <a:t>Watch window </a:t>
            </a:r>
            <a:r>
              <a:rPr lang="fa-IR" dirty="0">
                <a:solidFill>
                  <a:srgbClr val="333333"/>
                </a:solidFill>
                <a:latin typeface="FreightText W01 Book"/>
              </a:rPr>
              <a:t> برای اشکال زدایی </a:t>
            </a:r>
            <a:r>
              <a:rPr lang="fa-IR" sz="3100" dirty="0">
                <a:solidFill>
                  <a:srgbClr val="333333"/>
                </a:solidFill>
                <a:latin typeface="FreightText W01 Book"/>
              </a:rPr>
              <a:t>فلوچارت مفید است</a:t>
            </a:r>
            <a:r>
              <a:rPr lang="fa-IR" dirty="0">
                <a:solidFill>
                  <a:srgbClr val="333333"/>
                </a:solidFill>
                <a:latin typeface="FreightText W01 Book"/>
              </a:rPr>
              <a:t>.
</a:t>
            </a:r>
            <a:r>
              <a:rPr lang="en-US" b="1" dirty="0">
                <a:solidFill>
                  <a:srgbClr val="333333"/>
                </a:solidFill>
                <a:latin typeface="FreightText W01 Book"/>
              </a:rPr>
              <a:t>MasterConsole </a:t>
            </a:r>
            <a:r>
              <a:rPr lang="fa-IR" sz="3100" dirty="0">
                <a:solidFill>
                  <a:srgbClr val="333333"/>
                </a:solidFill>
                <a:latin typeface="FreightText W01 Book"/>
              </a:rPr>
              <a:t>برای خروجی استاندارد فلوچارت استفاده می شود. نماد خروجی (</a:t>
            </a:r>
            <a:r>
              <a:rPr lang="en-US" sz="3100" dirty="0">
                <a:solidFill>
                  <a:srgbClr val="333333"/>
                </a:solidFill>
                <a:latin typeface="FreightText W01 Book"/>
              </a:rPr>
              <a:t>output</a:t>
            </a:r>
            <a:r>
              <a:rPr lang="fa-IR" sz="3100" dirty="0">
                <a:solidFill>
                  <a:srgbClr val="333333"/>
                </a:solidFill>
                <a:latin typeface="FreightText W01 Book"/>
              </a:rPr>
              <a:t> ) در فلوچارت، مقدار خروجی را در پنجره </a:t>
            </a:r>
            <a:r>
              <a:rPr lang="en-US" sz="3100" dirty="0">
                <a:solidFill>
                  <a:srgbClr val="333333"/>
                </a:solidFill>
                <a:latin typeface="FreightText W01 Book"/>
              </a:rPr>
              <a:t>MasterConsole </a:t>
            </a:r>
            <a:r>
              <a:rPr lang="fa-IR" sz="3100" dirty="0">
                <a:solidFill>
                  <a:srgbClr val="333333"/>
                </a:solidFill>
                <a:latin typeface="FreightText W01 Book"/>
              </a:rPr>
              <a:t> چاپ میکند.</a:t>
            </a:r>
            <a:endParaRPr lang="en-US" sz="3100" dirty="0">
              <a:solidFill>
                <a:srgbClr val="333333"/>
              </a:solidFill>
              <a:latin typeface="FreightText W01 Book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8194AE-890E-49A1-A4E6-2B8A71499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311" y="3200400"/>
            <a:ext cx="8113072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728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177" y="333103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b="1" dirty="0"/>
              <a:t> </a:t>
            </a:r>
            <a:br>
              <a:rPr lang="en-US" sz="3600" b="1" dirty="0"/>
            </a:br>
            <a:r>
              <a:rPr lang="fa-IR" sz="3600" b="1" dirty="0">
                <a:solidFill>
                  <a:srgbClr val="FF0000"/>
                </a:solidFill>
              </a:rPr>
              <a:t>مقدمه ای بر گزاره ها و نماد ها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286001"/>
            <a:ext cx="5181600" cy="3992563"/>
          </a:xfrm>
        </p:spPr>
        <p:txBody>
          <a:bodyPr/>
          <a:lstStyle/>
          <a:p>
            <a:pPr algn="r" rtl="1"/>
            <a:r>
              <a:rPr lang="fa-IR" dirty="0" err="1"/>
              <a:t>رپتور</a:t>
            </a:r>
            <a:r>
              <a:rPr lang="fa-IR" dirty="0"/>
              <a:t> دارای شش (۶) نماد اساسی است</a:t>
            </a:r>
            <a:r>
              <a:rPr lang="en-US" dirty="0"/>
              <a:t>.</a:t>
            </a:r>
            <a:endParaRPr lang="ar-SA" dirty="0"/>
          </a:p>
          <a:p>
            <a:endParaRPr lang="en-US" dirty="0"/>
          </a:p>
          <a:p>
            <a:pPr algn="r" rtl="1"/>
            <a:r>
              <a:rPr lang="fa-IR" dirty="0"/>
              <a:t>هر نماد نشان دهنده یک دستور </a:t>
            </a:r>
            <a:r>
              <a:rPr lang="fa-IR" dirty="0" err="1"/>
              <a:t>العمل</a:t>
            </a:r>
            <a:r>
              <a:rPr lang="fa-IR" dirty="0"/>
              <a:t> منحصر به فرد است.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 l="9770" t="41628" r="25862" b="6938"/>
          <a:stretch>
            <a:fillRect/>
          </a:stretch>
        </p:blipFill>
        <p:spPr bwMode="auto">
          <a:xfrm>
            <a:off x="7315200" y="2057400"/>
            <a:ext cx="2895600" cy="3733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304800"/>
            <a:ext cx="7467600" cy="914400"/>
          </a:xfrm>
        </p:spPr>
        <p:txBody>
          <a:bodyPr>
            <a:normAutofit/>
          </a:bodyPr>
          <a:lstStyle/>
          <a:p>
            <a:r>
              <a:rPr lang="fa-IR" sz="3600" b="1" dirty="0">
                <a:solidFill>
                  <a:srgbClr val="FF0000"/>
                </a:solidFill>
              </a:rPr>
              <a:t>اجزای یک برنامه ی کامپیوتری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447800"/>
            <a:ext cx="8229600" cy="4419600"/>
          </a:xfrm>
        </p:spPr>
        <p:txBody>
          <a:bodyPr>
            <a:normAutofit/>
          </a:bodyPr>
          <a:lstStyle/>
          <a:p>
            <a:pPr lvl="0" algn="r" rtl="1"/>
            <a:r>
              <a:rPr lang="fa-IR" dirty="0"/>
              <a:t> یک برنامه کامپیوتری معمولی دارای سه جزء اساسی است: 
</a:t>
            </a:r>
            <a:endParaRPr lang="ar-SA" dirty="0"/>
          </a:p>
          <a:p>
            <a:pPr marL="914400" lvl="1" indent="-514350" algn="r" rtl="1">
              <a:buFont typeface="+mj-lt"/>
              <a:buAutoNum type="arabicPeriod"/>
            </a:pPr>
            <a:r>
              <a:rPr lang="fa-IR" dirty="0">
                <a:solidFill>
                  <a:srgbClr val="FF0000"/>
                </a:solidFill>
              </a:rPr>
              <a:t>ورودی – دریافت مقادیر داده ی مورد نیاز برای انجام کار.</a:t>
            </a:r>
            <a:endParaRPr lang="en-US" dirty="0"/>
          </a:p>
          <a:p>
            <a:pPr marL="914400" lvl="1" indent="-514350" algn="r" rtl="1">
              <a:buFont typeface="+mj-lt"/>
              <a:buAutoNum type="arabicPeriod"/>
            </a:pPr>
            <a:r>
              <a:rPr lang="fa-IR" dirty="0">
                <a:solidFill>
                  <a:srgbClr val="FF0000"/>
                </a:solidFill>
              </a:rPr>
              <a:t>پردازش -- دستکاری مقادیر داده ها برای به انجام رساندن کار</a:t>
            </a:r>
            <a:r>
              <a:rPr lang="en-US" dirty="0"/>
              <a:t>.</a:t>
            </a:r>
          </a:p>
          <a:p>
            <a:pPr marL="914400" lvl="1" indent="-514350" algn="r" rtl="1">
              <a:buFont typeface="+mj-lt"/>
              <a:buAutoNum type="arabicPeriod"/>
            </a:pPr>
            <a:endParaRPr lang="en-US" dirty="0"/>
          </a:p>
          <a:p>
            <a:pPr marL="914400" lvl="1" indent="-514350" algn="r" rtl="1">
              <a:buFont typeface="+mj-lt"/>
              <a:buAutoNum type="arabicPeriod"/>
            </a:pPr>
            <a:r>
              <a:rPr lang="fa-IR" dirty="0">
                <a:solidFill>
                  <a:srgbClr val="FF0000"/>
                </a:solidFill>
              </a:rPr>
              <a:t>خروجی – نمایش (یا ذخیره) مقادیر داده ها.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3302726"/>
            <a:ext cx="8077200" cy="2743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05000" y="1219199"/>
            <a:ext cx="8229600" cy="5364163"/>
          </a:xfrm>
        </p:spPr>
        <p:txBody>
          <a:bodyPr/>
          <a:lstStyle/>
          <a:p>
            <a:pPr algn="r" rtl="1"/>
            <a:r>
              <a:rPr lang="fa-IR" dirty="0"/>
              <a:t>نماد </a:t>
            </a:r>
            <a:r>
              <a:rPr lang="fa-IR" dirty="0" err="1"/>
              <a:t>هایی</a:t>
            </a:r>
            <a:r>
              <a:rPr lang="fa-IR" dirty="0"/>
              <a:t> که در </a:t>
            </a:r>
            <a:r>
              <a:rPr lang="fa-IR" dirty="0" err="1"/>
              <a:t>رپتور</a:t>
            </a:r>
            <a:r>
              <a:rPr lang="fa-IR" dirty="0"/>
              <a:t> برای این سه مرحله استفاده میشود:</a:t>
            </a:r>
          </a:p>
          <a:p>
            <a:pPr algn="r" rtl="1"/>
            <a:r>
              <a:rPr lang="fa-IR" dirty="0"/>
              <a:t>البته نماد های دیگری هم برای مرحله ی پردازش وجود دارد که بعدا با آن ها آشنا میشویم.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4C7BFB5-9E29-4783-83F3-E67134FA9A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7646" y="0"/>
            <a:ext cx="10363200" cy="1470025"/>
          </a:xfrm>
        </p:spPr>
        <p:txBody>
          <a:bodyPr/>
          <a:lstStyle/>
          <a:p>
            <a:pPr rtl="1"/>
            <a:r>
              <a:rPr lang="fa-IR" dirty="0">
                <a:solidFill>
                  <a:srgbClr val="FF0000"/>
                </a:solidFill>
              </a:rPr>
              <a:t>حالت ها در </a:t>
            </a:r>
            <a:r>
              <a:rPr lang="fa-IR" dirty="0" err="1">
                <a:solidFill>
                  <a:srgbClr val="FF0000"/>
                </a:solidFill>
              </a:rPr>
              <a:t>رپتور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21758BD-2270-4DFD-AB48-432DDC3039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1" y="1365068"/>
            <a:ext cx="8534400" cy="3037115"/>
          </a:xfrm>
        </p:spPr>
        <p:txBody>
          <a:bodyPr>
            <a:noAutofit/>
          </a:bodyPr>
          <a:lstStyle/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dirty="0">
                <a:solidFill>
                  <a:schemeClr val="tx1"/>
                </a:solidFill>
              </a:rPr>
              <a:t>فلوچارت در </a:t>
            </a:r>
            <a:r>
              <a:rPr lang="fa-IR" sz="2800" dirty="0" err="1">
                <a:solidFill>
                  <a:schemeClr val="tx1"/>
                </a:solidFill>
              </a:rPr>
              <a:t>رپتور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fa-IR" sz="2800" dirty="0">
                <a:solidFill>
                  <a:schemeClr val="tx1"/>
                </a:solidFill>
              </a:rPr>
              <a:t>دارای سه حالت با ویژگی های مختلف است. این سه حالت عبارت </a:t>
            </a:r>
            <a:r>
              <a:rPr lang="fa-IR" sz="2800" dirty="0" err="1">
                <a:solidFill>
                  <a:schemeClr val="tx1"/>
                </a:solidFill>
              </a:rPr>
              <a:t>اند</a:t>
            </a:r>
            <a:r>
              <a:rPr lang="fa-IR" sz="2800" dirty="0">
                <a:solidFill>
                  <a:schemeClr val="tx1"/>
                </a:solidFill>
              </a:rPr>
              <a:t> از</a:t>
            </a:r>
            <a:r>
              <a:rPr lang="en-US" sz="2800" dirty="0">
                <a:solidFill>
                  <a:schemeClr val="tx1"/>
                </a:solidFill>
              </a:rPr>
              <a:t>:</a:t>
            </a:r>
            <a:r>
              <a:rPr lang="fa-IR" sz="2800" dirty="0">
                <a:solidFill>
                  <a:schemeClr val="tx1"/>
                </a:solidFill>
              </a:rPr>
              <a:t>
حالت مبتدی یا </a:t>
            </a:r>
            <a:r>
              <a:rPr lang="en-US" sz="2800" dirty="0">
                <a:solidFill>
                  <a:schemeClr val="tx1"/>
                </a:solidFill>
              </a:rPr>
              <a:t>novice</a:t>
            </a:r>
            <a:r>
              <a:rPr lang="fa-IR" sz="2800" dirty="0">
                <a:solidFill>
                  <a:schemeClr val="tx1"/>
                </a:solidFill>
              </a:rPr>
              <a:t> .(شما فقط با این حالت در این درس کار میکنید)
حالت متوسط یا</a:t>
            </a:r>
            <a:r>
              <a:rPr lang="en-US" sz="2800" dirty="0">
                <a:solidFill>
                  <a:schemeClr val="tx1"/>
                </a:solidFill>
              </a:rPr>
              <a:t> intermediate</a:t>
            </a:r>
            <a:r>
              <a:rPr lang="fa-IR" sz="2800" dirty="0">
                <a:solidFill>
                  <a:schemeClr val="tx1"/>
                </a:solidFill>
              </a:rPr>
              <a:t>
حالت شی گرا یا </a:t>
            </a:r>
            <a:r>
              <a:rPr lang="en-US" sz="2800" dirty="0">
                <a:solidFill>
                  <a:schemeClr val="tx1"/>
                </a:solidFill>
              </a:rPr>
              <a:t>object- oriented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9EFC51-90E7-47AA-91C9-258B29F955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53326"/>
            <a:ext cx="5972961" cy="269771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B554F0D-D38D-4462-A31C-9AC1C3A1CEE6}"/>
                  </a:ext>
                </a:extLst>
              </p14:cNvPr>
              <p14:cNvContentPartPr/>
              <p14:nvPr/>
            </p14:nvContentPartPr>
            <p14:xfrm>
              <a:off x="4623738" y="6162896"/>
              <a:ext cx="567000" cy="118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B554F0D-D38D-4462-A31C-9AC1C3A1CEE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19418" y="6158576"/>
                <a:ext cx="57564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455D424-2668-42F6-9283-CB6381415077}"/>
                  </a:ext>
                </a:extLst>
              </p14:cNvPr>
              <p14:cNvContentPartPr/>
              <p14:nvPr/>
            </p14:nvContentPartPr>
            <p14:xfrm>
              <a:off x="4733898" y="6165056"/>
              <a:ext cx="1421640" cy="1270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455D424-2668-42F6-9283-CB638141507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25258" y="6156056"/>
                <a:ext cx="143928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2B78EE5-BE68-4252-9663-485841E0D348}"/>
                  </a:ext>
                </a:extLst>
              </p14:cNvPr>
              <p14:cNvContentPartPr/>
              <p14:nvPr/>
            </p14:nvContentPartPr>
            <p14:xfrm>
              <a:off x="4661538" y="6072896"/>
              <a:ext cx="1530000" cy="244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2B78EE5-BE68-4252-9663-485841E0D34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25898" y="6037256"/>
                <a:ext cx="1601640" cy="31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21630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ED43D-0CCA-424F-86A2-1E3B2BCDD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 rtl="1"/>
            <a:r>
              <a:rPr lang="fa-IR" dirty="0"/>
              <a:t>حالت مبتدی: برای تازه کاران و دانش </a:t>
            </a:r>
            <a:r>
              <a:rPr lang="fa-IR" dirty="0" err="1"/>
              <a:t>آموزانی</a:t>
            </a:r>
            <a:r>
              <a:rPr lang="fa-IR" dirty="0"/>
              <a:t> است که فلوچارت ها برایشان تازگی دارد. این حالت دارای ویژگی های پایه ای مثل نمادهای </a:t>
            </a:r>
            <a:r>
              <a:rPr lang="fa-IR" dirty="0" err="1"/>
              <a:t>فلوچارتی</a:t>
            </a:r>
            <a:r>
              <a:rPr lang="fa-IR" dirty="0"/>
              <a:t> و </a:t>
            </a:r>
            <a:r>
              <a:rPr lang="en-US" dirty="0"/>
              <a:t>sub-chart</a:t>
            </a:r>
            <a:r>
              <a:rPr lang="fa-IR" dirty="0"/>
              <a:t> ها است.</a:t>
            </a:r>
          </a:p>
          <a:p>
            <a:pPr algn="r" rtl="1"/>
            <a:r>
              <a:rPr lang="fa-IR" dirty="0"/>
              <a:t>حالت متوسط: این حالت برای افرادی است که قبلا کمی با </a:t>
            </a:r>
            <a:r>
              <a:rPr lang="fa-IR" dirty="0" err="1"/>
              <a:t>رپتور</a:t>
            </a:r>
            <a:r>
              <a:rPr lang="fa-IR" dirty="0"/>
              <a:t> کار کرده </a:t>
            </a:r>
            <a:r>
              <a:rPr lang="fa-IR" dirty="0" err="1"/>
              <a:t>اند</a:t>
            </a:r>
            <a:r>
              <a:rPr lang="fa-IR" dirty="0"/>
              <a:t>. در این حالت میتوانید رویه ها و تابع های خود را بسازید.</a:t>
            </a:r>
          </a:p>
          <a:p>
            <a:pPr algn="r" rtl="1"/>
            <a:r>
              <a:rPr lang="fa-IR" dirty="0"/>
              <a:t>حالت شی گرا: این حالت برای حرفه ای ها است که میخواهند از فلوچارت های شی گرایانه بسازند. برنامه های شی گرا پیچیده بوده و از تعدادی کلاس و شی تشکیل میشوند.</a:t>
            </a:r>
          </a:p>
          <a:p>
            <a:pPr algn="r" rtl="1"/>
            <a:r>
              <a:rPr lang="fa-IR" dirty="0">
                <a:solidFill>
                  <a:srgbClr val="FF0000"/>
                </a:solidFill>
              </a:rPr>
              <a:t>توجه: برای تغییر حالت ها از منوی </a:t>
            </a:r>
            <a:r>
              <a:rPr lang="en-US" dirty="0">
                <a:solidFill>
                  <a:srgbClr val="FF0000"/>
                </a:solidFill>
              </a:rPr>
              <a:t>mode </a:t>
            </a:r>
            <a:r>
              <a:rPr lang="fa-IR" dirty="0">
                <a:solidFill>
                  <a:srgbClr val="FF0000"/>
                </a:solidFill>
              </a:rPr>
              <a:t> استفاده میشود.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835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507A8A1-BB23-4752-9CF4-D5FD3966E2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320"/>
            <a:ext cx="12192000" cy="685799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5EC5FE-6740-4E0C-A3A0-7AA1C0F5307B}"/>
              </a:ext>
            </a:extLst>
          </p:cNvPr>
          <p:cNvSpPr txBox="1"/>
          <p:nvPr/>
        </p:nvSpPr>
        <p:spPr>
          <a:xfrm>
            <a:off x="7995920" y="3733800"/>
            <a:ext cx="3648756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a-IR" sz="3600" dirty="0">
                <a:solidFill>
                  <a:srgbClr val="FF0000"/>
                </a:solidFill>
              </a:rPr>
              <a:t>تغییر دادن حالت برنامه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726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>
            <a:normAutofit/>
          </a:bodyPr>
          <a:lstStyle/>
          <a:p>
            <a:r>
              <a:rPr lang="fa-IR" b="1" dirty="0">
                <a:solidFill>
                  <a:srgbClr val="FF0000"/>
                </a:solidFill>
              </a:rPr>
              <a:t>  چیست؟ </a:t>
            </a:r>
            <a:r>
              <a:rPr lang="en-US" b="1" dirty="0">
                <a:solidFill>
                  <a:srgbClr val="FF0000"/>
                </a:solidFill>
              </a:rPr>
              <a:t>RAPTOR</a:t>
            </a:r>
            <a:r>
              <a:rPr lang="fa-IR" b="1" dirty="0">
                <a:solidFill>
                  <a:srgbClr val="FF0000"/>
                </a:solidFill>
              </a:rPr>
              <a:t>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25732"/>
            <a:ext cx="8229600" cy="4678363"/>
          </a:xfrm>
        </p:spPr>
        <p:txBody>
          <a:bodyPr>
            <a:normAutofit/>
          </a:bodyPr>
          <a:lstStyle/>
          <a:p>
            <a:pPr algn="r" rtl="1"/>
            <a:r>
              <a:rPr lang="fa-IR" dirty="0"/>
              <a:t>یک محیط برنامه نویسی تصویری است که بر اساس فلوچارت ها کار میکند. </a:t>
            </a:r>
          </a:p>
          <a:p>
            <a:pPr algn="r" rtl="1"/>
            <a:r>
              <a:rPr lang="fa-IR" dirty="0"/>
              <a:t>مخفف </a:t>
            </a:r>
            <a:r>
              <a:rPr lang="en-US" dirty="0"/>
              <a:t> 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Rapid Algorithmic Prototyping Tool for Ordered Reasoning</a:t>
            </a:r>
            <a:endParaRPr lang="en-US" dirty="0"/>
          </a:p>
        </p:txBody>
      </p:sp>
      <p:pic>
        <p:nvPicPr>
          <p:cNvPr id="4" name="Picture 3" descr="images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2321" y="3429000"/>
            <a:ext cx="6200775" cy="2895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3D8B8-3ED3-4B27-BB21-968FBC754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a-IR" dirty="0">
                <a:solidFill>
                  <a:srgbClr val="FF0000"/>
                </a:solidFill>
              </a:rPr>
              <a:t>بعضی از ویژگی های </a:t>
            </a:r>
            <a:r>
              <a:rPr lang="fa-IR" dirty="0" err="1">
                <a:solidFill>
                  <a:srgbClr val="FF0000"/>
                </a:solidFill>
              </a:rPr>
              <a:t>رپتور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CC362-3CAD-4D86-BDB9-822999143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r" rtl="1"/>
            <a:r>
              <a:rPr lang="fa-IR" dirty="0"/>
              <a:t>استفاده ی آسان: کافی است نماد ها را </a:t>
            </a:r>
            <a:r>
              <a:rPr lang="en-US" dirty="0"/>
              <a:t>drag </a:t>
            </a:r>
            <a:r>
              <a:rPr lang="fa-IR" dirty="0"/>
              <a:t> کرده و در </a:t>
            </a:r>
            <a:r>
              <a:rPr lang="en-US" dirty="0"/>
              <a:t>workspace area</a:t>
            </a:r>
            <a:r>
              <a:rPr lang="fa-IR" dirty="0"/>
              <a:t> رها کنید تا به فلوچارت اضافه شوند.</a:t>
            </a:r>
          </a:p>
          <a:p>
            <a:pPr algn="r" rtl="1"/>
            <a:r>
              <a:rPr lang="fa-IR" dirty="0"/>
              <a:t>مناسب برای مبتدی و حرفه ای: </a:t>
            </a:r>
            <a:r>
              <a:rPr lang="fa-IR" dirty="0" err="1"/>
              <a:t>رپتور</a:t>
            </a:r>
            <a:r>
              <a:rPr lang="fa-IR" dirty="0"/>
              <a:t> سه حالت </a:t>
            </a:r>
            <a:r>
              <a:rPr lang="en-US" dirty="0"/>
              <a:t>novice, intermediate</a:t>
            </a:r>
            <a:r>
              <a:rPr lang="fa-IR" dirty="0"/>
              <a:t> و </a:t>
            </a:r>
            <a:r>
              <a:rPr lang="en-US" dirty="0"/>
              <a:t>object-oriented</a:t>
            </a:r>
            <a:r>
              <a:rPr lang="fa-IR" dirty="0"/>
              <a:t> دارد که برای همه ی افراد مناسب است.</a:t>
            </a:r>
          </a:p>
          <a:p>
            <a:pPr algn="r" rtl="1"/>
            <a:r>
              <a:rPr lang="fa-IR" dirty="0"/>
              <a:t>اشکال زدایی(</a:t>
            </a:r>
            <a:r>
              <a:rPr lang="en-US" dirty="0"/>
              <a:t>debug</a:t>
            </a:r>
            <a:r>
              <a:rPr lang="fa-IR" dirty="0"/>
              <a:t> ): </a:t>
            </a:r>
            <a:r>
              <a:rPr lang="fa-IR" dirty="0" err="1"/>
              <a:t>رپتور</a:t>
            </a:r>
            <a:r>
              <a:rPr lang="fa-IR" dirty="0"/>
              <a:t> اجازه می دهد تا ما با اضافه کردن نقاط شکست (</a:t>
            </a:r>
            <a:r>
              <a:rPr lang="en-US" dirty="0"/>
              <a:t>break-point</a:t>
            </a:r>
            <a:r>
              <a:rPr lang="fa-IR" dirty="0"/>
              <a:t> )  به فلوچارت اشکالات را پیدا کنیم. اجرای فلوچارت در </a:t>
            </a:r>
            <a:r>
              <a:rPr lang="en-US" dirty="0"/>
              <a:t>break-point</a:t>
            </a:r>
            <a:r>
              <a:rPr lang="fa-IR" dirty="0"/>
              <a:t> متوقف می شود و ما می توانیم  متغیرها در</a:t>
            </a:r>
            <a:r>
              <a:rPr lang="en-US" dirty="0"/>
              <a:t>watch window</a:t>
            </a:r>
            <a:r>
              <a:rPr lang="fa-IR" dirty="0"/>
              <a:t> بررسی کنیم.</a:t>
            </a:r>
          </a:p>
          <a:p>
            <a:pPr algn="r" rtl="1"/>
            <a:r>
              <a:rPr lang="fa-IR" dirty="0"/>
              <a:t>تولید کد: فلوچارت های تولیدی در </a:t>
            </a:r>
            <a:r>
              <a:rPr lang="fa-IR" dirty="0" err="1"/>
              <a:t>رپتور</a:t>
            </a:r>
            <a:r>
              <a:rPr lang="fa-IR" dirty="0"/>
              <a:t> میتوانند به آسانی به کد های مربوط به زبان های مختلف مثل </a:t>
            </a:r>
            <a:r>
              <a:rPr lang="en-US" dirty="0" err="1"/>
              <a:t>java,C</a:t>
            </a:r>
            <a:r>
              <a:rPr lang="en-US" dirty="0"/>
              <a:t>++</a:t>
            </a:r>
            <a:r>
              <a:rPr lang="fa-IR" dirty="0"/>
              <a:t> و غیره تبدیل شوند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144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flowchart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5562600" cy="4525963"/>
          </a:xfrm>
        </p:spPr>
        <p:txBody>
          <a:bodyPr>
            <a:normAutofit/>
          </a:bodyPr>
          <a:lstStyle/>
          <a:p>
            <a:pPr algn="r" rtl="1"/>
            <a:r>
              <a:rPr lang="fa-IR" dirty="0">
                <a:solidFill>
                  <a:srgbClr val="FF0000"/>
                </a:solidFill>
              </a:rPr>
              <a:t>یک فلوچارت مجموعه ای از نمادهای </a:t>
            </a:r>
            <a:r>
              <a:rPr lang="fa-IR" dirty="0" err="1">
                <a:solidFill>
                  <a:srgbClr val="FF0000"/>
                </a:solidFill>
              </a:rPr>
              <a:t>گرافیکی</a:t>
            </a:r>
            <a:r>
              <a:rPr lang="fa-IR" dirty="0">
                <a:solidFill>
                  <a:srgbClr val="FF0000"/>
                </a:solidFill>
              </a:rPr>
              <a:t> متصل است، طوری که هر نماد نشان دهنده نوع خاصی از دستورالعمل است که باید اجرا شود.</a:t>
            </a:r>
            <a:endParaRPr lang="en-US" dirty="0"/>
          </a:p>
          <a:p>
            <a:pPr algn="r" rtl="1"/>
            <a:r>
              <a:rPr lang="fa-IR" dirty="0" err="1"/>
              <a:t>اتصالاتی</a:t>
            </a:r>
            <a:r>
              <a:rPr lang="fa-IR" dirty="0"/>
              <a:t> که بین نمادها وجود دارد ترتیب اجرای دستورالعمل ها را تعیین می کنند. 
</a:t>
            </a:r>
            <a:endParaRPr 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96201" y="1828800"/>
            <a:ext cx="2466975" cy="36004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0275" y="160336"/>
            <a:ext cx="8229600" cy="11430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/>
              <a:t> </a:t>
            </a:r>
            <a:br>
              <a:rPr lang="en-US" dirty="0"/>
            </a:br>
            <a:r>
              <a:rPr lang="en-US" b="1" dirty="0">
                <a:solidFill>
                  <a:srgbClr val="FF0000"/>
                </a:solidFill>
              </a:rPr>
              <a:t>RAPTOR</a:t>
            </a:r>
            <a:r>
              <a:rPr lang="fa-IR" b="1" dirty="0">
                <a:solidFill>
                  <a:srgbClr val="FF0000"/>
                </a:solidFill>
              </a:rPr>
              <a:t>ساختار یک برنامه ی 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b="1" dirty="0">
                <a:solidFill>
                  <a:srgbClr val="FF0000"/>
                </a:solidFill>
              </a:rPr>
              <a:t>یک برنامه </a:t>
            </a:r>
            <a:r>
              <a:rPr lang="en-US" b="1" dirty="0">
                <a:solidFill>
                  <a:srgbClr val="FF0000"/>
                </a:solidFill>
              </a:rPr>
              <a:t>RAPTOR</a:t>
            </a:r>
            <a:r>
              <a:rPr lang="fa-IR" b="1" dirty="0">
                <a:solidFill>
                  <a:srgbClr val="FF0000"/>
                </a:solidFill>
              </a:rPr>
              <a:t> :مجموعه ای از نمادهای متصل به هم است که نشان دهنده اعمالی است که باید انجام شود. 
</a:t>
            </a:r>
            <a:endParaRPr lang="en-US" dirty="0"/>
          </a:p>
          <a:p>
            <a:pPr algn="r" rtl="1"/>
            <a:r>
              <a:rPr lang="fa-IR" b="1" dirty="0" err="1"/>
              <a:t>فلش</a:t>
            </a:r>
            <a:r>
              <a:rPr lang="fa-IR" b="1" dirty="0"/>
              <a:t> </a:t>
            </a:r>
            <a:r>
              <a:rPr lang="fa-IR" b="1" dirty="0" err="1"/>
              <a:t>هایی</a:t>
            </a:r>
            <a:r>
              <a:rPr lang="fa-IR" b="1" dirty="0"/>
              <a:t> که نمادها را به هم متصل می کنند، ترتیب انجام اعمال را تعیین می کنند.
</a:t>
            </a:r>
            <a:endParaRPr lang="en-US" dirty="0"/>
          </a:p>
        </p:txBody>
      </p:sp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1600" y="5181601"/>
            <a:ext cx="2266950" cy="7524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RAPTOR</a:t>
            </a:r>
            <a:r>
              <a:rPr lang="fa-IR" sz="4000" b="1" dirty="0">
                <a:solidFill>
                  <a:srgbClr val="FF0000"/>
                </a:solidFill>
              </a:rPr>
              <a:t>اجرای یک برنامه ی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dirty="0"/>
              <a:t>هنگام اجرای یک برنامه </a:t>
            </a:r>
            <a:r>
              <a:rPr lang="en-US" dirty="0"/>
              <a:t>RAPTOR، </a:t>
            </a:r>
            <a:r>
              <a:rPr lang="fa-IR" dirty="0"/>
              <a:t>شما از نماد </a:t>
            </a:r>
            <a:r>
              <a:rPr lang="en-US" dirty="0"/>
              <a:t>Start </a:t>
            </a:r>
            <a:r>
              <a:rPr lang="fa-IR" dirty="0"/>
              <a:t>شروع می کنید و پیکان ها را دنبال می کنید تا برنامه را اجرا کنید</a:t>
            </a:r>
            <a:r>
              <a:rPr lang="en-US" dirty="0"/>
              <a:t>.</a:t>
            </a:r>
          </a:p>
          <a:p>
            <a:pPr algn="r" rtl="1">
              <a:buNone/>
            </a:pPr>
            <a:r>
              <a:rPr lang="en-US" dirty="0"/>
              <a:t> </a:t>
            </a:r>
          </a:p>
          <a:p>
            <a:pPr algn="r" rtl="1">
              <a:buNone/>
            </a:pPr>
            <a:endParaRPr lang="en-US" dirty="0"/>
          </a:p>
          <a:p>
            <a:pPr algn="r" rtl="1"/>
            <a:r>
              <a:rPr lang="fa-IR" dirty="0"/>
              <a:t> یک برنامه </a:t>
            </a:r>
            <a:r>
              <a:rPr lang="en-US" dirty="0"/>
              <a:t>RAPTOR </a:t>
            </a:r>
            <a:r>
              <a:rPr lang="fa-IR" dirty="0"/>
              <a:t>با رسیدن به نماد </a:t>
            </a:r>
            <a:r>
              <a:rPr lang="en-US" dirty="0"/>
              <a:t>End </a:t>
            </a:r>
            <a:r>
              <a:rPr lang="fa-IR" dirty="0"/>
              <a:t> متوقف میشود.  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263537" y="2590800"/>
            <a:ext cx="1600200" cy="838200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prstClr val="black"/>
                </a:solidFill>
                <a:latin typeface="Calibri"/>
              </a:rPr>
              <a:t>Start</a:t>
            </a:r>
          </a:p>
        </p:txBody>
      </p:sp>
      <p:sp>
        <p:nvSpPr>
          <p:cNvPr id="6" name="Oval 5"/>
          <p:cNvSpPr/>
          <p:nvPr/>
        </p:nvSpPr>
        <p:spPr>
          <a:xfrm>
            <a:off x="4419600" y="5029200"/>
            <a:ext cx="1600200" cy="838200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prstClr val="black"/>
                </a:solidFill>
                <a:latin typeface="Calibri"/>
              </a:rPr>
              <a:t>End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04800"/>
            <a:ext cx="8229600" cy="1143000"/>
          </a:xfrm>
        </p:spPr>
        <p:txBody>
          <a:bodyPr>
            <a:normAutofit fontScale="90000"/>
          </a:bodyPr>
          <a:lstStyle/>
          <a:p>
            <a:pPr rtl="1"/>
            <a:r>
              <a:rPr lang="fa-IR" sz="4000" b="1" dirty="0">
                <a:solidFill>
                  <a:srgbClr val="FF0000"/>
                </a:solidFill>
              </a:rPr>
              <a:t>کوچکترین برنامه </a:t>
            </a:r>
            <a:r>
              <a:rPr lang="en-US" sz="4000" b="1" dirty="0">
                <a:solidFill>
                  <a:srgbClr val="FF0000"/>
                </a:solidFill>
              </a:rPr>
              <a:t>RAPTOR</a:t>
            </a:r>
            <a:r>
              <a:rPr lang="en-US" sz="4000" b="1" dirty="0"/>
              <a:t>
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/>
              <a:t>با قرار دادن نماد های و گزاره های</a:t>
            </a:r>
            <a:r>
              <a:rPr lang="en-US" dirty="0"/>
              <a:t> </a:t>
            </a:r>
            <a:r>
              <a:rPr lang="fa-IR" dirty="0"/>
              <a:t>اضافی بین نمادهای شروع و پایان شما می توانید برنامه های </a:t>
            </a:r>
            <a:r>
              <a:rPr lang="en-US" dirty="0"/>
              <a:t>RAPTOR </a:t>
            </a:r>
            <a:r>
              <a:rPr lang="fa-IR" dirty="0"/>
              <a:t>با معنا و کاربردی ایجاد کنید.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l="20328" t="11290" r="61916" b="31779"/>
          <a:stretch>
            <a:fillRect/>
          </a:stretch>
        </p:blipFill>
        <p:spPr bwMode="auto">
          <a:xfrm>
            <a:off x="5105400" y="3429000"/>
            <a:ext cx="1676400" cy="2590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6F6DF-E2DC-421E-A053-D1D7A8F2E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a-IR" dirty="0">
                <a:solidFill>
                  <a:srgbClr val="FF0000"/>
                </a:solidFill>
              </a:rPr>
              <a:t>اجزاء تشکیل دهنده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D23B7-D609-400B-8139-9823B6C5F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417638"/>
            <a:ext cx="8229600" cy="1706562"/>
          </a:xfrm>
        </p:spPr>
        <p:txBody>
          <a:bodyPr>
            <a:normAutofit fontScale="70000" lnSpcReduction="20000"/>
          </a:bodyPr>
          <a:lstStyle/>
          <a:p>
            <a:pPr algn="r" rtl="1"/>
            <a:r>
              <a:rPr lang="fa-IR" dirty="0"/>
              <a:t>فضای کار یا </a:t>
            </a:r>
            <a:r>
              <a:rPr lang="en-US" dirty="0"/>
              <a:t>Workspace Area</a:t>
            </a:r>
            <a:endParaRPr lang="fa-IR" dirty="0"/>
          </a:p>
          <a:p>
            <a:pPr algn="r" rtl="1"/>
            <a:r>
              <a:rPr lang="fa-IR" dirty="0"/>
              <a:t>فضای کار جایی است که فلوچارت ها و اجزای </a:t>
            </a:r>
            <a:r>
              <a:rPr lang="en-US" dirty="0"/>
              <a:t>UML </a:t>
            </a:r>
            <a:r>
              <a:rPr lang="fa-IR" dirty="0"/>
              <a:t>مانند کلاس ها ساخته و اجرا می شوند. در ابتدا، این منطقه فقط شامل نمادهای شروع و پایان است.
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4A4F52-A395-4206-BF2E-7C3980C769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459" y="2343356"/>
            <a:ext cx="8792341" cy="384768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45D7B03-5FB9-4CEF-B377-18A8A9071EA5}"/>
                  </a:ext>
                </a:extLst>
              </p14:cNvPr>
              <p14:cNvContentPartPr/>
              <p14:nvPr/>
            </p14:nvContentPartPr>
            <p14:xfrm>
              <a:off x="4490160" y="163552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45D7B03-5FB9-4CEF-B377-18A8A9071EA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85840" y="1631200"/>
                <a:ext cx="9000" cy="90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2CAA407-758E-44D2-B691-C2BE8925D6B6}"/>
              </a:ext>
            </a:extLst>
          </p:cNvPr>
          <p:cNvSpPr txBox="1"/>
          <p:nvPr/>
        </p:nvSpPr>
        <p:spPr>
          <a:xfrm>
            <a:off x="6487136" y="2581728"/>
            <a:ext cx="94288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r" rtl="1"/>
            <a:r>
              <a:rPr lang="fa-IR" dirty="0" err="1"/>
              <a:t>زوم</a:t>
            </a:r>
            <a:r>
              <a:rPr lang="fa-IR" dirty="0"/>
              <a:t> کردن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5207003-1FF8-4AF9-B420-7BA0A2B60B00}"/>
                  </a:ext>
                </a:extLst>
              </p14:cNvPr>
              <p14:cNvContentPartPr/>
              <p14:nvPr/>
            </p14:nvContentPartPr>
            <p14:xfrm>
              <a:off x="696138" y="159176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5207003-1FF8-4AF9-B420-7BA0A2B60B0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1818" y="154856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E8616D1-F5E9-4BC7-9088-ADA45352251A}"/>
                  </a:ext>
                </a:extLst>
              </p14:cNvPr>
              <p14:cNvContentPartPr/>
              <p14:nvPr/>
            </p14:nvContentPartPr>
            <p14:xfrm>
              <a:off x="5931618" y="2885456"/>
              <a:ext cx="729360" cy="1944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E8616D1-F5E9-4BC7-9088-ADA45352251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927298" y="2881136"/>
                <a:ext cx="738000" cy="20304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FA83B75C-5907-4BB0-9ADE-181EF08AE301}"/>
              </a:ext>
            </a:extLst>
          </p:cNvPr>
          <p:cNvSpPr txBox="1"/>
          <p:nvPr/>
        </p:nvSpPr>
        <p:spPr>
          <a:xfrm>
            <a:off x="4196546" y="3121223"/>
            <a:ext cx="1348577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 rtl="1"/>
            <a:r>
              <a:rPr lang="fa-IR" sz="1400" dirty="0"/>
              <a:t>تغییر سرعت اجرا</a:t>
            </a:r>
            <a:endParaRPr lang="en-US" sz="1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C42708E-E955-4BBB-9321-9E4AAE57F55A}"/>
                  </a:ext>
                </a:extLst>
              </p14:cNvPr>
              <p14:cNvContentPartPr/>
              <p14:nvPr/>
            </p14:nvContentPartPr>
            <p14:xfrm>
              <a:off x="1417578" y="721136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C42708E-E955-4BBB-9321-9E4AAE57F55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13258" y="716816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8B3378E-8AE5-4C4B-85AD-066CBE0C6E7D}"/>
                  </a:ext>
                </a:extLst>
              </p14:cNvPr>
              <p14:cNvContentPartPr/>
              <p14:nvPr/>
            </p14:nvContentPartPr>
            <p14:xfrm>
              <a:off x="4471098" y="2809136"/>
              <a:ext cx="232920" cy="2779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8B3378E-8AE5-4C4B-85AD-066CBE0C6E7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466778" y="2804816"/>
                <a:ext cx="24156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097AEDC-717A-4895-81C4-BBA1307EE7E9}"/>
                  </a:ext>
                </a:extLst>
              </p14:cNvPr>
              <p14:cNvContentPartPr/>
              <p14:nvPr/>
            </p14:nvContentPartPr>
            <p14:xfrm>
              <a:off x="5158698" y="5351096"/>
              <a:ext cx="1141560" cy="2440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097AEDC-717A-4895-81C4-BBA1307EE7E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123058" y="5315456"/>
                <a:ext cx="1213200" cy="31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75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5ADE6-8C2A-459C-94C6-8C346B215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-32383"/>
            <a:ext cx="10972800" cy="1143000"/>
          </a:xfrm>
        </p:spPr>
        <p:txBody>
          <a:bodyPr/>
          <a:lstStyle/>
          <a:p>
            <a:r>
              <a:rPr lang="fa-IR" dirty="0">
                <a:solidFill>
                  <a:srgbClr val="FF0000"/>
                </a:solidFill>
              </a:rPr>
              <a:t>منو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98430-779D-4AA9-8973-E001BC0FB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199" y="1417638"/>
            <a:ext cx="8229600" cy="1523999"/>
          </a:xfrm>
        </p:spPr>
        <p:txBody>
          <a:bodyPr>
            <a:normAutofit fontScale="85000" lnSpcReduction="20000"/>
          </a:bodyPr>
          <a:lstStyle/>
          <a:p>
            <a:pPr algn="r" rtl="1"/>
            <a:r>
              <a:rPr lang="fa-IR" dirty="0">
                <a:solidFill>
                  <a:srgbClr val="333333"/>
                </a:solidFill>
                <a:latin typeface="FreightText W01 Book"/>
              </a:rPr>
              <a:t>منوی </a:t>
            </a:r>
            <a:r>
              <a:rPr lang="fa-IR" dirty="0" err="1">
                <a:solidFill>
                  <a:srgbClr val="333333"/>
                </a:solidFill>
                <a:latin typeface="FreightText W01 Book"/>
              </a:rPr>
              <a:t>رپتور</a:t>
            </a:r>
            <a:r>
              <a:rPr lang="fa-IR" dirty="0">
                <a:solidFill>
                  <a:srgbClr val="333333"/>
                </a:solidFill>
                <a:latin typeface="FreightText W01 Book"/>
              </a:rPr>
              <a:t> شامل چندین گزینه است که به کاربر اجازه می دهد تا اعمال گوناگون را انجام دهد. اقداماتی مانند باز کردن فایل جدید ، ذخیره فلوچارت</a:t>
            </a:r>
            <a:r>
              <a:rPr lang="en-US" dirty="0">
                <a:solidFill>
                  <a:srgbClr val="333333"/>
                </a:solidFill>
                <a:latin typeface="FreightText W01 Book"/>
              </a:rPr>
              <a:t> </a:t>
            </a:r>
            <a:r>
              <a:rPr lang="fa-IR" dirty="0">
                <a:solidFill>
                  <a:srgbClr val="333333"/>
                </a:solidFill>
                <a:latin typeface="FreightText W01 Book"/>
              </a:rPr>
              <a:t>به حافظه، اجرای فلوچارت و غیره.
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89D082-D4D3-4203-A121-2A21FEB731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" r="31667" b="71180"/>
          <a:stretch/>
        </p:blipFill>
        <p:spPr>
          <a:xfrm>
            <a:off x="99585" y="4391658"/>
            <a:ext cx="11992829" cy="20701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AB2C03-C838-47FC-BEF8-6315AF5DB80F}"/>
              </a:ext>
            </a:extLst>
          </p:cNvPr>
          <p:cNvSpPr txBox="1"/>
          <p:nvPr/>
        </p:nvSpPr>
        <p:spPr>
          <a:xfrm>
            <a:off x="6979432" y="3916364"/>
            <a:ext cx="84510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a-IR" dirty="0"/>
              <a:t>گام بعدی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FE564B-712B-40C6-9205-1666311D61C2}"/>
              </a:ext>
            </a:extLst>
          </p:cNvPr>
          <p:cNvSpPr txBox="1"/>
          <p:nvPr/>
        </p:nvSpPr>
        <p:spPr>
          <a:xfrm>
            <a:off x="5017841" y="5682691"/>
            <a:ext cx="58541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a-IR" dirty="0"/>
              <a:t>توقف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14535F-0D94-49A4-B99C-D310CC00D30C}"/>
              </a:ext>
            </a:extLst>
          </p:cNvPr>
          <p:cNvSpPr txBox="1"/>
          <p:nvPr/>
        </p:nvSpPr>
        <p:spPr>
          <a:xfrm>
            <a:off x="4600525" y="4048004"/>
            <a:ext cx="52450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a-IR" dirty="0"/>
              <a:t>پایان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448600-5A24-4F7D-B1AE-90E4AE2EEB0C}"/>
              </a:ext>
            </a:extLst>
          </p:cNvPr>
          <p:cNvSpPr txBox="1"/>
          <p:nvPr/>
        </p:nvSpPr>
        <p:spPr>
          <a:xfrm>
            <a:off x="3991762" y="5668680"/>
            <a:ext cx="514885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a-IR" dirty="0"/>
              <a:t>اجرا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45DD64-9D6B-4EF3-A0C8-984CD893DB5A}"/>
              </a:ext>
            </a:extLst>
          </p:cNvPr>
          <p:cNvSpPr txBox="1"/>
          <p:nvPr/>
        </p:nvSpPr>
        <p:spPr>
          <a:xfrm>
            <a:off x="2882369" y="3916364"/>
            <a:ext cx="129093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Undo&amp;redo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CF1682-586B-45BA-A912-9EF47D07DA3E}"/>
              </a:ext>
            </a:extLst>
          </p:cNvPr>
          <p:cNvSpPr txBox="1"/>
          <p:nvPr/>
        </p:nvSpPr>
        <p:spPr>
          <a:xfrm>
            <a:off x="-37569" y="3850499"/>
            <a:ext cx="872355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a-IR" dirty="0"/>
              <a:t>فایل جدید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1C55C1-1A0A-4A48-A961-77045EB31746}"/>
              </a:ext>
            </a:extLst>
          </p:cNvPr>
          <p:cNvSpPr txBox="1"/>
          <p:nvPr/>
        </p:nvSpPr>
        <p:spPr>
          <a:xfrm>
            <a:off x="1169763" y="3863338"/>
            <a:ext cx="619080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a-IR" dirty="0"/>
              <a:t>ذخیره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42D1CC-22FC-4C3B-9508-85CE6C16A3FE}"/>
              </a:ext>
            </a:extLst>
          </p:cNvPr>
          <p:cNvSpPr txBox="1"/>
          <p:nvPr/>
        </p:nvSpPr>
        <p:spPr>
          <a:xfrm>
            <a:off x="965200" y="5853346"/>
            <a:ext cx="1162498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a-IR" dirty="0"/>
              <a:t>بازکردن فایل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63DD38-6C1F-4F9A-BDE5-B5F3A24B697B}"/>
              </a:ext>
            </a:extLst>
          </p:cNvPr>
          <p:cNvSpPr txBox="1"/>
          <p:nvPr/>
        </p:nvSpPr>
        <p:spPr>
          <a:xfrm>
            <a:off x="1546449" y="2915959"/>
            <a:ext cx="1773114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Cut&amp;copy&amp;paste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B01C0D-BAA6-4504-B58E-A6A8DB1C9583}"/>
              </a:ext>
            </a:extLst>
          </p:cNvPr>
          <p:cNvSpPr txBox="1"/>
          <p:nvPr/>
        </p:nvSpPr>
        <p:spPr>
          <a:xfrm>
            <a:off x="2524462" y="5853346"/>
            <a:ext cx="636200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print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010FEE6-BF99-4E26-B7CF-F0091D1CC206}"/>
                  </a:ext>
                </a:extLst>
              </p14:cNvPr>
              <p14:cNvContentPartPr/>
              <p14:nvPr/>
            </p14:nvContentPartPr>
            <p14:xfrm>
              <a:off x="304520" y="250900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010FEE6-BF99-4E26-B7CF-F0091D1CC20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0200" y="250468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5E0FCD1-8E41-4583-A9A5-CA8C13E80471}"/>
                  </a:ext>
                </a:extLst>
              </p14:cNvPr>
              <p14:cNvContentPartPr/>
              <p14:nvPr/>
            </p14:nvContentPartPr>
            <p14:xfrm>
              <a:off x="5018000" y="4490440"/>
              <a:ext cx="194040" cy="4680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5E0FCD1-8E41-4583-A9A5-CA8C13E8047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13680" y="4486120"/>
                <a:ext cx="202680" cy="47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F144223-A6DA-4584-B3AE-33E7EDF262C8}"/>
                  </a:ext>
                </a:extLst>
              </p14:cNvPr>
              <p14:cNvContentPartPr/>
              <p14:nvPr/>
            </p14:nvContentPartPr>
            <p14:xfrm>
              <a:off x="4834400" y="5306560"/>
              <a:ext cx="326880" cy="3729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F144223-A6DA-4584-B3AE-33E7EDF262C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30080" y="5302240"/>
                <a:ext cx="335520" cy="3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2D1DF6A-14AB-4187-B9F8-51D8C7ADF766}"/>
                  </a:ext>
                </a:extLst>
              </p14:cNvPr>
              <p14:cNvContentPartPr/>
              <p14:nvPr/>
            </p14:nvContentPartPr>
            <p14:xfrm>
              <a:off x="5576000" y="4134760"/>
              <a:ext cx="1373400" cy="9180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2D1DF6A-14AB-4187-B9F8-51D8C7ADF76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571680" y="4130440"/>
                <a:ext cx="1382040" cy="9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4E0B6D0-EB55-439F-883C-331EDF116B07}"/>
                  </a:ext>
                </a:extLst>
              </p14:cNvPr>
              <p14:cNvContentPartPr/>
              <p14:nvPr/>
            </p14:nvContentPartPr>
            <p14:xfrm>
              <a:off x="4205480" y="5210800"/>
              <a:ext cx="243360" cy="4888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4E0B6D0-EB55-439F-883C-331EDF116B0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201160" y="5206480"/>
                <a:ext cx="252000" cy="497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344E0926-0F67-4EA9-8E05-53E6D9F41377}"/>
              </a:ext>
            </a:extLst>
          </p:cNvPr>
          <p:cNvGrpSpPr/>
          <p:nvPr/>
        </p:nvGrpSpPr>
        <p:grpSpPr>
          <a:xfrm>
            <a:off x="3449120" y="4266880"/>
            <a:ext cx="363600" cy="699840"/>
            <a:chOff x="3449120" y="4266880"/>
            <a:chExt cx="363600" cy="69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D53BE12-2169-45E7-A941-D0E07395E7BE}"/>
                    </a:ext>
                  </a:extLst>
                </p14:cNvPr>
                <p14:cNvContentPartPr/>
                <p14:nvPr/>
              </p14:nvContentPartPr>
              <p14:xfrm>
                <a:off x="3449120" y="4266880"/>
                <a:ext cx="208440" cy="6850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D53BE12-2169-45E7-A941-D0E07395E7B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444800" y="4262560"/>
                  <a:ext cx="217080" cy="69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B7357B3-5BFA-4B4D-9BCB-E30090A0EF5B}"/>
                    </a:ext>
                  </a:extLst>
                </p14:cNvPr>
                <p14:cNvContentPartPr/>
                <p14:nvPr/>
              </p14:nvContentPartPr>
              <p14:xfrm>
                <a:off x="3637040" y="4876360"/>
                <a:ext cx="175680" cy="90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B7357B3-5BFA-4B4D-9BCB-E30090A0EF5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632720" y="4872040"/>
                  <a:ext cx="184320" cy="9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441CF63D-BC51-4918-B015-1A5E9CFE65F9}"/>
                  </a:ext>
                </a:extLst>
              </p14:cNvPr>
              <p14:cNvContentPartPr/>
              <p14:nvPr/>
            </p14:nvContentPartPr>
            <p14:xfrm>
              <a:off x="2914880" y="5354080"/>
              <a:ext cx="247680" cy="5079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41CF63D-BC51-4918-B015-1A5E9CFE65F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910560" y="5349760"/>
                <a:ext cx="256320" cy="516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8DD92ED5-C315-4900-92B1-1E7CF8F4BCF6}"/>
              </a:ext>
            </a:extLst>
          </p:cNvPr>
          <p:cNvGrpSpPr/>
          <p:nvPr/>
        </p:nvGrpSpPr>
        <p:grpSpPr>
          <a:xfrm>
            <a:off x="1696280" y="3230440"/>
            <a:ext cx="1496160" cy="1736640"/>
            <a:chOff x="1696280" y="3230440"/>
            <a:chExt cx="1496160" cy="173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AC4D6E3-6EA2-4FB3-B0EA-3DA396688EAC}"/>
                    </a:ext>
                  </a:extLst>
                </p14:cNvPr>
                <p14:cNvContentPartPr/>
                <p14:nvPr/>
              </p14:nvContentPartPr>
              <p14:xfrm>
                <a:off x="1696280" y="3230440"/>
                <a:ext cx="875160" cy="17366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AC4D6E3-6EA2-4FB3-B0EA-3DA396688EA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691960" y="3226120"/>
                  <a:ext cx="883800" cy="174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8FD1021-DEA6-4EA5-9E2D-61D953575FDF}"/>
                    </a:ext>
                  </a:extLst>
                </p14:cNvPr>
                <p14:cNvContentPartPr/>
                <p14:nvPr/>
              </p14:nvContentPartPr>
              <p14:xfrm>
                <a:off x="2509160" y="4723720"/>
                <a:ext cx="683280" cy="2052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8FD1021-DEA6-4EA5-9E2D-61D953575FD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504840" y="4719400"/>
                  <a:ext cx="691920" cy="213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0FEB9AC-9680-4775-97FF-4DB2272DFDF5}"/>
                  </a:ext>
                </a:extLst>
              </p14:cNvPr>
              <p14:cNvContentPartPr/>
              <p14:nvPr/>
            </p14:nvContentPartPr>
            <p14:xfrm>
              <a:off x="1310720" y="4276960"/>
              <a:ext cx="147960" cy="6822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0FEB9AC-9680-4775-97FF-4DB2272DFDF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306400" y="4272640"/>
                <a:ext cx="156600" cy="69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8E4C2D4F-CBCB-4850-9814-61521C055F50}"/>
                  </a:ext>
                </a:extLst>
              </p14:cNvPr>
              <p14:cNvContentPartPr/>
              <p14:nvPr/>
            </p14:nvContentPartPr>
            <p14:xfrm>
              <a:off x="872240" y="5292880"/>
              <a:ext cx="285840" cy="6102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8E4C2D4F-CBCB-4850-9814-61521C055F5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67920" y="5288560"/>
                <a:ext cx="294480" cy="61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79B956D8-AC98-44C0-BC70-5ADF5DED588F}"/>
                  </a:ext>
                </a:extLst>
              </p14:cNvPr>
              <p14:cNvContentPartPr/>
              <p14:nvPr/>
            </p14:nvContentPartPr>
            <p14:xfrm>
              <a:off x="446360" y="4134760"/>
              <a:ext cx="255240" cy="9111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79B956D8-AC98-44C0-BC70-5ADF5DED588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42040" y="4130440"/>
                <a:ext cx="263880" cy="9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512DD1B-1CCD-41C0-AA4E-1A24F38B2BC2}"/>
                  </a:ext>
                </a:extLst>
              </p14:cNvPr>
              <p14:cNvContentPartPr/>
              <p14:nvPr/>
            </p14:nvContentPartPr>
            <p14:xfrm>
              <a:off x="7012338" y="5586176"/>
              <a:ext cx="1813680" cy="656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512DD1B-1CCD-41C0-AA4E-1A24F38B2BC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976338" y="5550536"/>
                <a:ext cx="1885320" cy="72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826343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799</Words>
  <Application>Microsoft Office PowerPoint</Application>
  <PresentationFormat>Widescreen</PresentationFormat>
  <Paragraphs>68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</vt:lpstr>
      <vt:lpstr>Calibri</vt:lpstr>
      <vt:lpstr>FreightText W01 Bold</vt:lpstr>
      <vt:lpstr>FreightText W01 Book</vt:lpstr>
      <vt:lpstr>1_Office Theme</vt:lpstr>
      <vt:lpstr> مقدمه ی برنامه نویسی با RAPTOR</vt:lpstr>
      <vt:lpstr>  چیست؟ RAPTOR </vt:lpstr>
      <vt:lpstr>بعضی از ویژگی های رپتور</vt:lpstr>
      <vt:lpstr>flowchart</vt:lpstr>
      <vt:lpstr>  RAPTORساختار یک برنامه ی  </vt:lpstr>
      <vt:lpstr>RAPTORاجرای یک برنامه ی</vt:lpstr>
      <vt:lpstr>کوچکترین برنامه RAPTOR
</vt:lpstr>
      <vt:lpstr>اجزاء تشکیل دهنده </vt:lpstr>
      <vt:lpstr>منو</vt:lpstr>
      <vt:lpstr>قسمت نماد ها</vt:lpstr>
      <vt:lpstr>Watch &amp; Master Console پنجره های </vt:lpstr>
      <vt:lpstr>  مقدمه ای بر گزاره ها و نماد ها </vt:lpstr>
      <vt:lpstr>اجزای یک برنامه ی کامپیوتری</vt:lpstr>
      <vt:lpstr> </vt:lpstr>
      <vt:lpstr>حالت ها در رپتور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مقدمه ی برنامه نویسی با RAPTOR</dc:title>
  <dc:creator>Nasim Faridnia</dc:creator>
  <cp:lastModifiedBy>Nasim Faridnia</cp:lastModifiedBy>
  <cp:revision>26</cp:revision>
  <dcterms:created xsi:type="dcterms:W3CDTF">2021-09-28T20:10:25Z</dcterms:created>
  <dcterms:modified xsi:type="dcterms:W3CDTF">2021-09-29T11:02:54Z</dcterms:modified>
</cp:coreProperties>
</file>