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C365-07FC-42BD-A4E3-3461E055D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7A3F-A205-48C8-A248-F65EF8098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8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{A597B293-FF2D-4802-9444-52D84A0F7E20}tf10001105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Nastia Nastia</dc:creator>
  <cp:lastModifiedBy>Nastia Nastia</cp:lastModifiedBy>
  <cp:revision>1</cp:revision>
  <dcterms:created xsi:type="dcterms:W3CDTF">2022-07-14T02:56:36Z</dcterms:created>
  <dcterms:modified xsi:type="dcterms:W3CDTF">2022-07-14T02:57:00Z</dcterms:modified>
</cp:coreProperties>
</file>