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65" r:id="rId5"/>
    <p:sldId id="259" r:id="rId6"/>
    <p:sldId id="260" r:id="rId7"/>
    <p:sldId id="261" r:id="rId8"/>
    <p:sldId id="262" r:id="rId9"/>
    <p:sldId id="263"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62B2F8-A519-4C50-9160-AFEF41ADBD23}" v="12" dt="2025-03-18T16:03:07.9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84" y="2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staran Barandish" userId="a3931ea1c449ce63" providerId="LiveId" clId="{D862B2F8-A519-4C50-9160-AFEF41ADBD23}"/>
    <pc:docChg chg="undo custSel addSld modSld">
      <pc:chgData name="Nastaran Barandish" userId="a3931ea1c449ce63" providerId="LiveId" clId="{D862B2F8-A519-4C50-9160-AFEF41ADBD23}" dt="2025-03-18T16:05:27.428" v="284" actId="12"/>
      <pc:docMkLst>
        <pc:docMk/>
      </pc:docMkLst>
      <pc:sldChg chg="modSp mod">
        <pc:chgData name="Nastaran Barandish" userId="a3931ea1c449ce63" providerId="LiveId" clId="{D862B2F8-A519-4C50-9160-AFEF41ADBD23}" dt="2025-03-16T23:54:22.146" v="0" actId="1076"/>
        <pc:sldMkLst>
          <pc:docMk/>
          <pc:sldMk cId="180162349" sldId="256"/>
        </pc:sldMkLst>
        <pc:spChg chg="mod">
          <ac:chgData name="Nastaran Barandish" userId="a3931ea1c449ce63" providerId="LiveId" clId="{D862B2F8-A519-4C50-9160-AFEF41ADBD23}" dt="2025-03-16T23:54:22.146" v="0" actId="1076"/>
          <ac:spMkLst>
            <pc:docMk/>
            <pc:sldMk cId="180162349" sldId="256"/>
            <ac:spMk id="2" creationId="{AD03C37D-00F1-EAEE-03A6-0EEC5C691E9D}"/>
          </ac:spMkLst>
        </pc:spChg>
      </pc:sldChg>
      <pc:sldChg chg="modSp new mod">
        <pc:chgData name="Nastaran Barandish" userId="a3931ea1c449ce63" providerId="LiveId" clId="{D862B2F8-A519-4C50-9160-AFEF41ADBD23}" dt="2025-03-16T23:56:14.892" v="11" actId="1076"/>
        <pc:sldMkLst>
          <pc:docMk/>
          <pc:sldMk cId="3171593208" sldId="257"/>
        </pc:sldMkLst>
        <pc:spChg chg="mod">
          <ac:chgData name="Nastaran Barandish" userId="a3931ea1c449ce63" providerId="LiveId" clId="{D862B2F8-A519-4C50-9160-AFEF41ADBD23}" dt="2025-03-16T23:55:13.613" v="4" actId="1076"/>
          <ac:spMkLst>
            <pc:docMk/>
            <pc:sldMk cId="3171593208" sldId="257"/>
            <ac:spMk id="2" creationId="{809DEB55-1E85-109D-73FE-A0C07F238BC9}"/>
          </ac:spMkLst>
        </pc:spChg>
        <pc:spChg chg="mod">
          <ac:chgData name="Nastaran Barandish" userId="a3931ea1c449ce63" providerId="LiveId" clId="{D862B2F8-A519-4C50-9160-AFEF41ADBD23}" dt="2025-03-16T23:56:14.892" v="11" actId="1076"/>
          <ac:spMkLst>
            <pc:docMk/>
            <pc:sldMk cId="3171593208" sldId="257"/>
            <ac:spMk id="3" creationId="{383EA100-5770-1E21-866C-74DAD9122665}"/>
          </ac:spMkLst>
        </pc:spChg>
      </pc:sldChg>
      <pc:sldChg chg="modSp new mod">
        <pc:chgData name="Nastaran Barandish" userId="a3931ea1c449ce63" providerId="LiveId" clId="{D862B2F8-A519-4C50-9160-AFEF41ADBD23}" dt="2025-03-18T14:47:25.268" v="65" actId="1076"/>
        <pc:sldMkLst>
          <pc:docMk/>
          <pc:sldMk cId="1023058221" sldId="258"/>
        </pc:sldMkLst>
        <pc:spChg chg="mod">
          <ac:chgData name="Nastaran Barandish" userId="a3931ea1c449ce63" providerId="LiveId" clId="{D862B2F8-A519-4C50-9160-AFEF41ADBD23}" dt="2025-03-18T14:47:19.669" v="63" actId="1076"/>
          <ac:spMkLst>
            <pc:docMk/>
            <pc:sldMk cId="1023058221" sldId="258"/>
            <ac:spMk id="2" creationId="{94214D20-14C7-C6EA-52B0-E8E1F221AC0E}"/>
          </ac:spMkLst>
        </pc:spChg>
        <pc:spChg chg="mod">
          <ac:chgData name="Nastaran Barandish" userId="a3931ea1c449ce63" providerId="LiveId" clId="{D862B2F8-A519-4C50-9160-AFEF41ADBD23}" dt="2025-03-18T14:47:25.268" v="65" actId="1076"/>
          <ac:spMkLst>
            <pc:docMk/>
            <pc:sldMk cId="1023058221" sldId="258"/>
            <ac:spMk id="3" creationId="{65E1DFFA-458F-703C-A674-9062742823B7}"/>
          </ac:spMkLst>
        </pc:spChg>
      </pc:sldChg>
      <pc:sldChg chg="addSp delSp modSp new mod setBg setClrOvrMap">
        <pc:chgData name="Nastaran Barandish" userId="a3931ea1c449ce63" providerId="LiveId" clId="{D862B2F8-A519-4C50-9160-AFEF41ADBD23}" dt="2025-03-18T15:17:43.763" v="160" actId="120"/>
        <pc:sldMkLst>
          <pc:docMk/>
          <pc:sldMk cId="3190219206" sldId="259"/>
        </pc:sldMkLst>
        <pc:spChg chg="mod">
          <ac:chgData name="Nastaran Barandish" userId="a3931ea1c449ce63" providerId="LiveId" clId="{D862B2F8-A519-4C50-9160-AFEF41ADBD23}" dt="2025-03-18T15:04:34.978" v="124" actId="14100"/>
          <ac:spMkLst>
            <pc:docMk/>
            <pc:sldMk cId="3190219206" sldId="259"/>
            <ac:spMk id="2" creationId="{83E140F9-71A8-F736-ED51-C828790EA3E6}"/>
          </ac:spMkLst>
        </pc:spChg>
        <pc:spChg chg="mod ord">
          <ac:chgData name="Nastaran Barandish" userId="a3931ea1c449ce63" providerId="LiveId" clId="{D862B2F8-A519-4C50-9160-AFEF41ADBD23}" dt="2025-03-18T15:17:43.763" v="160" actId="120"/>
          <ac:spMkLst>
            <pc:docMk/>
            <pc:sldMk cId="3190219206" sldId="259"/>
            <ac:spMk id="3" creationId="{1796AC3A-3620-A8C2-CE4C-78E74DEC3EA1}"/>
          </ac:spMkLst>
        </pc:spChg>
        <pc:spChg chg="add">
          <ac:chgData name="Nastaran Barandish" userId="a3931ea1c449ce63" providerId="LiveId" clId="{D862B2F8-A519-4C50-9160-AFEF41ADBD23}" dt="2025-03-18T15:03:42.359" v="122" actId="26606"/>
          <ac:spMkLst>
            <pc:docMk/>
            <pc:sldMk cId="3190219206" sldId="259"/>
            <ac:spMk id="9" creationId="{AC6EBE12-9B3E-43CB-B552-2C7A13853712}"/>
          </ac:spMkLst>
        </pc:spChg>
        <pc:spChg chg="add">
          <ac:chgData name="Nastaran Barandish" userId="a3931ea1c449ce63" providerId="LiveId" clId="{D862B2F8-A519-4C50-9160-AFEF41ADBD23}" dt="2025-03-18T15:03:42.359" v="122" actId="26606"/>
          <ac:spMkLst>
            <pc:docMk/>
            <pc:sldMk cId="3190219206" sldId="259"/>
            <ac:spMk id="11" creationId="{AF2529C0-FA6B-474D-B1E5-73BA7011F599}"/>
          </ac:spMkLst>
        </pc:spChg>
        <pc:spChg chg="add del">
          <ac:chgData name="Nastaran Barandish" userId="a3931ea1c449ce63" providerId="LiveId" clId="{D862B2F8-A519-4C50-9160-AFEF41ADBD23}" dt="2025-03-18T15:02:48.536" v="107" actId="26606"/>
          <ac:spMkLst>
            <pc:docMk/>
            <pc:sldMk cId="3190219206" sldId="259"/>
            <ac:spMk id="12" creationId="{03FFF8D3-2EF3-4286-935A-D01BE3C85333}"/>
          </ac:spMkLst>
        </pc:spChg>
        <pc:spChg chg="add del">
          <ac:chgData name="Nastaran Barandish" userId="a3931ea1c449ce63" providerId="LiveId" clId="{D862B2F8-A519-4C50-9160-AFEF41ADBD23}" dt="2025-03-18T15:02:48.536" v="107" actId="26606"/>
          <ac:spMkLst>
            <pc:docMk/>
            <pc:sldMk cId="3190219206" sldId="259"/>
            <ac:spMk id="16" creationId="{E6C57836-126B-4938-8C7A-3C3BCB59D383}"/>
          </ac:spMkLst>
        </pc:spChg>
        <pc:spChg chg="add del">
          <ac:chgData name="Nastaran Barandish" userId="a3931ea1c449ce63" providerId="LiveId" clId="{D862B2F8-A519-4C50-9160-AFEF41ADBD23}" dt="2025-03-18T15:03:04.266" v="109" actId="26606"/>
          <ac:spMkLst>
            <pc:docMk/>
            <pc:sldMk cId="3190219206" sldId="259"/>
            <ac:spMk id="18" creationId="{9DA15B1D-0133-4CB3-B7CC-61FA728745D1}"/>
          </ac:spMkLst>
        </pc:spChg>
        <pc:spChg chg="add del">
          <ac:chgData name="Nastaran Barandish" userId="a3931ea1c449ce63" providerId="LiveId" clId="{D862B2F8-A519-4C50-9160-AFEF41ADBD23}" dt="2025-03-18T15:03:04.266" v="109" actId="26606"/>
          <ac:spMkLst>
            <pc:docMk/>
            <pc:sldMk cId="3190219206" sldId="259"/>
            <ac:spMk id="20" creationId="{B5BA9375-863F-4B24-9083-14FE819F8E05}"/>
          </ac:spMkLst>
        </pc:spChg>
        <pc:spChg chg="add del">
          <ac:chgData name="Nastaran Barandish" userId="a3931ea1c449ce63" providerId="LiveId" clId="{D862B2F8-A519-4C50-9160-AFEF41ADBD23}" dt="2025-03-18T15:03:16.626" v="111" actId="26606"/>
          <ac:spMkLst>
            <pc:docMk/>
            <pc:sldMk cId="3190219206" sldId="259"/>
            <ac:spMk id="22" creationId="{AC6EBE12-9B3E-43CB-B552-2C7A13853712}"/>
          </ac:spMkLst>
        </pc:spChg>
        <pc:spChg chg="add del">
          <ac:chgData name="Nastaran Barandish" userId="a3931ea1c449ce63" providerId="LiveId" clId="{D862B2F8-A519-4C50-9160-AFEF41ADBD23}" dt="2025-03-18T15:03:16.626" v="111" actId="26606"/>
          <ac:spMkLst>
            <pc:docMk/>
            <pc:sldMk cId="3190219206" sldId="259"/>
            <ac:spMk id="24" creationId="{AF2529C0-FA6B-474D-B1E5-73BA7011F599}"/>
          </ac:spMkLst>
        </pc:spChg>
        <pc:spChg chg="add del">
          <ac:chgData name="Nastaran Barandish" userId="a3931ea1c449ce63" providerId="LiveId" clId="{D862B2F8-A519-4C50-9160-AFEF41ADBD23}" dt="2025-03-18T15:03:18.861" v="113" actId="26606"/>
          <ac:spMkLst>
            <pc:docMk/>
            <pc:sldMk cId="3190219206" sldId="259"/>
            <ac:spMk id="26" creationId="{03FFF8D3-2EF3-4286-935A-D01BE3C85333}"/>
          </ac:spMkLst>
        </pc:spChg>
        <pc:spChg chg="add del">
          <ac:chgData name="Nastaran Barandish" userId="a3931ea1c449ce63" providerId="LiveId" clId="{D862B2F8-A519-4C50-9160-AFEF41ADBD23}" dt="2025-03-18T15:03:18.861" v="113" actId="26606"/>
          <ac:spMkLst>
            <pc:docMk/>
            <pc:sldMk cId="3190219206" sldId="259"/>
            <ac:spMk id="28" creationId="{E6C57836-126B-4938-8C7A-3C3BCB59D383}"/>
          </ac:spMkLst>
        </pc:spChg>
        <pc:spChg chg="add del">
          <ac:chgData name="Nastaran Barandish" userId="a3931ea1c449ce63" providerId="LiveId" clId="{D862B2F8-A519-4C50-9160-AFEF41ADBD23}" dt="2025-03-18T15:03:21.849" v="115" actId="26606"/>
          <ac:spMkLst>
            <pc:docMk/>
            <pc:sldMk cId="3190219206" sldId="259"/>
            <ac:spMk id="30" creationId="{AC6EBE12-9B3E-43CB-B552-2C7A13853712}"/>
          </ac:spMkLst>
        </pc:spChg>
        <pc:spChg chg="add del">
          <ac:chgData name="Nastaran Barandish" userId="a3931ea1c449ce63" providerId="LiveId" clId="{D862B2F8-A519-4C50-9160-AFEF41ADBD23}" dt="2025-03-18T15:03:21.849" v="115" actId="26606"/>
          <ac:spMkLst>
            <pc:docMk/>
            <pc:sldMk cId="3190219206" sldId="259"/>
            <ac:spMk id="32" creationId="{AF2529C0-FA6B-474D-B1E5-73BA7011F599}"/>
          </ac:spMkLst>
        </pc:spChg>
        <pc:spChg chg="add del">
          <ac:chgData name="Nastaran Barandish" userId="a3931ea1c449ce63" providerId="LiveId" clId="{D862B2F8-A519-4C50-9160-AFEF41ADBD23}" dt="2025-03-18T15:03:30.986" v="117" actId="26606"/>
          <ac:spMkLst>
            <pc:docMk/>
            <pc:sldMk cId="3190219206" sldId="259"/>
            <ac:spMk id="34" creationId="{03FFF8D3-2EF3-4286-935A-D01BE3C85333}"/>
          </ac:spMkLst>
        </pc:spChg>
        <pc:spChg chg="add del">
          <ac:chgData name="Nastaran Barandish" userId="a3931ea1c449ce63" providerId="LiveId" clId="{D862B2F8-A519-4C50-9160-AFEF41ADBD23}" dt="2025-03-18T15:03:30.986" v="117" actId="26606"/>
          <ac:spMkLst>
            <pc:docMk/>
            <pc:sldMk cId="3190219206" sldId="259"/>
            <ac:spMk id="36" creationId="{E6C57836-126B-4938-8C7A-3C3BCB59D383}"/>
          </ac:spMkLst>
        </pc:spChg>
        <pc:spChg chg="add del">
          <ac:chgData name="Nastaran Barandish" userId="a3931ea1c449ce63" providerId="LiveId" clId="{D862B2F8-A519-4C50-9160-AFEF41ADBD23}" dt="2025-03-18T15:03:38.519" v="119" actId="26606"/>
          <ac:spMkLst>
            <pc:docMk/>
            <pc:sldMk cId="3190219206" sldId="259"/>
            <ac:spMk id="38" creationId="{AC6EBE12-9B3E-43CB-B552-2C7A13853712}"/>
          </ac:spMkLst>
        </pc:spChg>
        <pc:spChg chg="add del">
          <ac:chgData name="Nastaran Barandish" userId="a3931ea1c449ce63" providerId="LiveId" clId="{D862B2F8-A519-4C50-9160-AFEF41ADBD23}" dt="2025-03-18T15:03:38.519" v="119" actId="26606"/>
          <ac:spMkLst>
            <pc:docMk/>
            <pc:sldMk cId="3190219206" sldId="259"/>
            <ac:spMk id="40" creationId="{AF2529C0-FA6B-474D-B1E5-73BA7011F599}"/>
          </ac:spMkLst>
        </pc:spChg>
        <pc:picChg chg="add mod">
          <ac:chgData name="Nastaran Barandish" userId="a3931ea1c449ce63" providerId="LiveId" clId="{D862B2F8-A519-4C50-9160-AFEF41ADBD23}" dt="2025-03-18T14:56:09.434" v="74" actId="931"/>
          <ac:picMkLst>
            <pc:docMk/>
            <pc:sldMk cId="3190219206" sldId="259"/>
            <ac:picMk id="5" creationId="{FE582E00-24AE-6FA7-4886-7BB114763E72}"/>
          </ac:picMkLst>
        </pc:picChg>
        <pc:picChg chg="add mod">
          <ac:chgData name="Nastaran Barandish" userId="a3931ea1c449ce63" providerId="LiveId" clId="{D862B2F8-A519-4C50-9160-AFEF41ADBD23}" dt="2025-03-18T15:03:42.359" v="122" actId="26606"/>
          <ac:picMkLst>
            <pc:docMk/>
            <pc:sldMk cId="3190219206" sldId="259"/>
            <ac:picMk id="7" creationId="{4FC598B3-7C50-C32E-82E8-664948D66F02}"/>
          </ac:picMkLst>
        </pc:picChg>
        <pc:picChg chg="add">
          <ac:chgData name="Nastaran Barandish" userId="a3931ea1c449ce63" providerId="LiveId" clId="{D862B2F8-A519-4C50-9160-AFEF41ADBD23}" dt="2025-03-18T15:03:42.359" v="122" actId="26606"/>
          <ac:picMkLst>
            <pc:docMk/>
            <pc:sldMk cId="3190219206" sldId="259"/>
            <ac:picMk id="10" creationId="{137465C4-4FD6-41C0-9B8F-23FDEF424475}"/>
          </ac:picMkLst>
        </pc:picChg>
        <pc:picChg chg="add del">
          <ac:chgData name="Nastaran Barandish" userId="a3931ea1c449ce63" providerId="LiveId" clId="{D862B2F8-A519-4C50-9160-AFEF41ADBD23}" dt="2025-03-18T15:02:48.536" v="107" actId="26606"/>
          <ac:picMkLst>
            <pc:docMk/>
            <pc:sldMk cId="3190219206" sldId="259"/>
            <ac:picMk id="14" creationId="{CD8CCB43-545E-4064-8BB8-5C492D0F5F57}"/>
          </ac:picMkLst>
        </pc:picChg>
        <pc:picChg chg="add del">
          <ac:chgData name="Nastaran Barandish" userId="a3931ea1c449ce63" providerId="LiveId" clId="{D862B2F8-A519-4C50-9160-AFEF41ADBD23}" dt="2025-03-18T15:03:04.266" v="109" actId="26606"/>
          <ac:picMkLst>
            <pc:docMk/>
            <pc:sldMk cId="3190219206" sldId="259"/>
            <ac:picMk id="19" creationId="{3EF2F61C-287D-47BC-878F-C876F74FFDD2}"/>
          </ac:picMkLst>
        </pc:picChg>
        <pc:picChg chg="add del">
          <ac:chgData name="Nastaran Barandish" userId="a3931ea1c449ce63" providerId="LiveId" clId="{D862B2F8-A519-4C50-9160-AFEF41ADBD23}" dt="2025-03-18T15:03:16.626" v="111" actId="26606"/>
          <ac:picMkLst>
            <pc:docMk/>
            <pc:sldMk cId="3190219206" sldId="259"/>
            <ac:picMk id="23" creationId="{137465C4-4FD6-41C0-9B8F-23FDEF424475}"/>
          </ac:picMkLst>
        </pc:picChg>
        <pc:picChg chg="add del">
          <ac:chgData name="Nastaran Barandish" userId="a3931ea1c449ce63" providerId="LiveId" clId="{D862B2F8-A519-4C50-9160-AFEF41ADBD23}" dt="2025-03-18T15:03:18.861" v="113" actId="26606"/>
          <ac:picMkLst>
            <pc:docMk/>
            <pc:sldMk cId="3190219206" sldId="259"/>
            <ac:picMk id="27" creationId="{CD8CCB43-545E-4064-8BB8-5C492D0F5F57}"/>
          </ac:picMkLst>
        </pc:picChg>
        <pc:picChg chg="add del">
          <ac:chgData name="Nastaran Barandish" userId="a3931ea1c449ce63" providerId="LiveId" clId="{D862B2F8-A519-4C50-9160-AFEF41ADBD23}" dt="2025-03-18T15:03:21.849" v="115" actId="26606"/>
          <ac:picMkLst>
            <pc:docMk/>
            <pc:sldMk cId="3190219206" sldId="259"/>
            <ac:picMk id="31" creationId="{137465C4-4FD6-41C0-9B8F-23FDEF424475}"/>
          </ac:picMkLst>
        </pc:picChg>
        <pc:picChg chg="add del">
          <ac:chgData name="Nastaran Barandish" userId="a3931ea1c449ce63" providerId="LiveId" clId="{D862B2F8-A519-4C50-9160-AFEF41ADBD23}" dt="2025-03-18T15:03:30.986" v="117" actId="26606"/>
          <ac:picMkLst>
            <pc:docMk/>
            <pc:sldMk cId="3190219206" sldId="259"/>
            <ac:picMk id="35" creationId="{CD8CCB43-545E-4064-8BB8-5C492D0F5F57}"/>
          </ac:picMkLst>
        </pc:picChg>
        <pc:picChg chg="add del">
          <ac:chgData name="Nastaran Barandish" userId="a3931ea1c449ce63" providerId="LiveId" clId="{D862B2F8-A519-4C50-9160-AFEF41ADBD23}" dt="2025-03-18T15:03:38.519" v="119" actId="26606"/>
          <ac:picMkLst>
            <pc:docMk/>
            <pc:sldMk cId="3190219206" sldId="259"/>
            <ac:picMk id="39" creationId="{137465C4-4FD6-41C0-9B8F-23FDEF424475}"/>
          </ac:picMkLst>
        </pc:picChg>
      </pc:sldChg>
      <pc:sldChg chg="addSp delSp modSp new mod setBg setClrOvrMap">
        <pc:chgData name="Nastaran Barandish" userId="a3931ea1c449ce63" providerId="LiveId" clId="{D862B2F8-A519-4C50-9160-AFEF41ADBD23}" dt="2025-03-18T15:18:26.268" v="163" actId="1076"/>
        <pc:sldMkLst>
          <pc:docMk/>
          <pc:sldMk cId="1313289294" sldId="260"/>
        </pc:sldMkLst>
        <pc:spChg chg="mod">
          <ac:chgData name="Nastaran Barandish" userId="a3931ea1c449ce63" providerId="LiveId" clId="{D862B2F8-A519-4C50-9160-AFEF41ADBD23}" dt="2025-03-18T15:18:26.268" v="163" actId="1076"/>
          <ac:spMkLst>
            <pc:docMk/>
            <pc:sldMk cId="1313289294" sldId="260"/>
            <ac:spMk id="2" creationId="{12756F9C-6367-5176-92D7-991714436560}"/>
          </ac:spMkLst>
        </pc:spChg>
        <pc:spChg chg="mod ord">
          <ac:chgData name="Nastaran Barandish" userId="a3931ea1c449ce63" providerId="LiveId" clId="{D862B2F8-A519-4C50-9160-AFEF41ADBD23}" dt="2025-03-18T15:17:26.882" v="159" actId="120"/>
          <ac:spMkLst>
            <pc:docMk/>
            <pc:sldMk cId="1313289294" sldId="260"/>
            <ac:spMk id="3" creationId="{57F025EE-2DE9-E1B3-2D31-7FA482066757}"/>
          </ac:spMkLst>
        </pc:spChg>
        <pc:spChg chg="add del">
          <ac:chgData name="Nastaran Barandish" userId="a3931ea1c449ce63" providerId="LiveId" clId="{D862B2F8-A519-4C50-9160-AFEF41ADBD23}" dt="2025-03-18T15:13:57.192" v="147" actId="26606"/>
          <ac:spMkLst>
            <pc:docMk/>
            <pc:sldMk cId="1313289294" sldId="260"/>
            <ac:spMk id="7" creationId="{AC6EBE12-9B3E-43CB-B552-2C7A13853712}"/>
          </ac:spMkLst>
        </pc:spChg>
        <pc:spChg chg="add del">
          <ac:chgData name="Nastaran Barandish" userId="a3931ea1c449ce63" providerId="LiveId" clId="{D862B2F8-A519-4C50-9160-AFEF41ADBD23}" dt="2025-03-18T15:13:57.192" v="147" actId="26606"/>
          <ac:spMkLst>
            <pc:docMk/>
            <pc:sldMk cId="1313289294" sldId="260"/>
            <ac:spMk id="9" creationId="{AF2529C0-FA6B-474D-B1E5-73BA7011F599}"/>
          </ac:spMkLst>
        </pc:spChg>
        <pc:spChg chg="add del">
          <ac:chgData name="Nastaran Barandish" userId="a3931ea1c449ce63" providerId="LiveId" clId="{D862B2F8-A519-4C50-9160-AFEF41ADBD23}" dt="2025-03-18T15:12:57.538" v="138" actId="26606"/>
          <ac:spMkLst>
            <pc:docMk/>
            <pc:sldMk cId="1313289294" sldId="260"/>
            <ac:spMk id="10" creationId="{03FFF8D3-2EF3-4286-935A-D01BE3C85333}"/>
          </ac:spMkLst>
        </pc:spChg>
        <pc:spChg chg="add del">
          <ac:chgData name="Nastaran Barandish" userId="a3931ea1c449ce63" providerId="LiveId" clId="{D862B2F8-A519-4C50-9160-AFEF41ADBD23}" dt="2025-03-18T15:12:57.538" v="138" actId="26606"/>
          <ac:spMkLst>
            <pc:docMk/>
            <pc:sldMk cId="1313289294" sldId="260"/>
            <ac:spMk id="14" creationId="{E6C57836-126B-4938-8C7A-3C3BCB59D383}"/>
          </ac:spMkLst>
        </pc:spChg>
        <pc:spChg chg="add">
          <ac:chgData name="Nastaran Barandish" userId="a3931ea1c449ce63" providerId="LiveId" clId="{D862B2F8-A519-4C50-9160-AFEF41ADBD23}" dt="2025-03-18T15:16:42.170" v="154" actId="26606"/>
          <ac:spMkLst>
            <pc:docMk/>
            <pc:sldMk cId="1313289294" sldId="260"/>
            <ac:spMk id="16" creationId="{AC6EBE12-9B3E-43CB-B552-2C7A13853712}"/>
          </ac:spMkLst>
        </pc:spChg>
        <pc:spChg chg="add">
          <ac:chgData name="Nastaran Barandish" userId="a3931ea1c449ce63" providerId="LiveId" clId="{D862B2F8-A519-4C50-9160-AFEF41ADBD23}" dt="2025-03-18T15:16:42.170" v="154" actId="26606"/>
          <ac:spMkLst>
            <pc:docMk/>
            <pc:sldMk cId="1313289294" sldId="260"/>
            <ac:spMk id="20" creationId="{AF2529C0-FA6B-474D-B1E5-73BA7011F599}"/>
          </ac:spMkLst>
        </pc:spChg>
        <pc:picChg chg="add del mod">
          <ac:chgData name="Nastaran Barandish" userId="a3931ea1c449ce63" providerId="LiveId" clId="{D862B2F8-A519-4C50-9160-AFEF41ADBD23}" dt="2025-03-18T15:16:17.292" v="148" actId="478"/>
          <ac:picMkLst>
            <pc:docMk/>
            <pc:sldMk cId="1313289294" sldId="260"/>
            <ac:picMk id="5" creationId="{F1B21AB2-0C4E-19D3-D48E-CED799BE9214}"/>
          </ac:picMkLst>
        </pc:picChg>
        <pc:picChg chg="add del">
          <ac:chgData name="Nastaran Barandish" userId="a3931ea1c449ce63" providerId="LiveId" clId="{D862B2F8-A519-4C50-9160-AFEF41ADBD23}" dt="2025-03-18T15:13:57.192" v="147" actId="26606"/>
          <ac:picMkLst>
            <pc:docMk/>
            <pc:sldMk cId="1313289294" sldId="260"/>
            <ac:picMk id="8" creationId="{137465C4-4FD6-41C0-9B8F-23FDEF424475}"/>
          </ac:picMkLst>
        </pc:picChg>
        <pc:picChg chg="add mod">
          <ac:chgData name="Nastaran Barandish" userId="a3931ea1c449ce63" providerId="LiveId" clId="{D862B2F8-A519-4C50-9160-AFEF41ADBD23}" dt="2025-03-18T15:16:42.170" v="154" actId="26606"/>
          <ac:picMkLst>
            <pc:docMk/>
            <pc:sldMk cId="1313289294" sldId="260"/>
            <ac:picMk id="11" creationId="{3EB057E9-289E-CB96-2C6A-05004AC212A1}"/>
          </ac:picMkLst>
        </pc:picChg>
        <pc:picChg chg="add del">
          <ac:chgData name="Nastaran Barandish" userId="a3931ea1c449ce63" providerId="LiveId" clId="{D862B2F8-A519-4C50-9160-AFEF41ADBD23}" dt="2025-03-18T15:12:57.538" v="138" actId="26606"/>
          <ac:picMkLst>
            <pc:docMk/>
            <pc:sldMk cId="1313289294" sldId="260"/>
            <ac:picMk id="12" creationId="{CD8CCB43-545E-4064-8BB8-5C492D0F5F57}"/>
          </ac:picMkLst>
        </pc:picChg>
        <pc:picChg chg="add">
          <ac:chgData name="Nastaran Barandish" userId="a3931ea1c449ce63" providerId="LiveId" clId="{D862B2F8-A519-4C50-9160-AFEF41ADBD23}" dt="2025-03-18T15:16:42.170" v="154" actId="26606"/>
          <ac:picMkLst>
            <pc:docMk/>
            <pc:sldMk cId="1313289294" sldId="260"/>
            <ac:picMk id="18" creationId="{137465C4-4FD6-41C0-9B8F-23FDEF424475}"/>
          </ac:picMkLst>
        </pc:picChg>
      </pc:sldChg>
      <pc:sldChg chg="addSp modSp new mod setBg setClrOvrMap">
        <pc:chgData name="Nastaran Barandish" userId="a3931ea1c449ce63" providerId="LiveId" clId="{D862B2F8-A519-4C50-9160-AFEF41ADBD23}" dt="2025-03-18T15:36:56.437" v="172" actId="123"/>
        <pc:sldMkLst>
          <pc:docMk/>
          <pc:sldMk cId="1732128531" sldId="261"/>
        </pc:sldMkLst>
        <pc:spChg chg="mod">
          <ac:chgData name="Nastaran Barandish" userId="a3931ea1c449ce63" providerId="LiveId" clId="{D862B2F8-A519-4C50-9160-AFEF41ADBD23}" dt="2025-03-18T15:36:35.736" v="170" actId="26606"/>
          <ac:spMkLst>
            <pc:docMk/>
            <pc:sldMk cId="1732128531" sldId="261"/>
            <ac:spMk id="2" creationId="{E8C11421-080B-2746-9ABE-0B2B708B1F11}"/>
          </ac:spMkLst>
        </pc:spChg>
        <pc:spChg chg="mod">
          <ac:chgData name="Nastaran Barandish" userId="a3931ea1c449ce63" providerId="LiveId" clId="{D862B2F8-A519-4C50-9160-AFEF41ADBD23}" dt="2025-03-18T15:36:56.437" v="172" actId="123"/>
          <ac:spMkLst>
            <pc:docMk/>
            <pc:sldMk cId="1732128531" sldId="261"/>
            <ac:spMk id="3" creationId="{21C3896E-20C2-5898-F13B-1094104D333B}"/>
          </ac:spMkLst>
        </pc:spChg>
        <pc:spChg chg="add">
          <ac:chgData name="Nastaran Barandish" userId="a3931ea1c449ce63" providerId="LiveId" clId="{D862B2F8-A519-4C50-9160-AFEF41ADBD23}" dt="2025-03-18T15:36:35.736" v="170" actId="26606"/>
          <ac:spMkLst>
            <pc:docMk/>
            <pc:sldMk cId="1732128531" sldId="261"/>
            <ac:spMk id="10" creationId="{AC6EBE12-9B3E-43CB-B552-2C7A13853712}"/>
          </ac:spMkLst>
        </pc:spChg>
        <pc:spChg chg="add">
          <ac:chgData name="Nastaran Barandish" userId="a3931ea1c449ce63" providerId="LiveId" clId="{D862B2F8-A519-4C50-9160-AFEF41ADBD23}" dt="2025-03-18T15:36:35.736" v="170" actId="26606"/>
          <ac:spMkLst>
            <pc:docMk/>
            <pc:sldMk cId="1732128531" sldId="261"/>
            <ac:spMk id="14" creationId="{AF2529C0-FA6B-474D-B1E5-73BA7011F599}"/>
          </ac:spMkLst>
        </pc:spChg>
        <pc:picChg chg="add mod">
          <ac:chgData name="Nastaran Barandish" userId="a3931ea1c449ce63" providerId="LiveId" clId="{D862B2F8-A519-4C50-9160-AFEF41ADBD23}" dt="2025-03-18T15:36:35.736" v="170" actId="26606"/>
          <ac:picMkLst>
            <pc:docMk/>
            <pc:sldMk cId="1732128531" sldId="261"/>
            <ac:picMk id="5" creationId="{7B0CA0CD-2C3A-C2E2-B0A6-82F111AB4A14}"/>
          </ac:picMkLst>
        </pc:picChg>
        <pc:picChg chg="add">
          <ac:chgData name="Nastaran Barandish" userId="a3931ea1c449ce63" providerId="LiveId" clId="{D862B2F8-A519-4C50-9160-AFEF41ADBD23}" dt="2025-03-18T15:36:35.736" v="170" actId="26606"/>
          <ac:picMkLst>
            <pc:docMk/>
            <pc:sldMk cId="1732128531" sldId="261"/>
            <ac:picMk id="12" creationId="{137465C4-4FD6-41C0-9B8F-23FDEF424475}"/>
          </ac:picMkLst>
        </pc:picChg>
      </pc:sldChg>
      <pc:sldChg chg="addSp delSp modSp new mod setBg setClrOvrMap">
        <pc:chgData name="Nastaran Barandish" userId="a3931ea1c449ce63" providerId="LiveId" clId="{D862B2F8-A519-4C50-9160-AFEF41ADBD23}" dt="2025-03-18T15:41:52.441" v="198" actId="26606"/>
        <pc:sldMkLst>
          <pc:docMk/>
          <pc:sldMk cId="2805260910" sldId="262"/>
        </pc:sldMkLst>
        <pc:spChg chg="mod">
          <ac:chgData name="Nastaran Barandish" userId="a3931ea1c449ce63" providerId="LiveId" clId="{D862B2F8-A519-4C50-9160-AFEF41ADBD23}" dt="2025-03-18T15:41:32.292" v="193" actId="26606"/>
          <ac:spMkLst>
            <pc:docMk/>
            <pc:sldMk cId="2805260910" sldId="262"/>
            <ac:spMk id="2" creationId="{14C5B967-F9FD-D625-78B7-0A66AC124821}"/>
          </ac:spMkLst>
        </pc:spChg>
        <pc:spChg chg="mod">
          <ac:chgData name="Nastaran Barandish" userId="a3931ea1c449ce63" providerId="LiveId" clId="{D862B2F8-A519-4C50-9160-AFEF41ADBD23}" dt="2025-03-18T15:41:32.292" v="193" actId="26606"/>
          <ac:spMkLst>
            <pc:docMk/>
            <pc:sldMk cId="2805260910" sldId="262"/>
            <ac:spMk id="3" creationId="{4BC45B3F-D7E8-38D9-FC4A-7086B84DB417}"/>
          </ac:spMkLst>
        </pc:spChg>
        <pc:spChg chg="add del">
          <ac:chgData name="Nastaran Barandish" userId="a3931ea1c449ce63" providerId="LiveId" clId="{D862B2F8-A519-4C50-9160-AFEF41ADBD23}" dt="2025-03-18T15:41:32.292" v="193" actId="26606"/>
          <ac:spMkLst>
            <pc:docMk/>
            <pc:sldMk cId="2805260910" sldId="262"/>
            <ac:spMk id="7" creationId="{AC6EBE12-9B3E-43CB-B552-2C7A13853712}"/>
          </ac:spMkLst>
        </pc:spChg>
        <pc:spChg chg="add del">
          <ac:chgData name="Nastaran Barandish" userId="a3931ea1c449ce63" providerId="LiveId" clId="{D862B2F8-A519-4C50-9160-AFEF41ADBD23}" dt="2025-03-18T15:41:32.292" v="193" actId="26606"/>
          <ac:spMkLst>
            <pc:docMk/>
            <pc:sldMk cId="2805260910" sldId="262"/>
            <ac:spMk id="9" creationId="{AF2529C0-FA6B-474D-B1E5-73BA7011F599}"/>
          </ac:spMkLst>
        </pc:spChg>
        <pc:spChg chg="add del">
          <ac:chgData name="Nastaran Barandish" userId="a3931ea1c449ce63" providerId="LiveId" clId="{D862B2F8-A519-4C50-9160-AFEF41ADBD23}" dt="2025-03-18T15:40:27.756" v="180" actId="26606"/>
          <ac:spMkLst>
            <pc:docMk/>
            <pc:sldMk cId="2805260910" sldId="262"/>
            <ac:spMk id="10" creationId="{AC6EBE12-9B3E-43CB-B552-2C7A13853712}"/>
          </ac:spMkLst>
        </pc:spChg>
        <pc:spChg chg="add del">
          <ac:chgData name="Nastaran Barandish" userId="a3931ea1c449ce63" providerId="LiveId" clId="{D862B2F8-A519-4C50-9160-AFEF41ADBD23}" dt="2025-03-18T15:40:27.756" v="180" actId="26606"/>
          <ac:spMkLst>
            <pc:docMk/>
            <pc:sldMk cId="2805260910" sldId="262"/>
            <ac:spMk id="14" creationId="{AF2529C0-FA6B-474D-B1E5-73BA7011F599}"/>
          </ac:spMkLst>
        </pc:spChg>
        <pc:spChg chg="add del">
          <ac:chgData name="Nastaran Barandish" userId="a3931ea1c449ce63" providerId="LiveId" clId="{D862B2F8-A519-4C50-9160-AFEF41ADBD23}" dt="2025-03-18T15:40:30.366" v="182" actId="26606"/>
          <ac:spMkLst>
            <pc:docMk/>
            <pc:sldMk cId="2805260910" sldId="262"/>
            <ac:spMk id="16" creationId="{9DA15B1D-0133-4CB3-B7CC-61FA728745D1}"/>
          </ac:spMkLst>
        </pc:spChg>
        <pc:spChg chg="add del">
          <ac:chgData name="Nastaran Barandish" userId="a3931ea1c449ce63" providerId="LiveId" clId="{D862B2F8-A519-4C50-9160-AFEF41ADBD23}" dt="2025-03-18T15:40:30.366" v="182" actId="26606"/>
          <ac:spMkLst>
            <pc:docMk/>
            <pc:sldMk cId="2805260910" sldId="262"/>
            <ac:spMk id="18" creationId="{B5BA9375-863F-4B24-9083-14FE819F8E05}"/>
          </ac:spMkLst>
        </pc:spChg>
        <pc:spChg chg="add del">
          <ac:chgData name="Nastaran Barandish" userId="a3931ea1c449ce63" providerId="LiveId" clId="{D862B2F8-A519-4C50-9160-AFEF41ADBD23}" dt="2025-03-18T15:40:43.086" v="184" actId="26606"/>
          <ac:spMkLst>
            <pc:docMk/>
            <pc:sldMk cId="2805260910" sldId="262"/>
            <ac:spMk id="20" creationId="{AC6EBE12-9B3E-43CB-B552-2C7A13853712}"/>
          </ac:spMkLst>
        </pc:spChg>
        <pc:spChg chg="add del">
          <ac:chgData name="Nastaran Barandish" userId="a3931ea1c449ce63" providerId="LiveId" clId="{D862B2F8-A519-4C50-9160-AFEF41ADBD23}" dt="2025-03-18T15:40:43.086" v="184" actId="26606"/>
          <ac:spMkLst>
            <pc:docMk/>
            <pc:sldMk cId="2805260910" sldId="262"/>
            <ac:spMk id="22" creationId="{AF2529C0-FA6B-474D-B1E5-73BA7011F599}"/>
          </ac:spMkLst>
        </pc:spChg>
        <pc:picChg chg="add del mod">
          <ac:chgData name="Nastaran Barandish" userId="a3931ea1c449ce63" providerId="LiveId" clId="{D862B2F8-A519-4C50-9160-AFEF41ADBD23}" dt="2025-03-18T15:41:37.775" v="194" actId="478"/>
          <ac:picMkLst>
            <pc:docMk/>
            <pc:sldMk cId="2805260910" sldId="262"/>
            <ac:picMk id="5" creationId="{5BDC9C04-80F2-DAB6-89F1-699ABD068A07}"/>
          </ac:picMkLst>
        </pc:picChg>
        <pc:picChg chg="add del">
          <ac:chgData name="Nastaran Barandish" userId="a3931ea1c449ce63" providerId="LiveId" clId="{D862B2F8-A519-4C50-9160-AFEF41ADBD23}" dt="2025-03-18T15:41:32.292" v="193" actId="26606"/>
          <ac:picMkLst>
            <pc:docMk/>
            <pc:sldMk cId="2805260910" sldId="262"/>
            <ac:picMk id="8" creationId="{137465C4-4FD6-41C0-9B8F-23FDEF424475}"/>
          </ac:picMkLst>
        </pc:picChg>
        <pc:picChg chg="add mod">
          <ac:chgData name="Nastaran Barandish" userId="a3931ea1c449ce63" providerId="LiveId" clId="{D862B2F8-A519-4C50-9160-AFEF41ADBD23}" dt="2025-03-18T15:41:52.441" v="198" actId="26606"/>
          <ac:picMkLst>
            <pc:docMk/>
            <pc:sldMk cId="2805260910" sldId="262"/>
            <ac:picMk id="11" creationId="{E5A8349F-4243-BB86-671D-A846E7DE59EB}"/>
          </ac:picMkLst>
        </pc:picChg>
        <pc:picChg chg="add del">
          <ac:chgData name="Nastaran Barandish" userId="a3931ea1c449ce63" providerId="LiveId" clId="{D862B2F8-A519-4C50-9160-AFEF41ADBD23}" dt="2025-03-18T15:40:27.756" v="180" actId="26606"/>
          <ac:picMkLst>
            <pc:docMk/>
            <pc:sldMk cId="2805260910" sldId="262"/>
            <ac:picMk id="12" creationId="{137465C4-4FD6-41C0-9B8F-23FDEF424475}"/>
          </ac:picMkLst>
        </pc:picChg>
        <pc:picChg chg="add del">
          <ac:chgData name="Nastaran Barandish" userId="a3931ea1c449ce63" providerId="LiveId" clId="{D862B2F8-A519-4C50-9160-AFEF41ADBD23}" dt="2025-03-18T15:40:30.366" v="182" actId="26606"/>
          <ac:picMkLst>
            <pc:docMk/>
            <pc:sldMk cId="2805260910" sldId="262"/>
            <ac:picMk id="17" creationId="{3EF2F61C-287D-47BC-878F-C876F74FFDD2}"/>
          </ac:picMkLst>
        </pc:picChg>
        <pc:picChg chg="add del">
          <ac:chgData name="Nastaran Barandish" userId="a3931ea1c449ce63" providerId="LiveId" clId="{D862B2F8-A519-4C50-9160-AFEF41ADBD23}" dt="2025-03-18T15:40:43.086" v="184" actId="26606"/>
          <ac:picMkLst>
            <pc:docMk/>
            <pc:sldMk cId="2805260910" sldId="262"/>
            <ac:picMk id="21" creationId="{137465C4-4FD6-41C0-9B8F-23FDEF424475}"/>
          </ac:picMkLst>
        </pc:picChg>
      </pc:sldChg>
      <pc:sldChg chg="addSp modSp new mod setBg setClrOvrMap">
        <pc:chgData name="Nastaran Barandish" userId="a3931ea1c449ce63" providerId="LiveId" clId="{D862B2F8-A519-4C50-9160-AFEF41ADBD23}" dt="2025-03-18T15:47:00.210" v="219" actId="1076"/>
        <pc:sldMkLst>
          <pc:docMk/>
          <pc:sldMk cId="1676043829" sldId="263"/>
        </pc:sldMkLst>
        <pc:spChg chg="mod">
          <ac:chgData name="Nastaran Barandish" userId="a3931ea1c449ce63" providerId="LiveId" clId="{D862B2F8-A519-4C50-9160-AFEF41ADBD23}" dt="2025-03-18T15:47:00.210" v="219" actId="1076"/>
          <ac:spMkLst>
            <pc:docMk/>
            <pc:sldMk cId="1676043829" sldId="263"/>
            <ac:spMk id="2" creationId="{8018725F-B29B-F914-E080-B4FF86DE551A}"/>
          </ac:spMkLst>
        </pc:spChg>
        <pc:spChg chg="mod">
          <ac:chgData name="Nastaran Barandish" userId="a3931ea1c449ce63" providerId="LiveId" clId="{D862B2F8-A519-4C50-9160-AFEF41ADBD23}" dt="2025-03-18T15:45:24.456" v="207" actId="26606"/>
          <ac:spMkLst>
            <pc:docMk/>
            <pc:sldMk cId="1676043829" sldId="263"/>
            <ac:spMk id="3" creationId="{628749FE-7776-8E1F-6225-F50EF5B3FD8F}"/>
          </ac:spMkLst>
        </pc:spChg>
        <pc:spChg chg="add">
          <ac:chgData name="Nastaran Barandish" userId="a3931ea1c449ce63" providerId="LiveId" clId="{D862B2F8-A519-4C50-9160-AFEF41ADBD23}" dt="2025-03-18T15:45:24.456" v="207" actId="26606"/>
          <ac:spMkLst>
            <pc:docMk/>
            <pc:sldMk cId="1676043829" sldId="263"/>
            <ac:spMk id="10" creationId="{AC6EBE12-9B3E-43CB-B552-2C7A13853712}"/>
          </ac:spMkLst>
        </pc:spChg>
        <pc:spChg chg="add">
          <ac:chgData name="Nastaran Barandish" userId="a3931ea1c449ce63" providerId="LiveId" clId="{D862B2F8-A519-4C50-9160-AFEF41ADBD23}" dt="2025-03-18T15:45:24.456" v="207" actId="26606"/>
          <ac:spMkLst>
            <pc:docMk/>
            <pc:sldMk cId="1676043829" sldId="263"/>
            <ac:spMk id="14" creationId="{AF2529C0-FA6B-474D-B1E5-73BA7011F599}"/>
          </ac:spMkLst>
        </pc:spChg>
        <pc:picChg chg="add mod">
          <ac:chgData name="Nastaran Barandish" userId="a3931ea1c449ce63" providerId="LiveId" clId="{D862B2F8-A519-4C50-9160-AFEF41ADBD23}" dt="2025-03-18T15:46:28.658" v="215" actId="14100"/>
          <ac:picMkLst>
            <pc:docMk/>
            <pc:sldMk cId="1676043829" sldId="263"/>
            <ac:picMk id="5" creationId="{D5D593CC-5380-D374-7AEE-CD7CC6E7C060}"/>
          </ac:picMkLst>
        </pc:picChg>
        <pc:picChg chg="add">
          <ac:chgData name="Nastaran Barandish" userId="a3931ea1c449ce63" providerId="LiveId" clId="{D862B2F8-A519-4C50-9160-AFEF41ADBD23}" dt="2025-03-18T15:45:24.456" v="207" actId="26606"/>
          <ac:picMkLst>
            <pc:docMk/>
            <pc:sldMk cId="1676043829" sldId="263"/>
            <ac:picMk id="12" creationId="{137465C4-4FD6-41C0-9B8F-23FDEF424475}"/>
          </ac:picMkLst>
        </pc:picChg>
      </pc:sldChg>
      <pc:sldChg chg="addSp modSp new mod setBg">
        <pc:chgData name="Nastaran Barandish" userId="a3931ea1c449ce63" providerId="LiveId" clId="{D862B2F8-A519-4C50-9160-AFEF41ADBD23}" dt="2025-03-18T15:57:17.950" v="239" actId="120"/>
        <pc:sldMkLst>
          <pc:docMk/>
          <pc:sldMk cId="1515617622" sldId="264"/>
        </pc:sldMkLst>
        <pc:spChg chg="mod">
          <ac:chgData name="Nastaran Barandish" userId="a3931ea1c449ce63" providerId="LiveId" clId="{D862B2F8-A519-4C50-9160-AFEF41ADBD23}" dt="2025-03-18T15:57:01.994" v="237" actId="26606"/>
          <ac:spMkLst>
            <pc:docMk/>
            <pc:sldMk cId="1515617622" sldId="264"/>
            <ac:spMk id="2" creationId="{06EF4300-8F7E-6C78-B456-4BFABB08AC0B}"/>
          </ac:spMkLst>
        </pc:spChg>
        <pc:spChg chg="mod">
          <ac:chgData name="Nastaran Barandish" userId="a3931ea1c449ce63" providerId="LiveId" clId="{D862B2F8-A519-4C50-9160-AFEF41ADBD23}" dt="2025-03-18T15:57:17.950" v="239" actId="120"/>
          <ac:spMkLst>
            <pc:docMk/>
            <pc:sldMk cId="1515617622" sldId="264"/>
            <ac:spMk id="3" creationId="{8CD33BAA-7B4D-D9E1-96E7-CBB1EAE9829D}"/>
          </ac:spMkLst>
        </pc:spChg>
        <pc:picChg chg="add mod">
          <ac:chgData name="Nastaran Barandish" userId="a3931ea1c449ce63" providerId="LiveId" clId="{D862B2F8-A519-4C50-9160-AFEF41ADBD23}" dt="2025-03-18T15:57:01.994" v="237" actId="26606"/>
          <ac:picMkLst>
            <pc:docMk/>
            <pc:sldMk cId="1515617622" sldId="264"/>
            <ac:picMk id="5" creationId="{652328CE-FF9D-75EF-61CE-11F527921091}"/>
          </ac:picMkLst>
        </pc:picChg>
      </pc:sldChg>
      <pc:sldChg chg="addSp delSp modSp new mod setBg setClrOvrMap">
        <pc:chgData name="Nastaran Barandish" userId="a3931ea1c449ce63" providerId="LiveId" clId="{D862B2F8-A519-4C50-9160-AFEF41ADBD23}" dt="2025-03-18T15:55:19.047" v="231" actId="26606"/>
        <pc:sldMkLst>
          <pc:docMk/>
          <pc:sldMk cId="2338338255" sldId="265"/>
        </pc:sldMkLst>
        <pc:spChg chg="mod">
          <ac:chgData name="Nastaran Barandish" userId="a3931ea1c449ce63" providerId="LiveId" clId="{D862B2F8-A519-4C50-9160-AFEF41ADBD23}" dt="2025-03-18T15:55:19.047" v="231" actId="26606"/>
          <ac:spMkLst>
            <pc:docMk/>
            <pc:sldMk cId="2338338255" sldId="265"/>
            <ac:spMk id="2" creationId="{C586F0FB-4B90-CAC5-4663-20AB00069345}"/>
          </ac:spMkLst>
        </pc:spChg>
        <pc:spChg chg="mod">
          <ac:chgData name="Nastaran Barandish" userId="a3931ea1c449ce63" providerId="LiveId" clId="{D862B2F8-A519-4C50-9160-AFEF41ADBD23}" dt="2025-03-18T15:55:19.047" v="231" actId="26606"/>
          <ac:spMkLst>
            <pc:docMk/>
            <pc:sldMk cId="2338338255" sldId="265"/>
            <ac:spMk id="3" creationId="{381B1E39-057E-54A1-6BB6-5CDBBF70CFC8}"/>
          </ac:spMkLst>
        </pc:spChg>
        <pc:spChg chg="add del">
          <ac:chgData name="Nastaran Barandish" userId="a3931ea1c449ce63" providerId="LiveId" clId="{D862B2F8-A519-4C50-9160-AFEF41ADBD23}" dt="2025-03-18T15:55:19.047" v="231" actId="26606"/>
          <ac:spMkLst>
            <pc:docMk/>
            <pc:sldMk cId="2338338255" sldId="265"/>
            <ac:spMk id="10" creationId="{AC6EBE12-9B3E-43CB-B552-2C7A13853712}"/>
          </ac:spMkLst>
        </pc:spChg>
        <pc:spChg chg="add del">
          <ac:chgData name="Nastaran Barandish" userId="a3931ea1c449ce63" providerId="LiveId" clId="{D862B2F8-A519-4C50-9160-AFEF41ADBD23}" dt="2025-03-18T15:55:19.047" v="231" actId="26606"/>
          <ac:spMkLst>
            <pc:docMk/>
            <pc:sldMk cId="2338338255" sldId="265"/>
            <ac:spMk id="14" creationId="{AF2529C0-FA6B-474D-B1E5-73BA7011F599}"/>
          </ac:spMkLst>
        </pc:spChg>
        <pc:picChg chg="add mod">
          <ac:chgData name="Nastaran Barandish" userId="a3931ea1c449ce63" providerId="LiveId" clId="{D862B2F8-A519-4C50-9160-AFEF41ADBD23}" dt="2025-03-18T15:55:19.047" v="231" actId="26606"/>
          <ac:picMkLst>
            <pc:docMk/>
            <pc:sldMk cId="2338338255" sldId="265"/>
            <ac:picMk id="7" creationId="{1B7898C4-1C9E-FD6C-D5E8-207A753F6991}"/>
          </ac:picMkLst>
        </pc:picChg>
        <pc:picChg chg="add del">
          <ac:chgData name="Nastaran Barandish" userId="a3931ea1c449ce63" providerId="LiveId" clId="{D862B2F8-A519-4C50-9160-AFEF41ADBD23}" dt="2025-03-18T15:55:19.047" v="231" actId="26606"/>
          <ac:picMkLst>
            <pc:docMk/>
            <pc:sldMk cId="2338338255" sldId="265"/>
            <ac:picMk id="12" creationId="{137465C4-4FD6-41C0-9B8F-23FDEF424475}"/>
          </ac:picMkLst>
        </pc:picChg>
      </pc:sldChg>
      <pc:sldChg chg="addSp delSp modSp new mod setBg">
        <pc:chgData name="Nastaran Barandish" userId="a3931ea1c449ce63" providerId="LiveId" clId="{D862B2F8-A519-4C50-9160-AFEF41ADBD23}" dt="2025-03-18T16:01:58.496" v="264" actId="26606"/>
        <pc:sldMkLst>
          <pc:docMk/>
          <pc:sldMk cId="3426841856" sldId="266"/>
        </pc:sldMkLst>
        <pc:spChg chg="mod">
          <ac:chgData name="Nastaran Barandish" userId="a3931ea1c449ce63" providerId="LiveId" clId="{D862B2F8-A519-4C50-9160-AFEF41ADBD23}" dt="2025-03-18T16:01:58.472" v="263" actId="26606"/>
          <ac:spMkLst>
            <pc:docMk/>
            <pc:sldMk cId="3426841856" sldId="266"/>
            <ac:spMk id="2" creationId="{D0617D78-29CC-80DF-25DC-79DAB4D9D617}"/>
          </ac:spMkLst>
        </pc:spChg>
        <pc:spChg chg="del">
          <ac:chgData name="Nastaran Barandish" userId="a3931ea1c449ce63" providerId="LiveId" clId="{D862B2F8-A519-4C50-9160-AFEF41ADBD23}" dt="2025-03-18T16:00:29.353" v="241"/>
          <ac:spMkLst>
            <pc:docMk/>
            <pc:sldMk cId="3426841856" sldId="266"/>
            <ac:spMk id="3" creationId="{65820ECA-F8D2-C02C-8F45-BCA5D9AACFD0}"/>
          </ac:spMkLst>
        </pc:spChg>
        <pc:spChg chg="add del mod">
          <ac:chgData name="Nastaran Barandish" userId="a3931ea1c449ce63" providerId="LiveId" clId="{D862B2F8-A519-4C50-9160-AFEF41ADBD23}" dt="2025-03-18T16:01:58.496" v="264" actId="26606"/>
          <ac:spMkLst>
            <pc:docMk/>
            <pc:sldMk cId="3426841856" sldId="266"/>
            <ac:spMk id="4" creationId="{CFF67F37-E1FF-DC92-8263-89653EFE6D31}"/>
          </ac:spMkLst>
        </pc:spChg>
        <pc:graphicFrameChg chg="add del">
          <ac:chgData name="Nastaran Barandish" userId="a3931ea1c449ce63" providerId="LiveId" clId="{D862B2F8-A519-4C50-9160-AFEF41ADBD23}" dt="2025-03-18T16:01:31.128" v="255" actId="26606"/>
          <ac:graphicFrameMkLst>
            <pc:docMk/>
            <pc:sldMk cId="3426841856" sldId="266"/>
            <ac:graphicFrameMk id="6" creationId="{0EFBCDC3-C7D9-6313-A4E3-B62E978562FE}"/>
          </ac:graphicFrameMkLst>
        </pc:graphicFrameChg>
        <pc:graphicFrameChg chg="add del">
          <ac:chgData name="Nastaran Barandish" userId="a3931ea1c449ce63" providerId="LiveId" clId="{D862B2F8-A519-4C50-9160-AFEF41ADBD23}" dt="2025-03-18T16:01:34.019" v="257" actId="26606"/>
          <ac:graphicFrameMkLst>
            <pc:docMk/>
            <pc:sldMk cId="3426841856" sldId="266"/>
            <ac:graphicFrameMk id="8" creationId="{8C12C210-9106-2E89-3D74-226840B786BE}"/>
          </ac:graphicFrameMkLst>
        </pc:graphicFrameChg>
        <pc:graphicFrameChg chg="add del">
          <ac:chgData name="Nastaran Barandish" userId="a3931ea1c449ce63" providerId="LiveId" clId="{D862B2F8-A519-4C50-9160-AFEF41ADBD23}" dt="2025-03-18T16:01:49.400" v="259" actId="26606"/>
          <ac:graphicFrameMkLst>
            <pc:docMk/>
            <pc:sldMk cId="3426841856" sldId="266"/>
            <ac:graphicFrameMk id="10" creationId="{0EFBCDC3-C7D9-6313-A4E3-B62E978562FE}"/>
          </ac:graphicFrameMkLst>
        </pc:graphicFrameChg>
        <pc:graphicFrameChg chg="add del">
          <ac:chgData name="Nastaran Barandish" userId="a3931ea1c449ce63" providerId="LiveId" clId="{D862B2F8-A519-4C50-9160-AFEF41ADBD23}" dt="2025-03-18T16:01:51.220" v="261" actId="26606"/>
          <ac:graphicFrameMkLst>
            <pc:docMk/>
            <pc:sldMk cId="3426841856" sldId="266"/>
            <ac:graphicFrameMk id="12" creationId="{658EB3AC-48D1-D9DB-2CD7-CE3F9948F230}"/>
          </ac:graphicFrameMkLst>
        </pc:graphicFrameChg>
        <pc:graphicFrameChg chg="add del">
          <ac:chgData name="Nastaran Barandish" userId="a3931ea1c449ce63" providerId="LiveId" clId="{D862B2F8-A519-4C50-9160-AFEF41ADBD23}" dt="2025-03-18T16:01:58.472" v="263" actId="26606"/>
          <ac:graphicFrameMkLst>
            <pc:docMk/>
            <pc:sldMk cId="3426841856" sldId="266"/>
            <ac:graphicFrameMk id="14" creationId="{0EFBCDC3-C7D9-6313-A4E3-B62E978562FE}"/>
          </ac:graphicFrameMkLst>
        </pc:graphicFrameChg>
        <pc:graphicFrameChg chg="add">
          <ac:chgData name="Nastaran Barandish" userId="a3931ea1c449ce63" providerId="LiveId" clId="{D862B2F8-A519-4C50-9160-AFEF41ADBD23}" dt="2025-03-18T16:01:58.496" v="264" actId="26606"/>
          <ac:graphicFrameMkLst>
            <pc:docMk/>
            <pc:sldMk cId="3426841856" sldId="266"/>
            <ac:graphicFrameMk id="16" creationId="{A1BDF4FA-14D6-0040-8C4E-36987DDA3012}"/>
          </ac:graphicFrameMkLst>
        </pc:graphicFrameChg>
      </pc:sldChg>
      <pc:sldChg chg="addSp modSp new mod setBg">
        <pc:chgData name="Nastaran Barandish" userId="a3931ea1c449ce63" providerId="LiveId" clId="{D862B2F8-A519-4C50-9160-AFEF41ADBD23}" dt="2025-03-18T16:05:27.428" v="284" actId="12"/>
        <pc:sldMkLst>
          <pc:docMk/>
          <pc:sldMk cId="2372503509" sldId="267"/>
        </pc:sldMkLst>
        <pc:spChg chg="mod">
          <ac:chgData name="Nastaran Barandish" userId="a3931ea1c449ce63" providerId="LiveId" clId="{D862B2F8-A519-4C50-9160-AFEF41ADBD23}" dt="2025-03-18T16:04:43.913" v="280" actId="26606"/>
          <ac:spMkLst>
            <pc:docMk/>
            <pc:sldMk cId="2372503509" sldId="267"/>
            <ac:spMk id="2" creationId="{FF3CE5AE-F3F4-D716-64AC-B8FE74079F24}"/>
          </ac:spMkLst>
        </pc:spChg>
        <pc:spChg chg="mod">
          <ac:chgData name="Nastaran Barandish" userId="a3931ea1c449ce63" providerId="LiveId" clId="{D862B2F8-A519-4C50-9160-AFEF41ADBD23}" dt="2025-03-18T16:05:27.428" v="284" actId="12"/>
          <ac:spMkLst>
            <pc:docMk/>
            <pc:sldMk cId="2372503509" sldId="267"/>
            <ac:spMk id="3" creationId="{74FA3BF5-A1E9-E8B7-8A78-8100363DC25C}"/>
          </ac:spMkLst>
        </pc:spChg>
        <pc:picChg chg="add">
          <ac:chgData name="Nastaran Barandish" userId="a3931ea1c449ce63" providerId="LiveId" clId="{D862B2F8-A519-4C50-9160-AFEF41ADBD23}" dt="2025-03-18T16:04:43.913" v="280" actId="26606"/>
          <ac:picMkLst>
            <pc:docMk/>
            <pc:sldMk cId="2372503509" sldId="267"/>
            <ac:picMk id="7" creationId="{FEFBB7B6-E720-BC0C-6D0A-0BC2CBB04E6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C75087-920B-48FD-B180-7EBB966AA120}"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7A007B3C-77CB-45EC-A739-96228A8523AC}">
      <dgm:prSet/>
      <dgm:spPr/>
      <dgm:t>
        <a:bodyPr/>
        <a:lstStyle/>
        <a:p>
          <a:r>
            <a:rPr lang="en-US" b="0" i="0" baseline="0"/>
            <a:t>The top 10 movies accounted for only 3.1% of Rockbuster’s total revenue, indicating revenue is distributed across many movies.</a:t>
          </a:r>
          <a:endParaRPr lang="en-US"/>
        </a:p>
      </dgm:t>
    </dgm:pt>
    <dgm:pt modelId="{34B4F92B-16D6-43D8-8CF3-6E8743253256}" type="parTrans" cxnId="{354D5519-285E-4BE4-ADC9-D7FF83D09FDD}">
      <dgm:prSet/>
      <dgm:spPr/>
      <dgm:t>
        <a:bodyPr/>
        <a:lstStyle/>
        <a:p>
          <a:endParaRPr lang="en-US"/>
        </a:p>
      </dgm:t>
    </dgm:pt>
    <dgm:pt modelId="{CC3E78D3-EA98-479A-B2B0-71EC04F1FBB4}" type="sibTrans" cxnId="{354D5519-285E-4BE4-ADC9-D7FF83D09FDD}">
      <dgm:prSet/>
      <dgm:spPr/>
      <dgm:t>
        <a:bodyPr/>
        <a:lstStyle/>
        <a:p>
          <a:endParaRPr lang="en-US"/>
        </a:p>
      </dgm:t>
    </dgm:pt>
    <dgm:pt modelId="{D0AF8086-A55E-4D60-BB0E-03291B2A14D6}">
      <dgm:prSet/>
      <dgm:spPr/>
      <dgm:t>
        <a:bodyPr/>
        <a:lstStyle/>
        <a:p>
          <a:r>
            <a:rPr lang="en-US" b="0" i="0" baseline="0"/>
            <a:t>The average rental duration for all movies is five days, with a range of three to seven days.</a:t>
          </a:r>
          <a:endParaRPr lang="en-US"/>
        </a:p>
      </dgm:t>
    </dgm:pt>
    <dgm:pt modelId="{956D8A18-993D-4D2A-BB30-678BDF078A5A}" type="parTrans" cxnId="{D5FB3E91-6334-45E9-8FF5-458B876785D0}">
      <dgm:prSet/>
      <dgm:spPr/>
      <dgm:t>
        <a:bodyPr/>
        <a:lstStyle/>
        <a:p>
          <a:endParaRPr lang="en-US"/>
        </a:p>
      </dgm:t>
    </dgm:pt>
    <dgm:pt modelId="{1BAA5CC7-CC70-4732-AEBF-BDFD72BAF935}" type="sibTrans" cxnId="{D5FB3E91-6334-45E9-8FF5-458B876785D0}">
      <dgm:prSet/>
      <dgm:spPr/>
      <dgm:t>
        <a:bodyPr/>
        <a:lstStyle/>
        <a:p>
          <a:endParaRPr lang="en-US"/>
        </a:p>
      </dgm:t>
    </dgm:pt>
    <dgm:pt modelId="{4A99BAC2-41A4-4BAD-A71D-B09EAD38BD48}">
      <dgm:prSet/>
      <dgm:spPr/>
      <dgm:t>
        <a:bodyPr/>
        <a:lstStyle/>
        <a:p>
          <a:r>
            <a:rPr lang="en-US" b="0" i="0" baseline="0"/>
            <a:t>Six of the top 10 countries where customers reside are in Asia, with India and China as key markets.</a:t>
          </a:r>
          <a:endParaRPr lang="en-US"/>
        </a:p>
      </dgm:t>
    </dgm:pt>
    <dgm:pt modelId="{B285F7CA-8A42-4729-A653-9327055DA39F}" type="parTrans" cxnId="{02334DA3-4A0F-4B49-A155-61581E3CE108}">
      <dgm:prSet/>
      <dgm:spPr/>
      <dgm:t>
        <a:bodyPr/>
        <a:lstStyle/>
        <a:p>
          <a:endParaRPr lang="en-US"/>
        </a:p>
      </dgm:t>
    </dgm:pt>
    <dgm:pt modelId="{7BB4A399-8A7F-487B-98F0-8D77EC3E163F}" type="sibTrans" cxnId="{02334DA3-4A0F-4B49-A155-61581E3CE108}">
      <dgm:prSet/>
      <dgm:spPr/>
      <dgm:t>
        <a:bodyPr/>
        <a:lstStyle/>
        <a:p>
          <a:endParaRPr lang="en-US"/>
        </a:p>
      </dgm:t>
    </dgm:pt>
    <dgm:pt modelId="{EA0BA984-9690-4642-AFD4-03A6F3B947F0}">
      <dgm:prSet/>
      <dgm:spPr/>
      <dgm:t>
        <a:bodyPr/>
        <a:lstStyle/>
        <a:p>
          <a:r>
            <a:rPr lang="en-US" b="0" i="0" baseline="0"/>
            <a:t>Two of the top five high-value customers are based in Asia, reflecting the region's significant contribution.</a:t>
          </a:r>
          <a:endParaRPr lang="en-US"/>
        </a:p>
      </dgm:t>
    </dgm:pt>
    <dgm:pt modelId="{A4062FC0-7F5C-4D21-B7ED-878473C32299}" type="parTrans" cxnId="{68326F85-2160-4A52-9D15-A88D1D7A1110}">
      <dgm:prSet/>
      <dgm:spPr/>
      <dgm:t>
        <a:bodyPr/>
        <a:lstStyle/>
        <a:p>
          <a:endParaRPr lang="en-US"/>
        </a:p>
      </dgm:t>
    </dgm:pt>
    <dgm:pt modelId="{59E76EEF-EB63-42C9-8527-A4A2C911D536}" type="sibTrans" cxnId="{68326F85-2160-4A52-9D15-A88D1D7A1110}">
      <dgm:prSet/>
      <dgm:spPr/>
      <dgm:t>
        <a:bodyPr/>
        <a:lstStyle/>
        <a:p>
          <a:endParaRPr lang="en-US"/>
        </a:p>
      </dgm:t>
    </dgm:pt>
    <dgm:pt modelId="{6418F9F5-A6F2-47B8-8110-EAECE5068A20}">
      <dgm:prSet/>
      <dgm:spPr/>
      <dgm:t>
        <a:bodyPr/>
        <a:lstStyle/>
        <a:p>
          <a:r>
            <a:rPr lang="en-US" b="0" i="0" baseline="0"/>
            <a:t>Asia generated the highest sales among all regions, contributing 43.5% of Rockbuster's total revenue</a:t>
          </a:r>
          <a:endParaRPr lang="en-US"/>
        </a:p>
      </dgm:t>
    </dgm:pt>
    <dgm:pt modelId="{E95518A3-FC99-42D9-9938-60A2E426A32E}" type="parTrans" cxnId="{52DA2D06-AF17-4FFF-89FB-AD32E79CBD90}">
      <dgm:prSet/>
      <dgm:spPr/>
      <dgm:t>
        <a:bodyPr/>
        <a:lstStyle/>
        <a:p>
          <a:endParaRPr lang="en-US"/>
        </a:p>
      </dgm:t>
    </dgm:pt>
    <dgm:pt modelId="{09966F5D-69EA-4DEF-B1E4-14F154C5F706}" type="sibTrans" cxnId="{52DA2D06-AF17-4FFF-89FB-AD32E79CBD90}">
      <dgm:prSet/>
      <dgm:spPr/>
      <dgm:t>
        <a:bodyPr/>
        <a:lstStyle/>
        <a:p>
          <a:endParaRPr lang="en-US"/>
        </a:p>
      </dgm:t>
    </dgm:pt>
    <dgm:pt modelId="{4E781A2D-0B2D-41C7-B17B-0496B0670969}" type="pres">
      <dgm:prSet presAssocID="{63C75087-920B-48FD-B180-7EBB966AA120}" presName="outerComposite" presStyleCnt="0">
        <dgm:presLayoutVars>
          <dgm:chMax val="5"/>
          <dgm:dir/>
          <dgm:resizeHandles val="exact"/>
        </dgm:presLayoutVars>
      </dgm:prSet>
      <dgm:spPr/>
    </dgm:pt>
    <dgm:pt modelId="{9C5C0041-C98F-49F6-837A-994A418B07E3}" type="pres">
      <dgm:prSet presAssocID="{63C75087-920B-48FD-B180-7EBB966AA120}" presName="dummyMaxCanvas" presStyleCnt="0">
        <dgm:presLayoutVars/>
      </dgm:prSet>
      <dgm:spPr/>
    </dgm:pt>
    <dgm:pt modelId="{B014FE0A-2541-4C38-83C5-0BBF066716DC}" type="pres">
      <dgm:prSet presAssocID="{63C75087-920B-48FD-B180-7EBB966AA120}" presName="FiveNodes_1" presStyleLbl="node1" presStyleIdx="0" presStyleCnt="5">
        <dgm:presLayoutVars>
          <dgm:bulletEnabled val="1"/>
        </dgm:presLayoutVars>
      </dgm:prSet>
      <dgm:spPr/>
    </dgm:pt>
    <dgm:pt modelId="{8CCBDA19-6434-4A27-828B-8BE3EA7926A0}" type="pres">
      <dgm:prSet presAssocID="{63C75087-920B-48FD-B180-7EBB966AA120}" presName="FiveNodes_2" presStyleLbl="node1" presStyleIdx="1" presStyleCnt="5">
        <dgm:presLayoutVars>
          <dgm:bulletEnabled val="1"/>
        </dgm:presLayoutVars>
      </dgm:prSet>
      <dgm:spPr/>
    </dgm:pt>
    <dgm:pt modelId="{0454B5CB-6A42-4D7E-9845-57274D70EFA4}" type="pres">
      <dgm:prSet presAssocID="{63C75087-920B-48FD-B180-7EBB966AA120}" presName="FiveNodes_3" presStyleLbl="node1" presStyleIdx="2" presStyleCnt="5">
        <dgm:presLayoutVars>
          <dgm:bulletEnabled val="1"/>
        </dgm:presLayoutVars>
      </dgm:prSet>
      <dgm:spPr/>
    </dgm:pt>
    <dgm:pt modelId="{55DE60BA-EBE0-415B-80F8-6B6D76FC807A}" type="pres">
      <dgm:prSet presAssocID="{63C75087-920B-48FD-B180-7EBB966AA120}" presName="FiveNodes_4" presStyleLbl="node1" presStyleIdx="3" presStyleCnt="5">
        <dgm:presLayoutVars>
          <dgm:bulletEnabled val="1"/>
        </dgm:presLayoutVars>
      </dgm:prSet>
      <dgm:spPr/>
    </dgm:pt>
    <dgm:pt modelId="{057545E4-4BD5-44C0-9CC8-FE8F42AE0F7F}" type="pres">
      <dgm:prSet presAssocID="{63C75087-920B-48FD-B180-7EBB966AA120}" presName="FiveNodes_5" presStyleLbl="node1" presStyleIdx="4" presStyleCnt="5">
        <dgm:presLayoutVars>
          <dgm:bulletEnabled val="1"/>
        </dgm:presLayoutVars>
      </dgm:prSet>
      <dgm:spPr/>
    </dgm:pt>
    <dgm:pt modelId="{C14B4113-1B55-4AA0-A762-94501F505C57}" type="pres">
      <dgm:prSet presAssocID="{63C75087-920B-48FD-B180-7EBB966AA120}" presName="FiveConn_1-2" presStyleLbl="fgAccFollowNode1" presStyleIdx="0" presStyleCnt="4">
        <dgm:presLayoutVars>
          <dgm:bulletEnabled val="1"/>
        </dgm:presLayoutVars>
      </dgm:prSet>
      <dgm:spPr/>
    </dgm:pt>
    <dgm:pt modelId="{A2ED112D-B4A7-418E-B353-7EB3A9E5E6FD}" type="pres">
      <dgm:prSet presAssocID="{63C75087-920B-48FD-B180-7EBB966AA120}" presName="FiveConn_2-3" presStyleLbl="fgAccFollowNode1" presStyleIdx="1" presStyleCnt="4">
        <dgm:presLayoutVars>
          <dgm:bulletEnabled val="1"/>
        </dgm:presLayoutVars>
      </dgm:prSet>
      <dgm:spPr/>
    </dgm:pt>
    <dgm:pt modelId="{D90E5F4E-23FF-46E4-94E8-96B1BFB821B0}" type="pres">
      <dgm:prSet presAssocID="{63C75087-920B-48FD-B180-7EBB966AA120}" presName="FiveConn_3-4" presStyleLbl="fgAccFollowNode1" presStyleIdx="2" presStyleCnt="4">
        <dgm:presLayoutVars>
          <dgm:bulletEnabled val="1"/>
        </dgm:presLayoutVars>
      </dgm:prSet>
      <dgm:spPr/>
    </dgm:pt>
    <dgm:pt modelId="{91F99D35-68EF-4294-B97B-CD075B8F8F17}" type="pres">
      <dgm:prSet presAssocID="{63C75087-920B-48FD-B180-7EBB966AA120}" presName="FiveConn_4-5" presStyleLbl="fgAccFollowNode1" presStyleIdx="3" presStyleCnt="4">
        <dgm:presLayoutVars>
          <dgm:bulletEnabled val="1"/>
        </dgm:presLayoutVars>
      </dgm:prSet>
      <dgm:spPr/>
    </dgm:pt>
    <dgm:pt modelId="{1838B73C-6903-413C-8B19-FAEEB8F5A648}" type="pres">
      <dgm:prSet presAssocID="{63C75087-920B-48FD-B180-7EBB966AA120}" presName="FiveNodes_1_text" presStyleLbl="node1" presStyleIdx="4" presStyleCnt="5">
        <dgm:presLayoutVars>
          <dgm:bulletEnabled val="1"/>
        </dgm:presLayoutVars>
      </dgm:prSet>
      <dgm:spPr/>
    </dgm:pt>
    <dgm:pt modelId="{805D1E49-C026-45AB-9F82-268C9AAAC508}" type="pres">
      <dgm:prSet presAssocID="{63C75087-920B-48FD-B180-7EBB966AA120}" presName="FiveNodes_2_text" presStyleLbl="node1" presStyleIdx="4" presStyleCnt="5">
        <dgm:presLayoutVars>
          <dgm:bulletEnabled val="1"/>
        </dgm:presLayoutVars>
      </dgm:prSet>
      <dgm:spPr/>
    </dgm:pt>
    <dgm:pt modelId="{DE7B1722-A8E6-452B-BDDF-0D67E10A64DA}" type="pres">
      <dgm:prSet presAssocID="{63C75087-920B-48FD-B180-7EBB966AA120}" presName="FiveNodes_3_text" presStyleLbl="node1" presStyleIdx="4" presStyleCnt="5">
        <dgm:presLayoutVars>
          <dgm:bulletEnabled val="1"/>
        </dgm:presLayoutVars>
      </dgm:prSet>
      <dgm:spPr/>
    </dgm:pt>
    <dgm:pt modelId="{F0159641-7350-4C51-BA2B-2F8F301A489F}" type="pres">
      <dgm:prSet presAssocID="{63C75087-920B-48FD-B180-7EBB966AA120}" presName="FiveNodes_4_text" presStyleLbl="node1" presStyleIdx="4" presStyleCnt="5">
        <dgm:presLayoutVars>
          <dgm:bulletEnabled val="1"/>
        </dgm:presLayoutVars>
      </dgm:prSet>
      <dgm:spPr/>
    </dgm:pt>
    <dgm:pt modelId="{7FD14BEC-9DB6-457F-A047-E29EB90B33BD}" type="pres">
      <dgm:prSet presAssocID="{63C75087-920B-48FD-B180-7EBB966AA120}" presName="FiveNodes_5_text" presStyleLbl="node1" presStyleIdx="4" presStyleCnt="5">
        <dgm:presLayoutVars>
          <dgm:bulletEnabled val="1"/>
        </dgm:presLayoutVars>
      </dgm:prSet>
      <dgm:spPr/>
    </dgm:pt>
  </dgm:ptLst>
  <dgm:cxnLst>
    <dgm:cxn modelId="{52DA2D06-AF17-4FFF-89FB-AD32E79CBD90}" srcId="{63C75087-920B-48FD-B180-7EBB966AA120}" destId="{6418F9F5-A6F2-47B8-8110-EAECE5068A20}" srcOrd="4" destOrd="0" parTransId="{E95518A3-FC99-42D9-9938-60A2E426A32E}" sibTransId="{09966F5D-69EA-4DEF-B1E4-14F154C5F706}"/>
    <dgm:cxn modelId="{4B584C0B-B6CB-47C5-B3D9-A6E91C4EF588}" type="presOf" srcId="{1BAA5CC7-CC70-4732-AEBF-BDFD72BAF935}" destId="{A2ED112D-B4A7-418E-B353-7EB3A9E5E6FD}" srcOrd="0" destOrd="0" presId="urn:microsoft.com/office/officeart/2005/8/layout/vProcess5"/>
    <dgm:cxn modelId="{354D5519-285E-4BE4-ADC9-D7FF83D09FDD}" srcId="{63C75087-920B-48FD-B180-7EBB966AA120}" destId="{7A007B3C-77CB-45EC-A739-96228A8523AC}" srcOrd="0" destOrd="0" parTransId="{34B4F92B-16D6-43D8-8CF3-6E8743253256}" sibTransId="{CC3E78D3-EA98-479A-B2B0-71EC04F1FBB4}"/>
    <dgm:cxn modelId="{4843E838-6DC6-45E0-A1F7-95D757F2C1EB}" type="presOf" srcId="{63C75087-920B-48FD-B180-7EBB966AA120}" destId="{4E781A2D-0B2D-41C7-B17B-0496B0670969}" srcOrd="0" destOrd="0" presId="urn:microsoft.com/office/officeart/2005/8/layout/vProcess5"/>
    <dgm:cxn modelId="{DD798644-ECF8-4DB7-8388-F1A3ACC2E9A3}" type="presOf" srcId="{EA0BA984-9690-4642-AFD4-03A6F3B947F0}" destId="{F0159641-7350-4C51-BA2B-2F8F301A489F}" srcOrd="1" destOrd="0" presId="urn:microsoft.com/office/officeart/2005/8/layout/vProcess5"/>
    <dgm:cxn modelId="{DCDA6E47-D35F-4BC7-85FC-652002DE5249}" type="presOf" srcId="{4A99BAC2-41A4-4BAD-A71D-B09EAD38BD48}" destId="{DE7B1722-A8E6-452B-BDDF-0D67E10A64DA}" srcOrd="1" destOrd="0" presId="urn:microsoft.com/office/officeart/2005/8/layout/vProcess5"/>
    <dgm:cxn modelId="{B2887049-B920-43DC-9B24-CB48D0FEEE6D}" type="presOf" srcId="{6418F9F5-A6F2-47B8-8110-EAECE5068A20}" destId="{7FD14BEC-9DB6-457F-A047-E29EB90B33BD}" srcOrd="1" destOrd="0" presId="urn:microsoft.com/office/officeart/2005/8/layout/vProcess5"/>
    <dgm:cxn modelId="{F4DF004B-895C-4273-8E09-7CF6E1B9CE39}" type="presOf" srcId="{4A99BAC2-41A4-4BAD-A71D-B09EAD38BD48}" destId="{0454B5CB-6A42-4D7E-9845-57274D70EFA4}" srcOrd="0" destOrd="0" presId="urn:microsoft.com/office/officeart/2005/8/layout/vProcess5"/>
    <dgm:cxn modelId="{1AAC9055-1489-4FBC-9CFD-10DEBD9CC337}" type="presOf" srcId="{7A007B3C-77CB-45EC-A739-96228A8523AC}" destId="{1838B73C-6903-413C-8B19-FAEEB8F5A648}" srcOrd="1" destOrd="0" presId="urn:microsoft.com/office/officeart/2005/8/layout/vProcess5"/>
    <dgm:cxn modelId="{FF776E76-0246-483C-B0ED-A6BA5F2FE198}" type="presOf" srcId="{D0AF8086-A55E-4D60-BB0E-03291B2A14D6}" destId="{8CCBDA19-6434-4A27-828B-8BE3EA7926A0}" srcOrd="0" destOrd="0" presId="urn:microsoft.com/office/officeart/2005/8/layout/vProcess5"/>
    <dgm:cxn modelId="{B4AAB878-07EA-47A1-8C26-859586C28D9A}" type="presOf" srcId="{D0AF8086-A55E-4D60-BB0E-03291B2A14D6}" destId="{805D1E49-C026-45AB-9F82-268C9AAAC508}" srcOrd="1" destOrd="0" presId="urn:microsoft.com/office/officeart/2005/8/layout/vProcess5"/>
    <dgm:cxn modelId="{68326F85-2160-4A52-9D15-A88D1D7A1110}" srcId="{63C75087-920B-48FD-B180-7EBB966AA120}" destId="{EA0BA984-9690-4642-AFD4-03A6F3B947F0}" srcOrd="3" destOrd="0" parTransId="{A4062FC0-7F5C-4D21-B7ED-878473C32299}" sibTransId="{59E76EEF-EB63-42C9-8527-A4A2C911D536}"/>
    <dgm:cxn modelId="{D5FB3E91-6334-45E9-8FF5-458B876785D0}" srcId="{63C75087-920B-48FD-B180-7EBB966AA120}" destId="{D0AF8086-A55E-4D60-BB0E-03291B2A14D6}" srcOrd="1" destOrd="0" parTransId="{956D8A18-993D-4D2A-BB30-678BDF078A5A}" sibTransId="{1BAA5CC7-CC70-4732-AEBF-BDFD72BAF935}"/>
    <dgm:cxn modelId="{082DD994-ADCE-408A-8B01-D66C05384778}" type="presOf" srcId="{6418F9F5-A6F2-47B8-8110-EAECE5068A20}" destId="{057545E4-4BD5-44C0-9CC8-FE8F42AE0F7F}" srcOrd="0" destOrd="0" presId="urn:microsoft.com/office/officeart/2005/8/layout/vProcess5"/>
    <dgm:cxn modelId="{02334DA3-4A0F-4B49-A155-61581E3CE108}" srcId="{63C75087-920B-48FD-B180-7EBB966AA120}" destId="{4A99BAC2-41A4-4BAD-A71D-B09EAD38BD48}" srcOrd="2" destOrd="0" parTransId="{B285F7CA-8A42-4729-A653-9327055DA39F}" sibTransId="{7BB4A399-8A7F-487B-98F0-8D77EC3E163F}"/>
    <dgm:cxn modelId="{6E85ACAA-973D-4B01-8089-F30E11AFD75A}" type="presOf" srcId="{7A007B3C-77CB-45EC-A739-96228A8523AC}" destId="{B014FE0A-2541-4C38-83C5-0BBF066716DC}" srcOrd="0" destOrd="0" presId="urn:microsoft.com/office/officeart/2005/8/layout/vProcess5"/>
    <dgm:cxn modelId="{62F3CEAD-D860-4E4A-BAF0-744C47016FBD}" type="presOf" srcId="{59E76EEF-EB63-42C9-8527-A4A2C911D536}" destId="{91F99D35-68EF-4294-B97B-CD075B8F8F17}" srcOrd="0" destOrd="0" presId="urn:microsoft.com/office/officeart/2005/8/layout/vProcess5"/>
    <dgm:cxn modelId="{D3E93DBD-5318-4697-A2FC-CDE0919DA1E2}" type="presOf" srcId="{CC3E78D3-EA98-479A-B2B0-71EC04F1FBB4}" destId="{C14B4113-1B55-4AA0-A762-94501F505C57}" srcOrd="0" destOrd="0" presId="urn:microsoft.com/office/officeart/2005/8/layout/vProcess5"/>
    <dgm:cxn modelId="{A28F71CB-C331-4FC5-8567-136B61912E0A}" type="presOf" srcId="{EA0BA984-9690-4642-AFD4-03A6F3B947F0}" destId="{55DE60BA-EBE0-415B-80F8-6B6D76FC807A}" srcOrd="0" destOrd="0" presId="urn:microsoft.com/office/officeart/2005/8/layout/vProcess5"/>
    <dgm:cxn modelId="{5E5BC0EC-2945-4BEA-90BE-C727B50C9E23}" type="presOf" srcId="{7BB4A399-8A7F-487B-98F0-8D77EC3E163F}" destId="{D90E5F4E-23FF-46E4-94E8-96B1BFB821B0}" srcOrd="0" destOrd="0" presId="urn:microsoft.com/office/officeart/2005/8/layout/vProcess5"/>
    <dgm:cxn modelId="{79B9BEA2-1088-4741-83BC-1F01CCBDC0CA}" type="presParOf" srcId="{4E781A2D-0B2D-41C7-B17B-0496B0670969}" destId="{9C5C0041-C98F-49F6-837A-994A418B07E3}" srcOrd="0" destOrd="0" presId="urn:microsoft.com/office/officeart/2005/8/layout/vProcess5"/>
    <dgm:cxn modelId="{7F6413D6-F7E0-4D38-813E-DAB54AEB91A2}" type="presParOf" srcId="{4E781A2D-0B2D-41C7-B17B-0496B0670969}" destId="{B014FE0A-2541-4C38-83C5-0BBF066716DC}" srcOrd="1" destOrd="0" presId="urn:microsoft.com/office/officeart/2005/8/layout/vProcess5"/>
    <dgm:cxn modelId="{5278BA3B-5E2B-4442-A75E-DF9526E2A07D}" type="presParOf" srcId="{4E781A2D-0B2D-41C7-B17B-0496B0670969}" destId="{8CCBDA19-6434-4A27-828B-8BE3EA7926A0}" srcOrd="2" destOrd="0" presId="urn:microsoft.com/office/officeart/2005/8/layout/vProcess5"/>
    <dgm:cxn modelId="{0E8CA907-EF9B-457A-B406-CFA6425BC5F4}" type="presParOf" srcId="{4E781A2D-0B2D-41C7-B17B-0496B0670969}" destId="{0454B5CB-6A42-4D7E-9845-57274D70EFA4}" srcOrd="3" destOrd="0" presId="urn:microsoft.com/office/officeart/2005/8/layout/vProcess5"/>
    <dgm:cxn modelId="{556C23CE-4628-4406-88F4-7A81BFE53919}" type="presParOf" srcId="{4E781A2D-0B2D-41C7-B17B-0496B0670969}" destId="{55DE60BA-EBE0-415B-80F8-6B6D76FC807A}" srcOrd="4" destOrd="0" presId="urn:microsoft.com/office/officeart/2005/8/layout/vProcess5"/>
    <dgm:cxn modelId="{C8E0CD6B-514C-4369-A9A2-23AD9B05AE12}" type="presParOf" srcId="{4E781A2D-0B2D-41C7-B17B-0496B0670969}" destId="{057545E4-4BD5-44C0-9CC8-FE8F42AE0F7F}" srcOrd="5" destOrd="0" presId="urn:microsoft.com/office/officeart/2005/8/layout/vProcess5"/>
    <dgm:cxn modelId="{D0287617-F769-4C5C-89C2-24A277E3C3C6}" type="presParOf" srcId="{4E781A2D-0B2D-41C7-B17B-0496B0670969}" destId="{C14B4113-1B55-4AA0-A762-94501F505C57}" srcOrd="6" destOrd="0" presId="urn:microsoft.com/office/officeart/2005/8/layout/vProcess5"/>
    <dgm:cxn modelId="{50C9FA00-66B4-44A8-BB28-180B7493E2FB}" type="presParOf" srcId="{4E781A2D-0B2D-41C7-B17B-0496B0670969}" destId="{A2ED112D-B4A7-418E-B353-7EB3A9E5E6FD}" srcOrd="7" destOrd="0" presId="urn:microsoft.com/office/officeart/2005/8/layout/vProcess5"/>
    <dgm:cxn modelId="{7C1F2FF8-1F37-4C04-AFB7-BF34E8BB211B}" type="presParOf" srcId="{4E781A2D-0B2D-41C7-B17B-0496B0670969}" destId="{D90E5F4E-23FF-46E4-94E8-96B1BFB821B0}" srcOrd="8" destOrd="0" presId="urn:microsoft.com/office/officeart/2005/8/layout/vProcess5"/>
    <dgm:cxn modelId="{CD40C605-C190-4C43-9F52-D1BCA4465445}" type="presParOf" srcId="{4E781A2D-0B2D-41C7-B17B-0496B0670969}" destId="{91F99D35-68EF-4294-B97B-CD075B8F8F17}" srcOrd="9" destOrd="0" presId="urn:microsoft.com/office/officeart/2005/8/layout/vProcess5"/>
    <dgm:cxn modelId="{7006E5A9-54FA-4095-8363-760C7EF393C8}" type="presParOf" srcId="{4E781A2D-0B2D-41C7-B17B-0496B0670969}" destId="{1838B73C-6903-413C-8B19-FAEEB8F5A648}" srcOrd="10" destOrd="0" presId="urn:microsoft.com/office/officeart/2005/8/layout/vProcess5"/>
    <dgm:cxn modelId="{546C551E-430A-44A8-BEBD-5C5E9A0681AE}" type="presParOf" srcId="{4E781A2D-0B2D-41C7-B17B-0496B0670969}" destId="{805D1E49-C026-45AB-9F82-268C9AAAC508}" srcOrd="11" destOrd="0" presId="urn:microsoft.com/office/officeart/2005/8/layout/vProcess5"/>
    <dgm:cxn modelId="{62F63346-3CE7-431D-B106-F85991B68EDF}" type="presParOf" srcId="{4E781A2D-0B2D-41C7-B17B-0496B0670969}" destId="{DE7B1722-A8E6-452B-BDDF-0D67E10A64DA}" srcOrd="12" destOrd="0" presId="urn:microsoft.com/office/officeart/2005/8/layout/vProcess5"/>
    <dgm:cxn modelId="{215FEC13-83CE-4103-AF06-686C16AA14D2}" type="presParOf" srcId="{4E781A2D-0B2D-41C7-B17B-0496B0670969}" destId="{F0159641-7350-4C51-BA2B-2F8F301A489F}" srcOrd="13" destOrd="0" presId="urn:microsoft.com/office/officeart/2005/8/layout/vProcess5"/>
    <dgm:cxn modelId="{B6D36F9B-8BC9-495F-B63C-9CED6A999FD9}" type="presParOf" srcId="{4E781A2D-0B2D-41C7-B17B-0496B0670969}" destId="{7FD14BEC-9DB6-457F-A047-E29EB90B33BD}"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4FE0A-2541-4C38-83C5-0BBF066716DC}">
      <dsp:nvSpPr>
        <dsp:cNvPr id="0" name=""/>
        <dsp:cNvSpPr/>
      </dsp:nvSpPr>
      <dsp:spPr>
        <a:xfrm>
          <a:off x="0" y="0"/>
          <a:ext cx="8331708" cy="7243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The top 10 movies accounted for only 3.1% of Rockbuster’s total revenue, indicating revenue is distributed across many movies.</a:t>
          </a:r>
          <a:endParaRPr lang="en-US" sz="1800" kern="1200"/>
        </a:p>
      </dsp:txBody>
      <dsp:txXfrm>
        <a:off x="21215" y="21215"/>
        <a:ext cx="7465338" cy="681912"/>
      </dsp:txXfrm>
    </dsp:sp>
    <dsp:sp modelId="{8CCBDA19-6434-4A27-828B-8BE3EA7926A0}">
      <dsp:nvSpPr>
        <dsp:cNvPr id="0" name=""/>
        <dsp:cNvSpPr/>
      </dsp:nvSpPr>
      <dsp:spPr>
        <a:xfrm>
          <a:off x="622173" y="824945"/>
          <a:ext cx="8331708" cy="7243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The average rental duration for all movies is five days, with a range of three to seven days.</a:t>
          </a:r>
          <a:endParaRPr lang="en-US" sz="1800" kern="1200"/>
        </a:p>
      </dsp:txBody>
      <dsp:txXfrm>
        <a:off x="643388" y="846160"/>
        <a:ext cx="7196282" cy="681912"/>
      </dsp:txXfrm>
    </dsp:sp>
    <dsp:sp modelId="{0454B5CB-6A42-4D7E-9845-57274D70EFA4}">
      <dsp:nvSpPr>
        <dsp:cNvPr id="0" name=""/>
        <dsp:cNvSpPr/>
      </dsp:nvSpPr>
      <dsp:spPr>
        <a:xfrm>
          <a:off x="1244346" y="1649891"/>
          <a:ext cx="8331708" cy="7243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Six of the top 10 countries where customers reside are in Asia, with India and China as key markets.</a:t>
          </a:r>
          <a:endParaRPr lang="en-US" sz="1800" kern="1200"/>
        </a:p>
      </dsp:txBody>
      <dsp:txXfrm>
        <a:off x="1265561" y="1671106"/>
        <a:ext cx="7196282" cy="681912"/>
      </dsp:txXfrm>
    </dsp:sp>
    <dsp:sp modelId="{55DE60BA-EBE0-415B-80F8-6B6D76FC807A}">
      <dsp:nvSpPr>
        <dsp:cNvPr id="0" name=""/>
        <dsp:cNvSpPr/>
      </dsp:nvSpPr>
      <dsp:spPr>
        <a:xfrm>
          <a:off x="1866518" y="2474836"/>
          <a:ext cx="8331708" cy="7243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Two of the top five high-value customers are based in Asia, reflecting the region's significant contribution.</a:t>
          </a:r>
          <a:endParaRPr lang="en-US" sz="1800" kern="1200"/>
        </a:p>
      </dsp:txBody>
      <dsp:txXfrm>
        <a:off x="1887733" y="2496051"/>
        <a:ext cx="7196282" cy="681912"/>
      </dsp:txXfrm>
    </dsp:sp>
    <dsp:sp modelId="{057545E4-4BD5-44C0-9CC8-FE8F42AE0F7F}">
      <dsp:nvSpPr>
        <dsp:cNvPr id="0" name=""/>
        <dsp:cNvSpPr/>
      </dsp:nvSpPr>
      <dsp:spPr>
        <a:xfrm>
          <a:off x="2488692" y="3299782"/>
          <a:ext cx="8331708" cy="7243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Asia generated the highest sales among all regions, contributing 43.5% of Rockbuster's total revenue</a:t>
          </a:r>
          <a:endParaRPr lang="en-US" sz="1800" kern="1200"/>
        </a:p>
      </dsp:txBody>
      <dsp:txXfrm>
        <a:off x="2509907" y="3320997"/>
        <a:ext cx="7196282" cy="681912"/>
      </dsp:txXfrm>
    </dsp:sp>
    <dsp:sp modelId="{C14B4113-1B55-4AA0-A762-94501F505C57}">
      <dsp:nvSpPr>
        <dsp:cNvPr id="0" name=""/>
        <dsp:cNvSpPr/>
      </dsp:nvSpPr>
      <dsp:spPr>
        <a:xfrm>
          <a:off x="7860885" y="529172"/>
          <a:ext cx="470822" cy="47082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966820" y="529172"/>
        <a:ext cx="258952" cy="354294"/>
      </dsp:txXfrm>
    </dsp:sp>
    <dsp:sp modelId="{A2ED112D-B4A7-418E-B353-7EB3A9E5E6FD}">
      <dsp:nvSpPr>
        <dsp:cNvPr id="0" name=""/>
        <dsp:cNvSpPr/>
      </dsp:nvSpPr>
      <dsp:spPr>
        <a:xfrm>
          <a:off x="8483058" y="1354118"/>
          <a:ext cx="470822" cy="47082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8588993" y="1354118"/>
        <a:ext cx="258952" cy="354294"/>
      </dsp:txXfrm>
    </dsp:sp>
    <dsp:sp modelId="{D90E5F4E-23FF-46E4-94E8-96B1BFB821B0}">
      <dsp:nvSpPr>
        <dsp:cNvPr id="0" name=""/>
        <dsp:cNvSpPr/>
      </dsp:nvSpPr>
      <dsp:spPr>
        <a:xfrm>
          <a:off x="9105231" y="2166991"/>
          <a:ext cx="470822" cy="47082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9211166" y="2166991"/>
        <a:ext cx="258952" cy="354294"/>
      </dsp:txXfrm>
    </dsp:sp>
    <dsp:sp modelId="{91F99D35-68EF-4294-B97B-CD075B8F8F17}">
      <dsp:nvSpPr>
        <dsp:cNvPr id="0" name=""/>
        <dsp:cNvSpPr/>
      </dsp:nvSpPr>
      <dsp:spPr>
        <a:xfrm>
          <a:off x="9727404" y="2999985"/>
          <a:ext cx="470822" cy="47082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9833339" y="2999985"/>
        <a:ext cx="258952" cy="35429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36F397-5DB4-4A0B-8673-A4061299D806}" type="datetimeFigureOut">
              <a:rPr lang="en-US" smtClean="0"/>
              <a:t>3/16/2025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90D06-1028-4B83-AFE6-756C0F966379}" type="slidenum">
              <a:rPr lang="en-US" smtClean="0"/>
              <a:t>‹#›</a:t>
            </a:fld>
            <a:endParaRPr lang="en-US"/>
          </a:p>
        </p:txBody>
      </p:sp>
    </p:spTree>
    <p:extLst>
      <p:ext uri="{BB962C8B-B14F-4D97-AF65-F5344CB8AC3E}">
        <p14:creationId xmlns:p14="http://schemas.microsoft.com/office/powerpoint/2010/main" val="2797156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790D06-1028-4B83-AFE6-756C0F966379}" type="slidenum">
              <a:rPr lang="en-US" smtClean="0"/>
              <a:t>1</a:t>
            </a:fld>
            <a:endParaRPr lang="en-US"/>
          </a:p>
        </p:txBody>
      </p:sp>
    </p:spTree>
    <p:extLst>
      <p:ext uri="{BB962C8B-B14F-4D97-AF65-F5344CB8AC3E}">
        <p14:creationId xmlns:p14="http://schemas.microsoft.com/office/powerpoint/2010/main" val="18617293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F789498-5420-4153-8415-A9BA92419371}" type="datetimeFigureOut">
              <a:rPr lang="en-US" smtClean="0"/>
              <a:t>3/16/2025</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87C85F6-90E5-4187-A421-CAB62BB4457C}" type="slidenum">
              <a:rPr lang="en-US" smtClean="0"/>
              <a:t>‹#›</a:t>
            </a:fld>
            <a:endParaRPr lang="en-US"/>
          </a:p>
        </p:txBody>
      </p:sp>
    </p:spTree>
    <p:extLst>
      <p:ext uri="{BB962C8B-B14F-4D97-AF65-F5344CB8AC3E}">
        <p14:creationId xmlns:p14="http://schemas.microsoft.com/office/powerpoint/2010/main" val="55527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789498-5420-4153-8415-A9BA92419371}"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7C85F6-90E5-4187-A421-CAB62BB4457C}" type="slidenum">
              <a:rPr lang="en-US" smtClean="0"/>
              <a:t>‹#›</a:t>
            </a:fld>
            <a:endParaRPr lang="en-US"/>
          </a:p>
        </p:txBody>
      </p:sp>
    </p:spTree>
    <p:extLst>
      <p:ext uri="{BB962C8B-B14F-4D97-AF65-F5344CB8AC3E}">
        <p14:creationId xmlns:p14="http://schemas.microsoft.com/office/powerpoint/2010/main" val="4284049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F789498-5420-4153-8415-A9BA92419371}" type="datetimeFigureOut">
              <a:rPr lang="en-US" smtClean="0"/>
              <a:t>3/16/2025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87C85F6-90E5-4187-A421-CAB62BB4457C}" type="slidenum">
              <a:rPr lang="en-US" smtClean="0"/>
              <a:t>‹#›</a:t>
            </a:fld>
            <a:endParaRPr lang="en-US"/>
          </a:p>
        </p:txBody>
      </p:sp>
    </p:spTree>
    <p:extLst>
      <p:ext uri="{BB962C8B-B14F-4D97-AF65-F5344CB8AC3E}">
        <p14:creationId xmlns:p14="http://schemas.microsoft.com/office/powerpoint/2010/main" val="1619648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F789498-5420-4153-8415-A9BA92419371}" type="datetimeFigureOut">
              <a:rPr lang="en-US" smtClean="0"/>
              <a:t>3/16/2025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87C85F6-90E5-4187-A421-CAB62BB4457C}"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8123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F789498-5420-4153-8415-A9BA92419371}" type="datetimeFigureOut">
              <a:rPr lang="en-US" smtClean="0"/>
              <a:t>3/16/2025</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87C85F6-90E5-4187-A421-CAB62BB4457C}" type="slidenum">
              <a:rPr lang="en-US" smtClean="0"/>
              <a:t>‹#›</a:t>
            </a:fld>
            <a:endParaRPr lang="en-US"/>
          </a:p>
        </p:txBody>
      </p:sp>
    </p:spTree>
    <p:extLst>
      <p:ext uri="{BB962C8B-B14F-4D97-AF65-F5344CB8AC3E}">
        <p14:creationId xmlns:p14="http://schemas.microsoft.com/office/powerpoint/2010/main" val="1148865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789498-5420-4153-8415-A9BA92419371}" type="datetimeFigureOut">
              <a:rPr lang="en-US" smtClean="0"/>
              <a:t>3/16/2025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7C85F6-90E5-4187-A421-CAB62BB4457C}" type="slidenum">
              <a:rPr lang="en-US" smtClean="0"/>
              <a:t>‹#›</a:t>
            </a:fld>
            <a:endParaRPr lang="en-US"/>
          </a:p>
        </p:txBody>
      </p:sp>
    </p:spTree>
    <p:extLst>
      <p:ext uri="{BB962C8B-B14F-4D97-AF65-F5344CB8AC3E}">
        <p14:creationId xmlns:p14="http://schemas.microsoft.com/office/powerpoint/2010/main" val="931524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789498-5420-4153-8415-A9BA92419371}" type="datetimeFigureOut">
              <a:rPr lang="en-US" smtClean="0"/>
              <a:t>3/16/2025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7C85F6-90E5-4187-A421-CAB62BB4457C}" type="slidenum">
              <a:rPr lang="en-US" smtClean="0"/>
              <a:t>‹#›</a:t>
            </a:fld>
            <a:endParaRPr lang="en-US"/>
          </a:p>
        </p:txBody>
      </p:sp>
    </p:spTree>
    <p:extLst>
      <p:ext uri="{BB962C8B-B14F-4D97-AF65-F5344CB8AC3E}">
        <p14:creationId xmlns:p14="http://schemas.microsoft.com/office/powerpoint/2010/main" val="2855707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789498-5420-4153-8415-A9BA92419371}"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C85F6-90E5-4187-A421-CAB62BB4457C}" type="slidenum">
              <a:rPr lang="en-US" smtClean="0"/>
              <a:t>‹#›</a:t>
            </a:fld>
            <a:endParaRPr lang="en-US"/>
          </a:p>
        </p:txBody>
      </p:sp>
    </p:spTree>
    <p:extLst>
      <p:ext uri="{BB962C8B-B14F-4D97-AF65-F5344CB8AC3E}">
        <p14:creationId xmlns:p14="http://schemas.microsoft.com/office/powerpoint/2010/main" val="4113262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F789498-5420-4153-8415-A9BA92419371}" type="datetimeFigureOut">
              <a:rPr lang="en-US" smtClean="0"/>
              <a:t>3/16/2025</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87C85F6-90E5-4187-A421-CAB62BB4457C}" type="slidenum">
              <a:rPr lang="en-US" smtClean="0"/>
              <a:t>‹#›</a:t>
            </a:fld>
            <a:endParaRPr lang="en-US"/>
          </a:p>
        </p:txBody>
      </p:sp>
    </p:spTree>
    <p:extLst>
      <p:ext uri="{BB962C8B-B14F-4D97-AF65-F5344CB8AC3E}">
        <p14:creationId xmlns:p14="http://schemas.microsoft.com/office/powerpoint/2010/main" val="3699260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789498-5420-4153-8415-A9BA92419371}"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C85F6-90E5-4187-A421-CAB62BB4457C}" type="slidenum">
              <a:rPr lang="en-US" smtClean="0"/>
              <a:t>‹#›</a:t>
            </a:fld>
            <a:endParaRPr lang="en-US"/>
          </a:p>
        </p:txBody>
      </p:sp>
    </p:spTree>
    <p:extLst>
      <p:ext uri="{BB962C8B-B14F-4D97-AF65-F5344CB8AC3E}">
        <p14:creationId xmlns:p14="http://schemas.microsoft.com/office/powerpoint/2010/main" val="780171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F789498-5420-4153-8415-A9BA92419371}" type="datetimeFigureOut">
              <a:rPr lang="en-US" smtClean="0"/>
              <a:t>3/16/2025</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87C85F6-90E5-4187-A421-CAB62BB4457C}" type="slidenum">
              <a:rPr lang="en-US" smtClean="0"/>
              <a:t>‹#›</a:t>
            </a:fld>
            <a:endParaRPr lang="en-US"/>
          </a:p>
        </p:txBody>
      </p:sp>
    </p:spTree>
    <p:extLst>
      <p:ext uri="{BB962C8B-B14F-4D97-AF65-F5344CB8AC3E}">
        <p14:creationId xmlns:p14="http://schemas.microsoft.com/office/powerpoint/2010/main" val="1117648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789498-5420-4153-8415-A9BA92419371}"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7C85F6-90E5-4187-A421-CAB62BB4457C}" type="slidenum">
              <a:rPr lang="en-US" smtClean="0"/>
              <a:t>‹#›</a:t>
            </a:fld>
            <a:endParaRPr lang="en-US"/>
          </a:p>
        </p:txBody>
      </p:sp>
    </p:spTree>
    <p:extLst>
      <p:ext uri="{BB962C8B-B14F-4D97-AF65-F5344CB8AC3E}">
        <p14:creationId xmlns:p14="http://schemas.microsoft.com/office/powerpoint/2010/main" val="191283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789498-5420-4153-8415-A9BA92419371}" type="datetimeFigureOut">
              <a:rPr lang="en-US" smtClean="0"/>
              <a:t>3/16/2025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7C85F6-90E5-4187-A421-CAB62BB4457C}" type="slidenum">
              <a:rPr lang="en-US" smtClean="0"/>
              <a:t>‹#›</a:t>
            </a:fld>
            <a:endParaRPr lang="en-US"/>
          </a:p>
        </p:txBody>
      </p:sp>
    </p:spTree>
    <p:extLst>
      <p:ext uri="{BB962C8B-B14F-4D97-AF65-F5344CB8AC3E}">
        <p14:creationId xmlns:p14="http://schemas.microsoft.com/office/powerpoint/2010/main" val="3429725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789498-5420-4153-8415-A9BA92419371}" type="datetimeFigureOut">
              <a:rPr lang="en-US" smtClean="0"/>
              <a:t>3/16/2025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7C85F6-90E5-4187-A421-CAB62BB4457C}" type="slidenum">
              <a:rPr lang="en-US" smtClean="0"/>
              <a:t>‹#›</a:t>
            </a:fld>
            <a:endParaRPr lang="en-US"/>
          </a:p>
        </p:txBody>
      </p:sp>
    </p:spTree>
    <p:extLst>
      <p:ext uri="{BB962C8B-B14F-4D97-AF65-F5344CB8AC3E}">
        <p14:creationId xmlns:p14="http://schemas.microsoft.com/office/powerpoint/2010/main" val="2306373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789498-5420-4153-8415-A9BA92419371}" type="datetimeFigureOut">
              <a:rPr lang="en-US" smtClean="0"/>
              <a:t>3/16/2025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7C85F6-90E5-4187-A421-CAB62BB4457C}" type="slidenum">
              <a:rPr lang="en-US" smtClean="0"/>
              <a:t>‹#›</a:t>
            </a:fld>
            <a:endParaRPr lang="en-US"/>
          </a:p>
        </p:txBody>
      </p:sp>
    </p:spTree>
    <p:extLst>
      <p:ext uri="{BB962C8B-B14F-4D97-AF65-F5344CB8AC3E}">
        <p14:creationId xmlns:p14="http://schemas.microsoft.com/office/powerpoint/2010/main" val="488457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789498-5420-4153-8415-A9BA92419371}"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7C85F6-90E5-4187-A421-CAB62BB4457C}" type="slidenum">
              <a:rPr lang="en-US" smtClean="0"/>
              <a:t>‹#›</a:t>
            </a:fld>
            <a:endParaRPr lang="en-US"/>
          </a:p>
        </p:txBody>
      </p:sp>
    </p:spTree>
    <p:extLst>
      <p:ext uri="{BB962C8B-B14F-4D97-AF65-F5344CB8AC3E}">
        <p14:creationId xmlns:p14="http://schemas.microsoft.com/office/powerpoint/2010/main" val="3706975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789498-5420-4153-8415-A9BA92419371}"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7C85F6-90E5-4187-A421-CAB62BB4457C}" type="slidenum">
              <a:rPr lang="en-US" smtClean="0"/>
              <a:t>‹#›</a:t>
            </a:fld>
            <a:endParaRPr lang="en-US"/>
          </a:p>
        </p:txBody>
      </p:sp>
    </p:spTree>
    <p:extLst>
      <p:ext uri="{BB962C8B-B14F-4D97-AF65-F5344CB8AC3E}">
        <p14:creationId xmlns:p14="http://schemas.microsoft.com/office/powerpoint/2010/main" val="416433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789498-5420-4153-8415-A9BA92419371}" type="datetimeFigureOut">
              <a:rPr lang="en-US" smtClean="0"/>
              <a:t>3/16/2025</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87C85F6-90E5-4187-A421-CAB62BB4457C}" type="slidenum">
              <a:rPr lang="en-US" smtClean="0"/>
              <a:t>‹#›</a:t>
            </a:fld>
            <a:endParaRPr lang="en-US"/>
          </a:p>
        </p:txBody>
      </p:sp>
    </p:spTree>
    <p:extLst>
      <p:ext uri="{BB962C8B-B14F-4D97-AF65-F5344CB8AC3E}">
        <p14:creationId xmlns:p14="http://schemas.microsoft.com/office/powerpoint/2010/main" val="7662267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3C37D-00F1-EAEE-03A6-0EEC5C691E9D}"/>
              </a:ext>
            </a:extLst>
          </p:cNvPr>
          <p:cNvSpPr>
            <a:spLocks noGrp="1"/>
          </p:cNvSpPr>
          <p:nvPr>
            <p:ph type="ctrTitle"/>
          </p:nvPr>
        </p:nvSpPr>
        <p:spPr>
          <a:xfrm>
            <a:off x="219182" y="560233"/>
            <a:ext cx="11753636" cy="1825096"/>
          </a:xfrm>
        </p:spPr>
        <p:txBody>
          <a:bodyPr>
            <a:normAutofit/>
          </a:bodyPr>
          <a:lstStyle/>
          <a:p>
            <a:pPr algn="ctr"/>
            <a:r>
              <a:rPr lang="en-US" sz="3600" dirty="0" err="1"/>
              <a:t>Rockbuster</a:t>
            </a:r>
            <a:r>
              <a:rPr lang="en-US" sz="3600" dirty="0"/>
              <a:t> Stealth LLC Data Analytics Project</a:t>
            </a:r>
          </a:p>
        </p:txBody>
      </p:sp>
      <p:sp>
        <p:nvSpPr>
          <p:cNvPr id="3" name="Subtitle 2">
            <a:extLst>
              <a:ext uri="{FF2B5EF4-FFF2-40B4-BE49-F238E27FC236}">
                <a16:creationId xmlns:a16="http://schemas.microsoft.com/office/drawing/2014/main" id="{39A635BB-E20B-A661-7EBE-64472CF61FB0}"/>
              </a:ext>
            </a:extLst>
          </p:cNvPr>
          <p:cNvSpPr>
            <a:spLocks noGrp="1"/>
          </p:cNvSpPr>
          <p:nvPr>
            <p:ph type="subTitle" idx="1"/>
          </p:nvPr>
        </p:nvSpPr>
        <p:spPr>
          <a:xfrm>
            <a:off x="693505" y="2743200"/>
            <a:ext cx="9448800" cy="685800"/>
          </a:xfrm>
        </p:spPr>
        <p:txBody>
          <a:bodyPr/>
          <a:lstStyle/>
          <a:p>
            <a:r>
              <a:rPr lang="en-US" dirty="0"/>
              <a:t>Nastaran Barandish</a:t>
            </a:r>
          </a:p>
        </p:txBody>
      </p:sp>
    </p:spTree>
    <p:extLst>
      <p:ext uri="{BB962C8B-B14F-4D97-AF65-F5344CB8AC3E}">
        <p14:creationId xmlns:p14="http://schemas.microsoft.com/office/powerpoint/2010/main" val="180162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F4300-8F7E-6C78-B456-4BFABB08AC0B}"/>
              </a:ext>
            </a:extLst>
          </p:cNvPr>
          <p:cNvSpPr>
            <a:spLocks noGrp="1"/>
          </p:cNvSpPr>
          <p:nvPr>
            <p:ph type="title"/>
          </p:nvPr>
        </p:nvSpPr>
        <p:spPr>
          <a:xfrm>
            <a:off x="2895600" y="764373"/>
            <a:ext cx="8610600" cy="1293028"/>
          </a:xfrm>
        </p:spPr>
        <p:txBody>
          <a:bodyPr>
            <a:normAutofit/>
          </a:bodyPr>
          <a:lstStyle/>
          <a:p>
            <a:r>
              <a:rPr lang="en-US" dirty="0"/>
              <a:t>Top 5 Customers </a:t>
            </a:r>
          </a:p>
        </p:txBody>
      </p:sp>
      <p:sp>
        <p:nvSpPr>
          <p:cNvPr id="3" name="Content Placeholder 2">
            <a:extLst>
              <a:ext uri="{FF2B5EF4-FFF2-40B4-BE49-F238E27FC236}">
                <a16:creationId xmlns:a16="http://schemas.microsoft.com/office/drawing/2014/main" id="{8CD33BAA-7B4D-D9E1-96E7-CBB1EAE9829D}"/>
              </a:ext>
            </a:extLst>
          </p:cNvPr>
          <p:cNvSpPr>
            <a:spLocks noGrp="1"/>
          </p:cNvSpPr>
          <p:nvPr>
            <p:ph idx="1"/>
          </p:nvPr>
        </p:nvSpPr>
        <p:spPr>
          <a:xfrm>
            <a:off x="677333" y="2194560"/>
            <a:ext cx="5816600" cy="4024125"/>
          </a:xfrm>
        </p:spPr>
        <p:txBody>
          <a:bodyPr>
            <a:normAutofit/>
          </a:bodyPr>
          <a:lstStyle/>
          <a:p>
            <a:r>
              <a:rPr lang="en-US" dirty="0"/>
              <a:t>The sixth visualization is a horizontal bar chart that displays </a:t>
            </a:r>
            <a:r>
              <a:rPr lang="en-US" dirty="0" err="1"/>
              <a:t>Rockbuster's</a:t>
            </a:r>
            <a:r>
              <a:rPr lang="en-US" dirty="0"/>
              <a:t> top 5 customers ranked by the total payments they have made. These high-value customers are distributed across different cities and represent a crucial segment for understanding customer loyalty and spending behavior. This data can help </a:t>
            </a:r>
            <a:r>
              <a:rPr lang="en-US" dirty="0" err="1"/>
              <a:t>Rockbuster</a:t>
            </a:r>
            <a:r>
              <a:rPr lang="en-US" dirty="0"/>
              <a:t> tailor special promotions or loyalty programs for its most valuable clients, supporting customer retention and increased revenue generation.</a:t>
            </a:r>
          </a:p>
        </p:txBody>
      </p:sp>
      <p:pic>
        <p:nvPicPr>
          <p:cNvPr id="5" name="Picture 4" descr="A graph with blue rectangular bars&#10;&#10;AI-generated content may be incorrect.">
            <a:extLst>
              <a:ext uri="{FF2B5EF4-FFF2-40B4-BE49-F238E27FC236}">
                <a16:creationId xmlns:a16="http://schemas.microsoft.com/office/drawing/2014/main" id="{652328CE-FF9D-75EF-61CE-11F5279210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0" y="2820829"/>
            <a:ext cx="4521200" cy="2543174"/>
          </a:xfrm>
          <a:prstGeom prst="rect">
            <a:avLst/>
          </a:prstGeom>
        </p:spPr>
      </p:pic>
    </p:spTree>
    <p:extLst>
      <p:ext uri="{BB962C8B-B14F-4D97-AF65-F5344CB8AC3E}">
        <p14:creationId xmlns:p14="http://schemas.microsoft.com/office/powerpoint/2010/main" val="1515617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17D78-29CC-80DF-25DC-79DAB4D9D617}"/>
              </a:ext>
            </a:extLst>
          </p:cNvPr>
          <p:cNvSpPr>
            <a:spLocks noGrp="1"/>
          </p:cNvSpPr>
          <p:nvPr>
            <p:ph type="title"/>
          </p:nvPr>
        </p:nvSpPr>
        <p:spPr/>
        <p:txBody>
          <a:bodyPr/>
          <a:lstStyle/>
          <a:p>
            <a:r>
              <a:rPr lang="en-US" dirty="0"/>
              <a:t>Key Findings</a:t>
            </a:r>
          </a:p>
        </p:txBody>
      </p:sp>
      <p:graphicFrame>
        <p:nvGraphicFramePr>
          <p:cNvPr id="16" name="Rectangle 1">
            <a:extLst>
              <a:ext uri="{FF2B5EF4-FFF2-40B4-BE49-F238E27FC236}">
                <a16:creationId xmlns:a16="http://schemas.microsoft.com/office/drawing/2014/main" id="{A1BDF4FA-14D6-0040-8C4E-36987DDA3012}"/>
              </a:ext>
            </a:extLst>
          </p:cNvPr>
          <p:cNvGraphicFramePr>
            <a:graphicFrameLocks noGrp="1"/>
          </p:cNvGraphicFramePr>
          <p:nvPr>
            <p:ph idx="1"/>
          </p:nvPr>
        </p:nvGraphicFramePr>
        <p:xfrm>
          <a:off x="685800" y="2194560"/>
          <a:ext cx="10820400" cy="4024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6841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CE5AE-F3F4-D716-64AC-B8FE74079F24}"/>
              </a:ext>
            </a:extLst>
          </p:cNvPr>
          <p:cNvSpPr>
            <a:spLocks noGrp="1"/>
          </p:cNvSpPr>
          <p:nvPr>
            <p:ph type="title"/>
          </p:nvPr>
        </p:nvSpPr>
        <p:spPr>
          <a:xfrm>
            <a:off x="619760" y="764373"/>
            <a:ext cx="6832600" cy="1293028"/>
          </a:xfrm>
        </p:spPr>
        <p:txBody>
          <a:bodyPr>
            <a:normAutofit/>
          </a:bodyPr>
          <a:lstStyle/>
          <a:p>
            <a:r>
              <a:rPr lang="en-US" dirty="0"/>
              <a:t>Conclusion &amp; Recommendation </a:t>
            </a:r>
          </a:p>
        </p:txBody>
      </p:sp>
      <p:sp>
        <p:nvSpPr>
          <p:cNvPr id="3" name="Content Placeholder 2">
            <a:extLst>
              <a:ext uri="{FF2B5EF4-FFF2-40B4-BE49-F238E27FC236}">
                <a16:creationId xmlns:a16="http://schemas.microsoft.com/office/drawing/2014/main" id="{74FA3BF5-A1E9-E8B7-8A78-8100363DC25C}"/>
              </a:ext>
            </a:extLst>
          </p:cNvPr>
          <p:cNvSpPr>
            <a:spLocks noGrp="1"/>
          </p:cNvSpPr>
          <p:nvPr>
            <p:ph idx="1"/>
          </p:nvPr>
        </p:nvSpPr>
        <p:spPr>
          <a:xfrm>
            <a:off x="619760" y="2194560"/>
            <a:ext cx="6832600" cy="4024125"/>
          </a:xfrm>
        </p:spPr>
        <p:txBody>
          <a:bodyPr>
            <a:normAutofit/>
          </a:bodyPr>
          <a:lstStyle/>
          <a:p>
            <a:r>
              <a:rPr lang="en-US" sz="1400" b="1" dirty="0"/>
              <a:t>Conclusion:</a:t>
            </a:r>
            <a:r>
              <a:rPr lang="en-US" sz="1400" dirty="0"/>
              <a:t> </a:t>
            </a:r>
            <a:r>
              <a:rPr lang="en-US" sz="1400" dirty="0" err="1"/>
              <a:t>Rockbuster</a:t>
            </a:r>
            <a:r>
              <a:rPr lang="en-US" sz="1400" dirty="0"/>
              <a:t> Stealth LLC has a unique opportunity to leverage its existing movie inventory and customer insights to compete effectively in the online video rental market. The data reveals that Asia is a crucial market, with high revenue generation and a significant customer base. By optimizing rental durations, targeting marketing efforts, and localizing the movie catalog, </a:t>
            </a:r>
            <a:r>
              <a:rPr lang="en-US" sz="1400" dirty="0" err="1"/>
              <a:t>Rockbuster</a:t>
            </a:r>
            <a:r>
              <a:rPr lang="en-US" sz="1400" dirty="0"/>
              <a:t> can establish a strong foothold in the digital rental space and drive growth in the competitive landscape.</a:t>
            </a:r>
          </a:p>
          <a:p>
            <a:r>
              <a:rPr lang="en-US" sz="1400" b="1" dirty="0"/>
              <a:t>Recommendations:</a:t>
            </a:r>
            <a:endParaRPr lang="en-US" sz="1400" dirty="0"/>
          </a:p>
          <a:p>
            <a:pPr>
              <a:buFont typeface="Courier New" panose="02070309020205020404" pitchFamily="49" charset="0"/>
              <a:buChar char="o"/>
            </a:pPr>
            <a:r>
              <a:rPr lang="en-US" sz="1400" dirty="0"/>
              <a:t>Conduct further analysis by stratifying movie rental data by rental rates and lengths to identify additional revenue opportunities.</a:t>
            </a:r>
          </a:p>
          <a:p>
            <a:pPr>
              <a:buFont typeface="Courier New" panose="02070309020205020404" pitchFamily="49" charset="0"/>
              <a:buChar char="o"/>
            </a:pPr>
            <a:r>
              <a:rPr lang="en-US" sz="1400" dirty="0"/>
              <a:t>Set online rental durations between three and seven days, aligning with current rental patterns.</a:t>
            </a:r>
          </a:p>
          <a:p>
            <a:pPr>
              <a:buFont typeface="Courier New" panose="02070309020205020404" pitchFamily="49" charset="0"/>
              <a:buChar char="o"/>
            </a:pPr>
            <a:r>
              <a:rPr lang="en-US" sz="1400" dirty="0"/>
              <a:t>Focus marketing efforts in Asia to target its large customer base and maximize revenue potential.</a:t>
            </a:r>
          </a:p>
          <a:p>
            <a:pPr>
              <a:buFont typeface="Courier New" panose="02070309020205020404" pitchFamily="49" charset="0"/>
              <a:buChar char="o"/>
            </a:pPr>
            <a:r>
              <a:rPr lang="en-US" sz="1400" dirty="0"/>
              <a:t>Expand the movie catalog to include more films in Asian languages, catering to the preferences of the dominant market</a:t>
            </a:r>
          </a:p>
          <a:p>
            <a:endParaRPr lang="en-US" sz="1400" dirty="0"/>
          </a:p>
        </p:txBody>
      </p:sp>
      <p:pic>
        <p:nvPicPr>
          <p:cNvPr id="7" name="Graphic 6" descr="Playbook">
            <a:extLst>
              <a:ext uri="{FF2B5EF4-FFF2-40B4-BE49-F238E27FC236}">
                <a16:creationId xmlns:a16="http://schemas.microsoft.com/office/drawing/2014/main" id="{FEFBB7B6-E720-BC0C-6D0A-0BC2CBB04E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61238" y="1659923"/>
            <a:ext cx="3644962" cy="3644962"/>
          </a:xfrm>
          <a:prstGeom prst="rect">
            <a:avLst/>
          </a:prstGeom>
        </p:spPr>
      </p:pic>
    </p:spTree>
    <p:extLst>
      <p:ext uri="{BB962C8B-B14F-4D97-AF65-F5344CB8AC3E}">
        <p14:creationId xmlns:p14="http://schemas.microsoft.com/office/powerpoint/2010/main" val="2372503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DEB55-1E85-109D-73FE-A0C07F238BC9}"/>
              </a:ext>
            </a:extLst>
          </p:cNvPr>
          <p:cNvSpPr>
            <a:spLocks noGrp="1"/>
          </p:cNvSpPr>
          <p:nvPr>
            <p:ph type="title"/>
          </p:nvPr>
        </p:nvSpPr>
        <p:spPr>
          <a:xfrm>
            <a:off x="2299699" y="784922"/>
            <a:ext cx="8610600" cy="1293028"/>
          </a:xfrm>
        </p:spPr>
        <p:txBody>
          <a:bodyPr/>
          <a:lstStyle/>
          <a:p>
            <a:pPr algn="l"/>
            <a:r>
              <a:rPr lang="en-US" dirty="0"/>
              <a:t>Introduction</a:t>
            </a:r>
          </a:p>
        </p:txBody>
      </p:sp>
      <p:sp>
        <p:nvSpPr>
          <p:cNvPr id="3" name="Content Placeholder 2">
            <a:extLst>
              <a:ext uri="{FF2B5EF4-FFF2-40B4-BE49-F238E27FC236}">
                <a16:creationId xmlns:a16="http://schemas.microsoft.com/office/drawing/2014/main" id="{383EA100-5770-1E21-866C-74DAD9122665}"/>
              </a:ext>
            </a:extLst>
          </p:cNvPr>
          <p:cNvSpPr>
            <a:spLocks noGrp="1"/>
          </p:cNvSpPr>
          <p:nvPr>
            <p:ph idx="1"/>
          </p:nvPr>
        </p:nvSpPr>
        <p:spPr>
          <a:xfrm>
            <a:off x="511139" y="2250040"/>
            <a:ext cx="10820400" cy="4359063"/>
          </a:xfrm>
        </p:spPr>
        <p:txBody>
          <a:bodyPr/>
          <a:lstStyle/>
          <a:p>
            <a:pPr algn="just">
              <a:buNone/>
            </a:pPr>
            <a:r>
              <a:rPr lang="en-US" dirty="0"/>
              <a:t>   </a:t>
            </a:r>
            <a:r>
              <a:rPr lang="en-US" dirty="0" err="1"/>
              <a:t>Rockbuster</a:t>
            </a:r>
            <a:r>
              <a:rPr lang="en-US" dirty="0"/>
              <a:t> Stealth LLC, a global movie rental company, has long operated on a store-based rental model. However, with the rise of competitors like Netflix and Amazon Prime, the company faces significant challenges in maintaining its market share. To adapt and stay competitive, </a:t>
            </a:r>
            <a:r>
              <a:rPr lang="en-US" dirty="0" err="1"/>
              <a:t>Rockbuster's</a:t>
            </a:r>
            <a:r>
              <a:rPr lang="en-US" dirty="0"/>
              <a:t> management plans to leverage its extensive movie inventory to launch an online video rental service.</a:t>
            </a:r>
          </a:p>
          <a:p>
            <a:pPr algn="just"/>
            <a:r>
              <a:rPr lang="en-US" dirty="0"/>
              <a:t>This project aims to analyze </a:t>
            </a:r>
            <a:r>
              <a:rPr lang="en-US" dirty="0" err="1"/>
              <a:t>Rockbuster's</a:t>
            </a:r>
            <a:r>
              <a:rPr lang="en-US" dirty="0"/>
              <a:t> payment, film inventory, and customer data to uncover insights that will shape its 2020 strategy for entering the online rental space. By answering key questions—such as which movies generate the most revenue or where the high-value customers are located—this analysis provides actionable recommendations for a successful transition to the digital market</a:t>
            </a:r>
          </a:p>
          <a:p>
            <a:endParaRPr lang="en-US" dirty="0"/>
          </a:p>
        </p:txBody>
      </p:sp>
    </p:spTree>
    <p:extLst>
      <p:ext uri="{BB962C8B-B14F-4D97-AF65-F5344CB8AC3E}">
        <p14:creationId xmlns:p14="http://schemas.microsoft.com/office/powerpoint/2010/main" val="3171593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14D20-14C7-C6EA-52B0-E8E1F221AC0E}"/>
              </a:ext>
            </a:extLst>
          </p:cNvPr>
          <p:cNvSpPr>
            <a:spLocks noGrp="1"/>
          </p:cNvSpPr>
          <p:nvPr>
            <p:ph type="title"/>
          </p:nvPr>
        </p:nvSpPr>
        <p:spPr>
          <a:xfrm>
            <a:off x="2505182" y="661631"/>
            <a:ext cx="8610600" cy="1293028"/>
          </a:xfrm>
        </p:spPr>
        <p:txBody>
          <a:bodyPr/>
          <a:lstStyle/>
          <a:p>
            <a:pPr algn="l"/>
            <a:r>
              <a:rPr lang="en-US" dirty="0"/>
              <a:t>Objective &amp; Key Questions</a:t>
            </a:r>
          </a:p>
        </p:txBody>
      </p:sp>
      <p:sp>
        <p:nvSpPr>
          <p:cNvPr id="3" name="Content Placeholder 2">
            <a:extLst>
              <a:ext uri="{FF2B5EF4-FFF2-40B4-BE49-F238E27FC236}">
                <a16:creationId xmlns:a16="http://schemas.microsoft.com/office/drawing/2014/main" id="{65E1DFFA-458F-703C-A674-9062742823B7}"/>
              </a:ext>
            </a:extLst>
          </p:cNvPr>
          <p:cNvSpPr>
            <a:spLocks noGrp="1"/>
          </p:cNvSpPr>
          <p:nvPr>
            <p:ph idx="1"/>
          </p:nvPr>
        </p:nvSpPr>
        <p:spPr>
          <a:xfrm>
            <a:off x="685800" y="2039420"/>
            <a:ext cx="10820400" cy="4818580"/>
          </a:xfrm>
        </p:spPr>
        <p:txBody>
          <a:bodyPr>
            <a:normAutofit lnSpcReduction="10000"/>
          </a:bodyPr>
          <a:lstStyle/>
          <a:p>
            <a:pPr algn="just">
              <a:buNone/>
            </a:pPr>
            <a:r>
              <a:rPr lang="en-US" b="1" dirty="0"/>
              <a:t>Objective:</a:t>
            </a:r>
          </a:p>
          <a:p>
            <a:pPr algn="just">
              <a:buNone/>
            </a:pPr>
            <a:r>
              <a:rPr lang="en-US" dirty="0"/>
              <a:t>   Analyze </a:t>
            </a:r>
            <a:r>
              <a:rPr lang="en-US" dirty="0" err="1"/>
              <a:t>Rockbuster's</a:t>
            </a:r>
            <a:r>
              <a:rPr lang="en-US" dirty="0"/>
              <a:t> payment, film inventory, and customer data to uncover valuable insights that will guide the company's transition to an online video rental service in 2020. The goal is to understand customer behavior, revenue trends, and geographic opportunities to create an effective digital expansion strategy.</a:t>
            </a:r>
          </a:p>
          <a:p>
            <a:pPr algn="just">
              <a:buNone/>
            </a:pPr>
            <a:endParaRPr lang="en-US" b="1" dirty="0"/>
          </a:p>
          <a:p>
            <a:pPr algn="just">
              <a:buNone/>
            </a:pPr>
            <a:r>
              <a:rPr lang="en-US" b="1" dirty="0"/>
              <a:t>Key Questions</a:t>
            </a:r>
            <a:endParaRPr lang="en-US" dirty="0"/>
          </a:p>
          <a:p>
            <a:pPr algn="just">
              <a:buFont typeface="Arial" panose="020B0604020202020204" pitchFamily="34" charset="0"/>
              <a:buChar char="•"/>
            </a:pPr>
            <a:r>
              <a:rPr lang="en-US" dirty="0"/>
              <a:t>Which movies generated the highest and lowest revenue?</a:t>
            </a:r>
          </a:p>
          <a:p>
            <a:pPr algn="just">
              <a:buFont typeface="Arial" panose="020B0604020202020204" pitchFamily="34" charset="0"/>
              <a:buChar char="•"/>
            </a:pPr>
            <a:r>
              <a:rPr lang="en-US" dirty="0"/>
              <a:t>What are the top 10 countries with the highest customer base?</a:t>
            </a:r>
          </a:p>
          <a:p>
            <a:pPr algn="just">
              <a:buFont typeface="Arial" panose="020B0604020202020204" pitchFamily="34" charset="0"/>
              <a:buChar char="•"/>
            </a:pPr>
            <a:r>
              <a:rPr lang="en-US" dirty="0"/>
              <a:t>Which cities are home to </a:t>
            </a:r>
            <a:r>
              <a:rPr lang="en-US" dirty="0" err="1"/>
              <a:t>Rockbuster's</a:t>
            </a:r>
            <a:r>
              <a:rPr lang="en-US" dirty="0"/>
              <a:t> top customers?</a:t>
            </a:r>
          </a:p>
          <a:p>
            <a:pPr algn="just">
              <a:buFont typeface="Arial" panose="020B0604020202020204" pitchFamily="34" charset="0"/>
              <a:buChar char="•"/>
            </a:pPr>
            <a:r>
              <a:rPr lang="en-US" dirty="0"/>
              <a:t>Who are the top 5 customers, and what is their contribution to revenue?</a:t>
            </a:r>
          </a:p>
          <a:p>
            <a:pPr algn="just">
              <a:buFont typeface="Arial" panose="020B0604020202020204" pitchFamily="34" charset="0"/>
              <a:buChar char="•"/>
            </a:pPr>
            <a:r>
              <a:rPr lang="en-US" dirty="0"/>
              <a:t>How do revenues differ across countries and regions?</a:t>
            </a:r>
          </a:p>
          <a:p>
            <a:endParaRPr lang="en-US" dirty="0"/>
          </a:p>
        </p:txBody>
      </p:sp>
    </p:spTree>
    <p:extLst>
      <p:ext uri="{BB962C8B-B14F-4D97-AF65-F5344CB8AC3E}">
        <p14:creationId xmlns:p14="http://schemas.microsoft.com/office/powerpoint/2010/main" val="1023058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F0FB-4B90-CAC5-4663-20AB00069345}"/>
              </a:ext>
            </a:extLst>
          </p:cNvPr>
          <p:cNvSpPr>
            <a:spLocks noGrp="1"/>
          </p:cNvSpPr>
          <p:nvPr>
            <p:ph type="title"/>
          </p:nvPr>
        </p:nvSpPr>
        <p:spPr>
          <a:xfrm>
            <a:off x="2895600" y="764373"/>
            <a:ext cx="8610600" cy="1293028"/>
          </a:xfrm>
        </p:spPr>
        <p:txBody>
          <a:bodyPr>
            <a:normAutofit/>
          </a:bodyPr>
          <a:lstStyle/>
          <a:p>
            <a:pPr marL="228600" marR="0" lvl="0" indent="-228600" defTabSz="914400" rtl="0" eaLnBrk="1" fontAlgn="auto" latinLnBrk="0" hangingPunct="1">
              <a:spcBef>
                <a:spcPts val="1000"/>
              </a:spcBef>
              <a:spcAft>
                <a:spcPts val="0"/>
              </a:spcAft>
              <a:tabLst/>
              <a:defRPr/>
            </a:pPr>
            <a:r>
              <a:rPr kumimoji="0" lang="en-US" b="1" i="0" u="none" strike="noStrike" kern="1200" cap="none" spc="0" normalizeH="0" baseline="0" noProof="0">
                <a:ln>
                  <a:noFill/>
                </a:ln>
                <a:effectLst/>
                <a:uLnTx/>
                <a:uFillTx/>
                <a:latin typeface="Century Gothic" panose="020B0502020202020204"/>
                <a:ea typeface="+mn-ea"/>
                <a:cs typeface="+mn-cs"/>
              </a:rPr>
              <a:t>Total Revenue Overview</a:t>
            </a:r>
            <a:br>
              <a:rPr kumimoji="0" lang="en-US" b="0" i="0" u="none" strike="noStrike" kern="1200" cap="none" spc="0" normalizeH="0" baseline="0" noProof="0">
                <a:ln>
                  <a:noFill/>
                </a:ln>
                <a:effectLst/>
                <a:uLnTx/>
                <a:uFillTx/>
                <a:latin typeface="Century Gothic" panose="020B0502020202020204"/>
                <a:ea typeface="+mn-ea"/>
                <a:cs typeface="+mn-cs"/>
              </a:rPr>
            </a:br>
            <a:endParaRPr lang="en-US"/>
          </a:p>
        </p:txBody>
      </p:sp>
      <p:sp>
        <p:nvSpPr>
          <p:cNvPr id="3" name="Content Placeholder 2">
            <a:extLst>
              <a:ext uri="{FF2B5EF4-FFF2-40B4-BE49-F238E27FC236}">
                <a16:creationId xmlns:a16="http://schemas.microsoft.com/office/drawing/2014/main" id="{381B1E39-057E-54A1-6BB6-5CDBBF70CFC8}"/>
              </a:ext>
            </a:extLst>
          </p:cNvPr>
          <p:cNvSpPr>
            <a:spLocks noGrp="1"/>
          </p:cNvSpPr>
          <p:nvPr>
            <p:ph idx="1"/>
          </p:nvPr>
        </p:nvSpPr>
        <p:spPr>
          <a:xfrm>
            <a:off x="677333" y="2194560"/>
            <a:ext cx="5816600" cy="4024125"/>
          </a:xfrm>
        </p:spPr>
        <p:txBody>
          <a:bodyPr>
            <a:normAutofit/>
          </a:bodyPr>
          <a:lstStyle/>
          <a:p>
            <a:r>
              <a:rPr lang="en-US"/>
              <a:t>The total revenue generated by </a:t>
            </a:r>
            <a:r>
              <a:rPr lang="en-US" err="1"/>
              <a:t>Rockbuster</a:t>
            </a:r>
            <a:r>
              <a:rPr lang="en-US"/>
              <a:t> Stealth LLC across all movies, customers, and regions amounts to $61,312.04. This figure serves as a baseline for analyzing the contributions of high and low-performing movies, top customers, and revenue distribution by country and region. It highlights the company's current performance and lays the groundwork for identifying key opportunities to enhance growth through its online expansion.</a:t>
            </a:r>
          </a:p>
          <a:p>
            <a:endParaRPr lang="en-US"/>
          </a:p>
        </p:txBody>
      </p:sp>
      <p:pic>
        <p:nvPicPr>
          <p:cNvPr id="7" name="Graphic 6" descr="CRM Customer Insights App">
            <a:extLst>
              <a:ext uri="{FF2B5EF4-FFF2-40B4-BE49-F238E27FC236}">
                <a16:creationId xmlns:a16="http://schemas.microsoft.com/office/drawing/2014/main" id="{1B7898C4-1C9E-FD6C-D5E8-207A753F69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5931" y="2272748"/>
            <a:ext cx="3639337" cy="3639337"/>
          </a:xfrm>
          <a:prstGeom prst="rect">
            <a:avLst/>
          </a:prstGeom>
        </p:spPr>
      </p:pic>
    </p:spTree>
    <p:extLst>
      <p:ext uri="{BB962C8B-B14F-4D97-AF65-F5344CB8AC3E}">
        <p14:creationId xmlns:p14="http://schemas.microsoft.com/office/powerpoint/2010/main" val="2338338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C6EBE12-9B3E-43CB-B552-2C7A138537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Picture 9">
            <a:extLst>
              <a:ext uri="{FF2B5EF4-FFF2-40B4-BE49-F238E27FC236}">
                <a16:creationId xmlns:a16="http://schemas.microsoft.com/office/drawing/2014/main" id="{137465C4-4FD6-41C0-9B8F-23FDEF4244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83E140F9-71A8-F736-ED51-C828790EA3E6}"/>
              </a:ext>
            </a:extLst>
          </p:cNvPr>
          <p:cNvSpPr>
            <a:spLocks noGrp="1"/>
          </p:cNvSpPr>
          <p:nvPr>
            <p:ph type="title"/>
          </p:nvPr>
        </p:nvSpPr>
        <p:spPr>
          <a:xfrm>
            <a:off x="1" y="764373"/>
            <a:ext cx="5823856" cy="1293028"/>
          </a:xfrm>
        </p:spPr>
        <p:txBody>
          <a:bodyPr>
            <a:normAutofit/>
          </a:bodyPr>
          <a:lstStyle/>
          <a:p>
            <a:r>
              <a:rPr lang="en-US" dirty="0">
                <a:solidFill>
                  <a:schemeClr val="bg1"/>
                </a:solidFill>
              </a:rPr>
              <a:t>Top 10 High-Revenue Movies</a:t>
            </a:r>
          </a:p>
        </p:txBody>
      </p:sp>
      <p:sp>
        <p:nvSpPr>
          <p:cNvPr id="3" name="Content Placeholder 2">
            <a:extLst>
              <a:ext uri="{FF2B5EF4-FFF2-40B4-BE49-F238E27FC236}">
                <a16:creationId xmlns:a16="http://schemas.microsoft.com/office/drawing/2014/main" id="{1796AC3A-3620-A8C2-CE4C-78E74DEC3EA1}"/>
              </a:ext>
            </a:extLst>
          </p:cNvPr>
          <p:cNvSpPr>
            <a:spLocks noGrp="1"/>
          </p:cNvSpPr>
          <p:nvPr>
            <p:ph idx="1"/>
          </p:nvPr>
        </p:nvSpPr>
        <p:spPr>
          <a:xfrm>
            <a:off x="671267" y="2584978"/>
            <a:ext cx="4753466" cy="4024125"/>
          </a:xfrm>
        </p:spPr>
        <p:txBody>
          <a:bodyPr>
            <a:normAutofit/>
          </a:bodyPr>
          <a:lstStyle/>
          <a:p>
            <a:r>
              <a:rPr lang="en-US" sz="1800" dirty="0">
                <a:solidFill>
                  <a:schemeClr val="bg1"/>
                </a:solidFill>
              </a:rPr>
              <a:t>The first visualization highlights the top 10 movies that generated the highest revenue for </a:t>
            </a:r>
            <a:r>
              <a:rPr lang="en-US" sz="1800" dirty="0" err="1">
                <a:solidFill>
                  <a:schemeClr val="bg1"/>
                </a:solidFill>
              </a:rPr>
              <a:t>Rockbuster</a:t>
            </a:r>
            <a:r>
              <a:rPr lang="en-US" sz="1800" dirty="0">
                <a:solidFill>
                  <a:schemeClr val="bg1"/>
                </a:solidFill>
              </a:rPr>
              <a:t>. These movies represent the most popular titles in the company's inventory, showcasing customer preferences and high-demand films. By focusing on these titles, </a:t>
            </a:r>
            <a:r>
              <a:rPr lang="en-US" sz="1800" dirty="0" err="1">
                <a:solidFill>
                  <a:schemeClr val="bg1"/>
                </a:solidFill>
              </a:rPr>
              <a:t>Rockbuster</a:t>
            </a:r>
            <a:r>
              <a:rPr lang="en-US" sz="1800" dirty="0">
                <a:solidFill>
                  <a:schemeClr val="bg1"/>
                </a:solidFill>
              </a:rPr>
              <a:t> can identify key trends in genre or audience appeal to inform future strategies. </a:t>
            </a:r>
          </a:p>
        </p:txBody>
      </p:sp>
      <p:sp useBgFill="1">
        <p:nvSpPr>
          <p:cNvPr id="11" name="Rounded Rectangle 14">
            <a:extLst>
              <a:ext uri="{FF2B5EF4-FFF2-40B4-BE49-F238E27FC236}">
                <a16:creationId xmlns:a16="http://schemas.microsoft.com/office/drawing/2014/main" id="{AF2529C0-FA6B-474D-B1E5-73BA7011F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1066164"/>
            <a:ext cx="5305958"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with blue lines&#10;&#10;AI-generated content may be incorrect.">
            <a:extLst>
              <a:ext uri="{FF2B5EF4-FFF2-40B4-BE49-F238E27FC236}">
                <a16:creationId xmlns:a16="http://schemas.microsoft.com/office/drawing/2014/main" id="{4FC598B3-7C50-C32E-82E8-664948D66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7004" y="2334699"/>
            <a:ext cx="4683948" cy="2611300"/>
          </a:xfrm>
          <a:prstGeom prst="rect">
            <a:avLst/>
          </a:prstGeom>
        </p:spPr>
      </p:pic>
    </p:spTree>
    <p:extLst>
      <p:ext uri="{BB962C8B-B14F-4D97-AF65-F5344CB8AC3E}">
        <p14:creationId xmlns:p14="http://schemas.microsoft.com/office/powerpoint/2010/main" val="319021920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C6EBE12-9B3E-43CB-B552-2C7A138537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17">
            <a:extLst>
              <a:ext uri="{FF2B5EF4-FFF2-40B4-BE49-F238E27FC236}">
                <a16:creationId xmlns:a16="http://schemas.microsoft.com/office/drawing/2014/main" id="{137465C4-4FD6-41C0-9B8F-23FDEF4244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12756F9C-6367-5176-92D7-991714436560}"/>
              </a:ext>
            </a:extLst>
          </p:cNvPr>
          <p:cNvSpPr>
            <a:spLocks noGrp="1"/>
          </p:cNvSpPr>
          <p:nvPr>
            <p:ph type="title"/>
          </p:nvPr>
        </p:nvSpPr>
        <p:spPr>
          <a:xfrm>
            <a:off x="-485454" y="794936"/>
            <a:ext cx="6177338" cy="1293028"/>
          </a:xfrm>
        </p:spPr>
        <p:txBody>
          <a:bodyPr>
            <a:normAutofit/>
          </a:bodyPr>
          <a:lstStyle/>
          <a:p>
            <a:r>
              <a:rPr lang="en-US" dirty="0">
                <a:solidFill>
                  <a:schemeClr val="bg1"/>
                </a:solidFill>
              </a:rPr>
              <a:t>Movies with Lowest Revenue</a:t>
            </a:r>
          </a:p>
        </p:txBody>
      </p:sp>
      <p:sp>
        <p:nvSpPr>
          <p:cNvPr id="3" name="Content Placeholder 2">
            <a:extLst>
              <a:ext uri="{FF2B5EF4-FFF2-40B4-BE49-F238E27FC236}">
                <a16:creationId xmlns:a16="http://schemas.microsoft.com/office/drawing/2014/main" id="{57F025EE-2DE9-E1B3-2D31-7FA482066757}"/>
              </a:ext>
            </a:extLst>
          </p:cNvPr>
          <p:cNvSpPr>
            <a:spLocks noGrp="1"/>
          </p:cNvSpPr>
          <p:nvPr>
            <p:ph idx="1"/>
          </p:nvPr>
        </p:nvSpPr>
        <p:spPr>
          <a:xfrm>
            <a:off x="685801" y="2194560"/>
            <a:ext cx="4753466" cy="4024125"/>
          </a:xfrm>
        </p:spPr>
        <p:txBody>
          <a:bodyPr>
            <a:normAutofit/>
          </a:bodyPr>
          <a:lstStyle/>
          <a:p>
            <a:r>
              <a:rPr lang="en-US" sz="1800" dirty="0">
                <a:solidFill>
                  <a:schemeClr val="bg1"/>
                </a:solidFill>
              </a:rPr>
              <a:t>The second visualization highlights the ten movies that contributed the least to </a:t>
            </a:r>
            <a:r>
              <a:rPr lang="en-US" sz="1800" dirty="0" err="1">
                <a:solidFill>
                  <a:schemeClr val="bg1"/>
                </a:solidFill>
              </a:rPr>
              <a:t>Rockbuster's</a:t>
            </a:r>
            <a:r>
              <a:rPr lang="en-US" sz="1800" dirty="0">
                <a:solidFill>
                  <a:schemeClr val="bg1"/>
                </a:solidFill>
              </a:rPr>
              <a:t> revenue. These movies represent the least-rented titles in the inventory, offering insights into customer preferences and identifying underperforming content. Such information can help </a:t>
            </a:r>
            <a:r>
              <a:rPr lang="en-US" sz="1800" dirty="0" err="1">
                <a:solidFill>
                  <a:schemeClr val="bg1"/>
                </a:solidFill>
              </a:rPr>
              <a:t>Rockbuster</a:t>
            </a:r>
            <a:r>
              <a:rPr lang="en-US" sz="1800" dirty="0">
                <a:solidFill>
                  <a:schemeClr val="bg1"/>
                </a:solidFill>
              </a:rPr>
              <a:t> decide which movies to promote differently or consider for future content adjustments.</a:t>
            </a:r>
          </a:p>
        </p:txBody>
      </p:sp>
      <p:sp useBgFill="1">
        <p:nvSpPr>
          <p:cNvPr id="20" name="Rounded Rectangle 14">
            <a:extLst>
              <a:ext uri="{FF2B5EF4-FFF2-40B4-BE49-F238E27FC236}">
                <a16:creationId xmlns:a16="http://schemas.microsoft.com/office/drawing/2014/main" id="{AF2529C0-FA6B-474D-B1E5-73BA7011F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1066164"/>
            <a:ext cx="5305958"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graph of a number of blue and white bars&#10;&#10;AI-generated content may be incorrect.">
            <a:extLst>
              <a:ext uri="{FF2B5EF4-FFF2-40B4-BE49-F238E27FC236}">
                <a16:creationId xmlns:a16="http://schemas.microsoft.com/office/drawing/2014/main" id="{3EB057E9-289E-CB96-2C6A-05004AC212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7004" y="2346409"/>
            <a:ext cx="4683948" cy="2587881"/>
          </a:xfrm>
          <a:prstGeom prst="rect">
            <a:avLst/>
          </a:prstGeom>
        </p:spPr>
      </p:pic>
    </p:spTree>
    <p:extLst>
      <p:ext uri="{BB962C8B-B14F-4D97-AF65-F5344CB8AC3E}">
        <p14:creationId xmlns:p14="http://schemas.microsoft.com/office/powerpoint/2010/main" val="131328929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C6EBE12-9B3E-43CB-B552-2C7A138537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 name="Picture 11">
            <a:extLst>
              <a:ext uri="{FF2B5EF4-FFF2-40B4-BE49-F238E27FC236}">
                <a16:creationId xmlns:a16="http://schemas.microsoft.com/office/drawing/2014/main" id="{137465C4-4FD6-41C0-9B8F-23FDEF4244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E8C11421-080B-2746-9ABE-0B2B708B1F11}"/>
              </a:ext>
            </a:extLst>
          </p:cNvPr>
          <p:cNvSpPr>
            <a:spLocks noGrp="1"/>
          </p:cNvSpPr>
          <p:nvPr>
            <p:ph type="title"/>
          </p:nvPr>
        </p:nvSpPr>
        <p:spPr>
          <a:xfrm>
            <a:off x="685800" y="764373"/>
            <a:ext cx="4753466" cy="1293028"/>
          </a:xfrm>
        </p:spPr>
        <p:txBody>
          <a:bodyPr>
            <a:normAutofit/>
          </a:bodyPr>
          <a:lstStyle/>
          <a:p>
            <a:r>
              <a:rPr lang="en-US">
                <a:solidFill>
                  <a:schemeClr val="bg1"/>
                </a:solidFill>
              </a:rPr>
              <a:t>Top 10 Countries</a:t>
            </a:r>
          </a:p>
        </p:txBody>
      </p:sp>
      <p:sp>
        <p:nvSpPr>
          <p:cNvPr id="3" name="Content Placeholder 2">
            <a:extLst>
              <a:ext uri="{FF2B5EF4-FFF2-40B4-BE49-F238E27FC236}">
                <a16:creationId xmlns:a16="http://schemas.microsoft.com/office/drawing/2014/main" id="{21C3896E-20C2-5898-F13B-1094104D333B}"/>
              </a:ext>
            </a:extLst>
          </p:cNvPr>
          <p:cNvSpPr>
            <a:spLocks noGrp="1"/>
          </p:cNvSpPr>
          <p:nvPr>
            <p:ph idx="1"/>
          </p:nvPr>
        </p:nvSpPr>
        <p:spPr>
          <a:xfrm>
            <a:off x="685801" y="2194560"/>
            <a:ext cx="4753466" cy="4024125"/>
          </a:xfrm>
        </p:spPr>
        <p:txBody>
          <a:bodyPr>
            <a:normAutofit/>
          </a:bodyPr>
          <a:lstStyle/>
          <a:p>
            <a:r>
              <a:rPr lang="en-US" sz="1800" dirty="0">
                <a:solidFill>
                  <a:schemeClr val="bg1"/>
                </a:solidFill>
              </a:rPr>
              <a:t>This visualization is a world map showing the top 10 countries where </a:t>
            </a:r>
            <a:r>
              <a:rPr lang="en-US" sz="1800" dirty="0" err="1">
                <a:solidFill>
                  <a:schemeClr val="bg1"/>
                </a:solidFill>
              </a:rPr>
              <a:t>Rockbuster's</a:t>
            </a:r>
            <a:r>
              <a:rPr lang="en-US" sz="1800" dirty="0">
                <a:solidFill>
                  <a:schemeClr val="bg1"/>
                </a:solidFill>
              </a:rPr>
              <a:t> customers are based. The highlighted countries include major markets across Asia, North America, and other regions, reflecting a diverse customer base. Among these countries, India and China stand out, with Asia emerging as a significant contributor to the company's customer base. This geographic distribution provides valuable insights for shaping </a:t>
            </a:r>
            <a:r>
              <a:rPr lang="en-US" sz="1800" dirty="0" err="1">
                <a:solidFill>
                  <a:schemeClr val="bg1"/>
                </a:solidFill>
              </a:rPr>
              <a:t>Rockbuster's</a:t>
            </a:r>
            <a:r>
              <a:rPr lang="en-US" sz="1800" dirty="0">
                <a:solidFill>
                  <a:schemeClr val="bg1"/>
                </a:solidFill>
              </a:rPr>
              <a:t> online expansion strategies.</a:t>
            </a:r>
          </a:p>
        </p:txBody>
      </p:sp>
      <p:sp useBgFill="1">
        <p:nvSpPr>
          <p:cNvPr id="14" name="Rounded Rectangle 14">
            <a:extLst>
              <a:ext uri="{FF2B5EF4-FFF2-40B4-BE49-F238E27FC236}">
                <a16:creationId xmlns:a16="http://schemas.microsoft.com/office/drawing/2014/main" id="{AF2529C0-FA6B-474D-B1E5-73BA7011F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1066164"/>
            <a:ext cx="5305958"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map of the world&#10;&#10;AI-generated content may be incorrect.">
            <a:extLst>
              <a:ext uri="{FF2B5EF4-FFF2-40B4-BE49-F238E27FC236}">
                <a16:creationId xmlns:a16="http://schemas.microsoft.com/office/drawing/2014/main" id="{7B0CA0CD-2C3A-C2E2-B0A6-82F111AB4A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7004" y="2065372"/>
            <a:ext cx="4683948" cy="3149955"/>
          </a:xfrm>
          <a:prstGeom prst="rect">
            <a:avLst/>
          </a:prstGeom>
        </p:spPr>
      </p:pic>
    </p:spTree>
    <p:extLst>
      <p:ext uri="{BB962C8B-B14F-4D97-AF65-F5344CB8AC3E}">
        <p14:creationId xmlns:p14="http://schemas.microsoft.com/office/powerpoint/2010/main" val="173212853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5B967-F9FD-D625-78B7-0A66AC124821}"/>
              </a:ext>
            </a:extLst>
          </p:cNvPr>
          <p:cNvSpPr>
            <a:spLocks noGrp="1"/>
          </p:cNvSpPr>
          <p:nvPr>
            <p:ph type="title"/>
          </p:nvPr>
        </p:nvSpPr>
        <p:spPr>
          <a:xfrm>
            <a:off x="2895600" y="764373"/>
            <a:ext cx="8610600" cy="1293028"/>
          </a:xfrm>
        </p:spPr>
        <p:txBody>
          <a:bodyPr>
            <a:normAutofit/>
          </a:bodyPr>
          <a:lstStyle/>
          <a:p>
            <a:r>
              <a:rPr lang="en-US"/>
              <a:t>Top Cities by Customer Base</a:t>
            </a:r>
          </a:p>
        </p:txBody>
      </p:sp>
      <p:sp>
        <p:nvSpPr>
          <p:cNvPr id="3" name="Content Placeholder 2">
            <a:extLst>
              <a:ext uri="{FF2B5EF4-FFF2-40B4-BE49-F238E27FC236}">
                <a16:creationId xmlns:a16="http://schemas.microsoft.com/office/drawing/2014/main" id="{4BC45B3F-D7E8-38D9-FC4A-7086B84DB417}"/>
              </a:ext>
            </a:extLst>
          </p:cNvPr>
          <p:cNvSpPr>
            <a:spLocks noGrp="1"/>
          </p:cNvSpPr>
          <p:nvPr>
            <p:ph idx="1"/>
          </p:nvPr>
        </p:nvSpPr>
        <p:spPr>
          <a:xfrm>
            <a:off x="677333" y="2194560"/>
            <a:ext cx="5816600" cy="4024125"/>
          </a:xfrm>
        </p:spPr>
        <p:txBody>
          <a:bodyPr>
            <a:normAutofit/>
          </a:bodyPr>
          <a:lstStyle/>
          <a:p>
            <a:r>
              <a:rPr lang="en-US"/>
              <a:t>This visualization highlights the top cities where Rockbuster's high-value customers are located. These cities are spread across the top 10 countries and represent significant opportunities for targeted marketing efforts. Notably, some of these cities are in Asia, reflecting the region's strong presence in Rockbuster's customer base. This data can guide localization strategies for online expansion.</a:t>
            </a:r>
          </a:p>
        </p:txBody>
      </p:sp>
      <p:pic>
        <p:nvPicPr>
          <p:cNvPr id="11" name="Picture 10" descr="A map of the world&#10;&#10;AI-generated content may be incorrect.">
            <a:extLst>
              <a:ext uri="{FF2B5EF4-FFF2-40B4-BE49-F238E27FC236}">
                <a16:creationId xmlns:a16="http://schemas.microsoft.com/office/drawing/2014/main" id="{E5A8349F-4243-BB86-671D-A846E7DE59EB}"/>
              </a:ext>
            </a:extLst>
          </p:cNvPr>
          <p:cNvPicPr>
            <a:picLocks noChangeAspect="1"/>
          </p:cNvPicPr>
          <p:nvPr/>
        </p:nvPicPr>
        <p:blipFill>
          <a:blip r:embed="rId2">
            <a:extLst>
              <a:ext uri="{28A0092B-C50C-407E-A947-70E740481C1C}">
                <a14:useLocalDpi xmlns:a14="http://schemas.microsoft.com/office/drawing/2010/main" val="0"/>
              </a:ext>
            </a:extLst>
          </a:blip>
          <a:srcRect r="8210" b="2"/>
          <a:stretch/>
        </p:blipFill>
        <p:spPr>
          <a:xfrm>
            <a:off x="6985000" y="2501159"/>
            <a:ext cx="4521200" cy="3410926"/>
          </a:xfrm>
          <a:prstGeom prst="rect">
            <a:avLst/>
          </a:prstGeom>
        </p:spPr>
      </p:pic>
    </p:spTree>
    <p:extLst>
      <p:ext uri="{BB962C8B-B14F-4D97-AF65-F5344CB8AC3E}">
        <p14:creationId xmlns:p14="http://schemas.microsoft.com/office/powerpoint/2010/main" val="2805260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C6EBE12-9B3E-43CB-B552-2C7A138537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 name="Picture 11">
            <a:extLst>
              <a:ext uri="{FF2B5EF4-FFF2-40B4-BE49-F238E27FC236}">
                <a16:creationId xmlns:a16="http://schemas.microsoft.com/office/drawing/2014/main" id="{137465C4-4FD6-41C0-9B8F-23FDEF4244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8018725F-B29B-F914-E080-B4FF86DE551A}"/>
              </a:ext>
            </a:extLst>
          </p:cNvPr>
          <p:cNvSpPr>
            <a:spLocks noGrp="1"/>
          </p:cNvSpPr>
          <p:nvPr>
            <p:ph type="title"/>
          </p:nvPr>
        </p:nvSpPr>
        <p:spPr>
          <a:xfrm>
            <a:off x="-475381" y="720725"/>
            <a:ext cx="6542315" cy="1293028"/>
          </a:xfrm>
        </p:spPr>
        <p:txBody>
          <a:bodyPr>
            <a:normAutofit/>
          </a:bodyPr>
          <a:lstStyle/>
          <a:p>
            <a:r>
              <a:rPr lang="en-US" dirty="0">
                <a:solidFill>
                  <a:schemeClr val="bg1"/>
                </a:solidFill>
              </a:rPr>
              <a:t>Revenue by Countries</a:t>
            </a:r>
          </a:p>
        </p:txBody>
      </p:sp>
      <p:sp>
        <p:nvSpPr>
          <p:cNvPr id="3" name="Content Placeholder 2">
            <a:extLst>
              <a:ext uri="{FF2B5EF4-FFF2-40B4-BE49-F238E27FC236}">
                <a16:creationId xmlns:a16="http://schemas.microsoft.com/office/drawing/2014/main" id="{628749FE-7776-8E1F-6225-F50EF5B3FD8F}"/>
              </a:ext>
            </a:extLst>
          </p:cNvPr>
          <p:cNvSpPr>
            <a:spLocks noGrp="1"/>
          </p:cNvSpPr>
          <p:nvPr>
            <p:ph idx="1"/>
          </p:nvPr>
        </p:nvSpPr>
        <p:spPr>
          <a:xfrm>
            <a:off x="685801" y="2194560"/>
            <a:ext cx="4753466" cy="4024125"/>
          </a:xfrm>
        </p:spPr>
        <p:txBody>
          <a:bodyPr>
            <a:normAutofit/>
          </a:bodyPr>
          <a:lstStyle/>
          <a:p>
            <a:r>
              <a:rPr lang="en-US" sz="1700">
                <a:solidFill>
                  <a:schemeClr val="bg1"/>
                </a:solidFill>
              </a:rPr>
              <a:t>This visualization showcases the revenue generated by different countries using bubbles of various sizes. Larger bubbles represent countries with higher revenue contributions, while smaller bubbles indicate lower revenue. It highlights the significant role that countries like India, China, and the United States play in Rockbuster's overall revenue, with Asia emerging as a dominant region. This visualization emphasizes the importance of focusing marketing efforts in high-revenue countries to support the company's digital expansion strategy. </a:t>
            </a:r>
          </a:p>
        </p:txBody>
      </p:sp>
      <p:sp useBgFill="1">
        <p:nvSpPr>
          <p:cNvPr id="14" name="Rounded Rectangle 14">
            <a:extLst>
              <a:ext uri="{FF2B5EF4-FFF2-40B4-BE49-F238E27FC236}">
                <a16:creationId xmlns:a16="http://schemas.microsoft.com/office/drawing/2014/main" id="{AF2529C0-FA6B-474D-B1E5-73BA7011F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1066164"/>
            <a:ext cx="5305958"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colorful circles with text&#10;&#10;AI-generated content may be incorrect.">
            <a:extLst>
              <a:ext uri="{FF2B5EF4-FFF2-40B4-BE49-F238E27FC236}">
                <a16:creationId xmlns:a16="http://schemas.microsoft.com/office/drawing/2014/main" id="{D5D593CC-5380-D374-7AEE-CD7CC6E7C0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5067" y="1730829"/>
            <a:ext cx="5185190" cy="3842657"/>
          </a:xfrm>
          <a:prstGeom prst="rect">
            <a:avLst/>
          </a:prstGeom>
        </p:spPr>
      </p:pic>
    </p:spTree>
    <p:extLst>
      <p:ext uri="{BB962C8B-B14F-4D97-AF65-F5344CB8AC3E}">
        <p14:creationId xmlns:p14="http://schemas.microsoft.com/office/powerpoint/2010/main" val="167604382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TM04033937[[fn=Vapor Trail]]</Template>
  <TotalTime>2415</TotalTime>
  <Words>1003</Words>
  <Application>Microsoft Office PowerPoint</Application>
  <PresentationFormat>Widescreen</PresentationFormat>
  <Paragraphs>43</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Century Gothic</vt:lpstr>
      <vt:lpstr>Courier New</vt:lpstr>
      <vt:lpstr>Vapor Trail</vt:lpstr>
      <vt:lpstr>Rockbuster Stealth LLC Data Analytics Project</vt:lpstr>
      <vt:lpstr>Introduction</vt:lpstr>
      <vt:lpstr>Objective &amp; Key Questions</vt:lpstr>
      <vt:lpstr>Total Revenue Overview </vt:lpstr>
      <vt:lpstr>Top 10 High-Revenue Movies</vt:lpstr>
      <vt:lpstr>Movies with Lowest Revenue</vt:lpstr>
      <vt:lpstr>Top 10 Countries</vt:lpstr>
      <vt:lpstr>Top Cities by Customer Base</vt:lpstr>
      <vt:lpstr>Revenue by Countries</vt:lpstr>
      <vt:lpstr>Top 5 Customers </vt:lpstr>
      <vt:lpstr>Key Findings</vt:lpstr>
      <vt:lpstr>Conclusion &amp; Recommendation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Nastaran Barandish</dc:creator>
  <cp:lastModifiedBy>Nastaran Barandish</cp:lastModifiedBy>
  <cp:revision>1</cp:revision>
  <dcterms:created xsi:type="dcterms:W3CDTF">2025-03-16T23:49:55Z</dcterms:created>
  <dcterms:modified xsi:type="dcterms:W3CDTF">2025-03-18T16:05:36Z</dcterms:modified>
</cp:coreProperties>
</file>