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8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9774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49163" y="1576012"/>
            <a:ext cx="446857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57316" y="490755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945631" y="4949517"/>
            <a:ext cx="3702457" cy="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7" y="1964976"/>
            <a:ext cx="4403787" cy="1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342900" lvl="0" indent="-342900">
              <a:buAutoNum type="arabicPeriod"/>
            </a:pPr>
            <a:r>
              <a:rPr lang="en-US" dirty="0"/>
              <a:t>Set new pricing model like offer:</a:t>
            </a:r>
          </a:p>
          <a:p>
            <a:pPr marL="342900" lvl="0" indent="-342900">
              <a:buAutoNum type="arabicPeriod"/>
            </a:pPr>
            <a:r>
              <a:rPr lang="en-US" dirty="0"/>
              <a:t>Set </a:t>
            </a:r>
            <a:r>
              <a:rPr lang="en-US" dirty="0" err="1"/>
              <a:t>Adultweekday</a:t>
            </a:r>
            <a:r>
              <a:rPr lang="en-US" dirty="0"/>
              <a:t> chairlift to $81</a:t>
            </a:r>
          </a:p>
          <a:p>
            <a:pPr marL="342900" lvl="0" indent="-342900">
              <a:buAutoNum type="arabicPeriod"/>
            </a:pPr>
            <a:r>
              <a:rPr lang="en-US" dirty="0"/>
              <a:t>Increase of $5 per ticket</a:t>
            </a:r>
          </a:p>
          <a:p>
            <a:pPr marL="342900" lvl="0" indent="-342900">
              <a:buAutoNum type="arabicPeriod"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1.Since </a:t>
            </a:r>
            <a:r>
              <a:rPr lang="en-US" dirty="0" err="1"/>
              <a:t>Adultweekend</a:t>
            </a:r>
            <a:r>
              <a:rPr lang="en-US" dirty="0"/>
              <a:t> and </a:t>
            </a:r>
            <a:r>
              <a:rPr lang="en-US" dirty="0" err="1"/>
              <a:t>Adultweekday</a:t>
            </a:r>
            <a:r>
              <a:rPr lang="en-US" dirty="0"/>
              <a:t> are high demand, both price should be changed to $81</a:t>
            </a:r>
          </a:p>
          <a:p>
            <a:pPr lvl="1"/>
            <a:r>
              <a:rPr lang="en-US" dirty="0"/>
              <a:t>2.Based on estimate of 350,000 visitors per year ,the new chair lift increase cost by $1,540.000.</a:t>
            </a:r>
          </a:p>
          <a:p>
            <a:pPr lvl="1"/>
            <a:r>
              <a:rPr lang="en-US" dirty="0"/>
              <a:t>Increased revenue need to be 1.092*1,540,000=1,681,680(profit margin of %9.2)</a:t>
            </a:r>
          </a:p>
          <a:p>
            <a:pPr lvl="1"/>
            <a:endParaRPr lang="en-US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4140" y="513836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r>
              <a:rPr lang="en-AU" dirty="0"/>
              <a:t>Costs of chairlift tickets.</a:t>
            </a:r>
            <a:endParaRPr lang="en-AU" sz="1800" dirty="0"/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lvl="0"/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conditions.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r>
              <a:rPr lang="en-US" sz="1070" b="1" dirty="0"/>
              <a:t>CSV file from the database manager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/>
              <a:t> tourism industry employee, guest populations,  groups from the host community </a:t>
            </a:r>
            <a:r>
              <a:rPr lang="en-US" dirty="0" err="1"/>
              <a:t>resident,CEO</a:t>
            </a:r>
            <a:r>
              <a:rPr lang="en-US" dirty="0"/>
              <a:t>, Director of operations, Database Manager.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49163" y="1576012"/>
            <a:ext cx="446857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57316" y="490755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945631" y="4949517"/>
            <a:ext cx="3702457" cy="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7" y="1964976"/>
            <a:ext cx="4403787" cy="1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lvl="0"/>
            <a:r>
              <a:rPr lang="en-US" dirty="0"/>
              <a:t>1. Set new pricing model like offer a discounted daily rate for </a:t>
            </a:r>
            <a:r>
              <a:rPr lang="en-US" dirty="0" err="1"/>
              <a:t>fasteight</a:t>
            </a:r>
            <a:r>
              <a:rPr lang="en-US" dirty="0"/>
              <a:t> and </a:t>
            </a:r>
            <a:r>
              <a:rPr lang="en-US" dirty="0" err="1"/>
              <a:t>fastsixes</a:t>
            </a:r>
            <a:r>
              <a:rPr lang="en-US" dirty="0"/>
              <a:t> .</a:t>
            </a:r>
          </a:p>
          <a:p>
            <a:pPr lvl="0"/>
            <a:r>
              <a:rPr lang="en-US" dirty="0"/>
              <a:t>Revenue = number of customer * </a:t>
            </a:r>
            <a:r>
              <a:rPr lang="en-US" dirty="0" err="1"/>
              <a:t>average_price</a:t>
            </a:r>
            <a:r>
              <a:rPr lang="en-US" dirty="0"/>
              <a:t> of service        350,000 * $60</a:t>
            </a:r>
          </a:p>
          <a:p>
            <a:pPr lvl="0"/>
            <a:r>
              <a:rPr lang="en-US" dirty="0"/>
              <a:t>2. improve efficiency ,reduce wastes are initiative</a:t>
            </a:r>
          </a:p>
          <a:p>
            <a:endParaRPr lang="en-US" dirty="0"/>
          </a:p>
          <a:p>
            <a:pPr lvl="0"/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84140" y="3547600"/>
            <a:ext cx="4283386" cy="140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?&gt;/</a:t>
            </a:r>
          </a:p>
          <a:p>
            <a:pPr lvl="0"/>
            <a:r>
              <a:rPr lang="en-US" dirty="0"/>
              <a:t>satisfying ever-increasing customer expectations, way to achieve business profitability.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4140" y="513836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lvl="0"/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Aware</a:t>
            </a:r>
            <a:r>
              <a:rPr lang="en-AU" sz="1071" b="1" dirty="0"/>
              <a:t>ness of safety in an entry-level youth race program, </a:t>
            </a:r>
            <a:r>
              <a:rPr lang="en-US" sz="1071" b="1" dirty="0"/>
              <a:t>Customer Education.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lvl="0"/>
            <a:r>
              <a:rPr lang="en-US" dirty="0"/>
              <a:t>potential issues could arise when the people don’t want to buy those ticket.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AU" sz="1070" b="1" dirty="0"/>
              <a:t>number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fast six ,eight person chairs,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Adultweekday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1070" b="1" dirty="0" err="1"/>
              <a:t>Adult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weekend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dirty="0"/>
              <a:t> tourism industry employee, guest populations,  groups from the host community </a:t>
            </a:r>
            <a:r>
              <a:rPr lang="en-US" dirty="0" err="1"/>
              <a:t>resident,CEO</a:t>
            </a:r>
            <a:r>
              <a:rPr lang="en-US" dirty="0"/>
              <a:t>, Director of operations, Database Manager.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150687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1153</Words>
  <Application>Microsoft Office PowerPoint</Application>
  <PresentationFormat>On-screen Show (4:3)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Problem Statement Worksheet (Hypothesis Formation)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Nastaran Rahnamaei</cp:lastModifiedBy>
  <cp:revision>26</cp:revision>
  <dcterms:modified xsi:type="dcterms:W3CDTF">2020-06-14T22:14:34Z</dcterms:modified>
</cp:coreProperties>
</file>