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8" r:id="rId4"/>
  </p:sldMasterIdLst>
  <p:sldIdLst>
    <p:sldId id="256" r:id="rId5"/>
    <p:sldId id="283" r:id="rId6"/>
    <p:sldId id="284" r:id="rId7"/>
    <p:sldId id="257" r:id="rId8"/>
    <p:sldId id="304" r:id="rId9"/>
    <p:sldId id="285" r:id="rId10"/>
    <p:sldId id="305" r:id="rId11"/>
    <p:sldId id="306" r:id="rId12"/>
    <p:sldId id="260" r:id="rId13"/>
    <p:sldId id="307" r:id="rId14"/>
    <p:sldId id="264" r:id="rId15"/>
    <p:sldId id="309" r:id="rId16"/>
    <p:sldId id="311" r:id="rId17"/>
    <p:sldId id="308" r:id="rId18"/>
    <p:sldId id="312" r:id="rId19"/>
    <p:sldId id="270" r:id="rId20"/>
    <p:sldId id="313" r:id="rId21"/>
    <p:sldId id="314" r:id="rId22"/>
    <p:sldId id="282" r:id="rId23"/>
  </p:sldIdLst>
  <p:sldSz cx="9144000" cy="5143500" type="screen16x9"/>
  <p:notesSz cx="7559675" cy="106918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7A91C-1654-1671-B96A-124AB0EF4F60}" v="291" dt="2024-12-16T10:24:14.543"/>
    <p1510:client id="{C4ACC676-B942-6984-8700-27744B9E4FAC}" v="771" dt="2024-12-16T14:46:54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tasija Stankovic" userId="S::nastasijaas@elfak.rs::b8abf3fa-2d82-4c63-8787-170a9a080143" providerId="AD" clId="Web-{583BA813-883F-0617-AE41-DCD337AA590B}"/>
    <pc:docChg chg="addSld delSld modSld">
      <pc:chgData name="Nastasija Stankovic" userId="S::nastasijaas@elfak.rs::b8abf3fa-2d82-4c63-8787-170a9a080143" providerId="AD" clId="Web-{583BA813-883F-0617-AE41-DCD337AA590B}" dt="2024-12-06T11:15:45.653" v="1043" actId="20577"/>
      <pc:docMkLst>
        <pc:docMk/>
      </pc:docMkLst>
      <pc:sldChg chg="modSp">
        <pc:chgData name="Nastasija Stankovic" userId="S::nastasijaas@elfak.rs::b8abf3fa-2d82-4c63-8787-170a9a080143" providerId="AD" clId="Web-{583BA813-883F-0617-AE41-DCD337AA590B}" dt="2024-12-06T07:51:36.857" v="11" actId="20577"/>
        <pc:sldMkLst>
          <pc:docMk/>
          <pc:sldMk cId="0" sldId="257"/>
        </pc:sldMkLst>
        <pc:spChg chg="mod">
          <ac:chgData name="Nastasija Stankovic" userId="S::nastasijaas@elfak.rs::b8abf3fa-2d82-4c63-8787-170a9a080143" providerId="AD" clId="Web-{583BA813-883F-0617-AE41-DCD337AA590B}" dt="2024-12-06T07:51:36.857" v="11" actId="20577"/>
          <ac:spMkLst>
            <pc:docMk/>
            <pc:sldMk cId="0" sldId="257"/>
            <ac:spMk id="359" creationId="{00000000-0000-0000-0000-000000000000}"/>
          </ac:spMkLst>
        </pc:spChg>
      </pc:sldChg>
      <pc:sldChg chg="addSp delSp modSp">
        <pc:chgData name="Nastasija Stankovic" userId="S::nastasijaas@elfak.rs::b8abf3fa-2d82-4c63-8787-170a9a080143" providerId="AD" clId="Web-{583BA813-883F-0617-AE41-DCD337AA590B}" dt="2024-12-06T10:21:53.806" v="636" actId="20577"/>
        <pc:sldMkLst>
          <pc:docMk/>
          <pc:sldMk cId="0" sldId="258"/>
        </pc:sldMkLst>
      </pc:sldChg>
      <pc:sldChg chg="del">
        <pc:chgData name="Nastasija Stankovic" userId="S::nastasijaas@elfak.rs::b8abf3fa-2d82-4c63-8787-170a9a080143" providerId="AD" clId="Web-{583BA813-883F-0617-AE41-DCD337AA590B}" dt="2024-12-06T08:50:50.593" v="120"/>
        <pc:sldMkLst>
          <pc:docMk/>
          <pc:sldMk cId="0" sldId="259"/>
        </pc:sldMkLst>
      </pc:sldChg>
      <pc:sldChg chg="modSp">
        <pc:chgData name="Nastasija Stankovic" userId="S::nastasijaas@elfak.rs::b8abf3fa-2d82-4c63-8787-170a9a080143" providerId="AD" clId="Web-{583BA813-883F-0617-AE41-DCD337AA590B}" dt="2024-12-06T09:02:51.358" v="169" actId="20577"/>
        <pc:sldMkLst>
          <pc:docMk/>
          <pc:sldMk cId="0" sldId="260"/>
        </pc:sldMkLst>
        <pc:spChg chg="mod">
          <ac:chgData name="Nastasija Stankovic" userId="S::nastasijaas@elfak.rs::b8abf3fa-2d82-4c63-8787-170a9a080143" providerId="AD" clId="Web-{583BA813-883F-0617-AE41-DCD337AA590B}" dt="2024-12-06T09:02:51.358" v="169" actId="20577"/>
          <ac:spMkLst>
            <pc:docMk/>
            <pc:sldMk cId="0" sldId="260"/>
            <ac:spMk id="499" creationId="{00000000-0000-0000-0000-000000000000}"/>
          </ac:spMkLst>
        </pc:spChg>
      </pc:sldChg>
      <pc:sldChg chg="addSp delSp modSp">
        <pc:chgData name="Nastasija Stankovic" userId="S::nastasijaas@elfak.rs::b8abf3fa-2d82-4c63-8787-170a9a080143" providerId="AD" clId="Web-{583BA813-883F-0617-AE41-DCD337AA590B}" dt="2024-12-06T10:21:44.587" v="635" actId="20577"/>
        <pc:sldMkLst>
          <pc:docMk/>
          <pc:sldMk cId="0" sldId="261"/>
        </pc:sldMkLst>
        <pc:spChg chg="add mod">
          <ac:chgData name="Nastasija Stankovic" userId="S::nastasijaas@elfak.rs::b8abf3fa-2d82-4c63-8787-170a9a080143" providerId="AD" clId="Web-{583BA813-883F-0617-AE41-DCD337AA590B}" dt="2024-12-06T10:21:44.587" v="635" actId="20577"/>
          <ac:spMkLst>
            <pc:docMk/>
            <pc:sldMk cId="0" sldId="261"/>
            <ac:spMk id="2" creationId="{ADAF71AE-C2EE-53DA-5EB4-B5750880CB00}"/>
          </ac:spMkLst>
        </pc:spChg>
      </pc:sldChg>
      <pc:sldChg chg="del">
        <pc:chgData name="Nastasija Stankovic" userId="S::nastasijaas@elfak.rs::b8abf3fa-2d82-4c63-8787-170a9a080143" providerId="AD" clId="Web-{583BA813-883F-0617-AE41-DCD337AA590B}" dt="2024-12-06T09:50:25.757" v="559"/>
        <pc:sldMkLst>
          <pc:docMk/>
          <pc:sldMk cId="0" sldId="262"/>
        </pc:sldMkLst>
      </pc:sldChg>
      <pc:sldChg chg="del">
        <pc:chgData name="Nastasija Stankovic" userId="S::nastasijaas@elfak.rs::b8abf3fa-2d82-4c63-8787-170a9a080143" providerId="AD" clId="Web-{583BA813-883F-0617-AE41-DCD337AA590B}" dt="2024-12-06T09:50:27.257" v="560"/>
        <pc:sldMkLst>
          <pc:docMk/>
          <pc:sldMk cId="0" sldId="263"/>
        </pc:sldMkLst>
      </pc:sldChg>
      <pc:sldChg chg="modSp">
        <pc:chgData name="Nastasija Stankovic" userId="S::nastasijaas@elfak.rs::b8abf3fa-2d82-4c63-8787-170a9a080143" providerId="AD" clId="Web-{583BA813-883F-0617-AE41-DCD337AA590B}" dt="2024-12-06T09:50:32.663" v="570" actId="20577"/>
        <pc:sldMkLst>
          <pc:docMk/>
          <pc:sldMk cId="0" sldId="264"/>
        </pc:sldMkLst>
        <pc:spChg chg="mod">
          <ac:chgData name="Nastasija Stankovic" userId="S::nastasijaas@elfak.rs::b8abf3fa-2d82-4c63-8787-170a9a080143" providerId="AD" clId="Web-{583BA813-883F-0617-AE41-DCD337AA590B}" dt="2024-12-06T09:50:32.663" v="570" actId="20577"/>
          <ac:spMkLst>
            <pc:docMk/>
            <pc:sldMk cId="0" sldId="264"/>
            <ac:spMk id="552" creationId="{00000000-0000-0000-0000-000000000000}"/>
          </ac:spMkLst>
        </pc:spChg>
      </pc:sldChg>
      <pc:sldChg chg="del">
        <pc:chgData name="Nastasija Stankovic" userId="S::nastasijaas@elfak.rs::b8abf3fa-2d82-4c63-8787-170a9a080143" providerId="AD" clId="Web-{583BA813-883F-0617-AE41-DCD337AA590B}" dt="2024-12-06T10:46:27.157" v="783"/>
        <pc:sldMkLst>
          <pc:docMk/>
          <pc:sldMk cId="0" sldId="265"/>
        </pc:sldMkLst>
      </pc:sldChg>
      <pc:sldChg chg="del">
        <pc:chgData name="Nastasija Stankovic" userId="S::nastasijaas@elfak.rs::b8abf3fa-2d82-4c63-8787-170a9a080143" providerId="AD" clId="Web-{583BA813-883F-0617-AE41-DCD337AA590B}" dt="2024-12-06T10:46:28.141" v="784"/>
        <pc:sldMkLst>
          <pc:docMk/>
          <pc:sldMk cId="0" sldId="266"/>
        </pc:sldMkLst>
      </pc:sldChg>
      <pc:sldChg chg="del">
        <pc:chgData name="Nastasija Stankovic" userId="S::nastasijaas@elfak.rs::b8abf3fa-2d82-4c63-8787-170a9a080143" providerId="AD" clId="Web-{583BA813-883F-0617-AE41-DCD337AA590B}" dt="2024-12-06T10:46:29.125" v="785"/>
        <pc:sldMkLst>
          <pc:docMk/>
          <pc:sldMk cId="0" sldId="267"/>
        </pc:sldMkLst>
      </pc:sldChg>
      <pc:sldChg chg="del">
        <pc:chgData name="Nastasija Stankovic" userId="S::nastasijaas@elfak.rs::b8abf3fa-2d82-4c63-8787-170a9a080143" providerId="AD" clId="Web-{583BA813-883F-0617-AE41-DCD337AA590B}" dt="2024-12-06T10:46:30.969" v="786"/>
        <pc:sldMkLst>
          <pc:docMk/>
          <pc:sldMk cId="0" sldId="268"/>
        </pc:sldMkLst>
      </pc:sldChg>
      <pc:sldChg chg="del">
        <pc:chgData name="Nastasija Stankovic" userId="S::nastasijaas@elfak.rs::b8abf3fa-2d82-4c63-8787-170a9a080143" providerId="AD" clId="Web-{583BA813-883F-0617-AE41-DCD337AA590B}" dt="2024-12-06T10:46:32.360" v="787"/>
        <pc:sldMkLst>
          <pc:docMk/>
          <pc:sldMk cId="0" sldId="269"/>
        </pc:sldMkLst>
      </pc:sldChg>
      <pc:sldChg chg="modSp">
        <pc:chgData name="Nastasija Stankovic" userId="S::nastasijaas@elfak.rs::b8abf3fa-2d82-4c63-8787-170a9a080143" providerId="AD" clId="Web-{583BA813-883F-0617-AE41-DCD337AA590B}" dt="2024-12-06T10:46:04.171" v="771" actId="20577"/>
        <pc:sldMkLst>
          <pc:docMk/>
          <pc:sldMk cId="0" sldId="270"/>
        </pc:sldMkLst>
        <pc:spChg chg="mod">
          <ac:chgData name="Nastasija Stankovic" userId="S::nastasijaas@elfak.rs::b8abf3fa-2d82-4c63-8787-170a9a080143" providerId="AD" clId="Web-{583BA813-883F-0617-AE41-DCD337AA590B}" dt="2024-12-06T10:46:04.171" v="771" actId="20577"/>
          <ac:spMkLst>
            <pc:docMk/>
            <pc:sldMk cId="0" sldId="270"/>
            <ac:spMk id="613" creationId="{00000000-0000-0000-0000-000000000000}"/>
          </ac:spMkLst>
        </pc:spChg>
      </pc:sldChg>
      <pc:sldChg chg="del">
        <pc:chgData name="Nastasija Stankovic" userId="S::nastasijaas@elfak.rs::b8abf3fa-2d82-4c63-8787-170a9a080143" providerId="AD" clId="Web-{583BA813-883F-0617-AE41-DCD337AA590B}" dt="2024-12-06T10:46:24.875" v="782"/>
        <pc:sldMkLst>
          <pc:docMk/>
          <pc:sldMk cId="0" sldId="271"/>
        </pc:sldMkLst>
      </pc:sldChg>
      <pc:sldChg chg="del">
        <pc:chgData name="Nastasija Stankovic" userId="S::nastasijaas@elfak.rs::b8abf3fa-2d82-4c63-8787-170a9a080143" providerId="AD" clId="Web-{583BA813-883F-0617-AE41-DCD337AA590B}" dt="2024-12-06T10:46:23.344" v="781"/>
        <pc:sldMkLst>
          <pc:docMk/>
          <pc:sldMk cId="0" sldId="272"/>
        </pc:sldMkLst>
      </pc:sldChg>
      <pc:sldChg chg="del">
        <pc:chgData name="Nastasija Stankovic" userId="S::nastasijaas@elfak.rs::b8abf3fa-2d82-4c63-8787-170a9a080143" providerId="AD" clId="Web-{583BA813-883F-0617-AE41-DCD337AA590B}" dt="2024-12-06T10:46:21.891" v="780"/>
        <pc:sldMkLst>
          <pc:docMk/>
          <pc:sldMk cId="0" sldId="273"/>
        </pc:sldMkLst>
      </pc:sldChg>
      <pc:sldChg chg="del">
        <pc:chgData name="Nastasija Stankovic" userId="S::nastasijaas@elfak.rs::b8abf3fa-2d82-4c63-8787-170a9a080143" providerId="AD" clId="Web-{583BA813-883F-0617-AE41-DCD337AA590B}" dt="2024-12-06T10:46:20.188" v="779"/>
        <pc:sldMkLst>
          <pc:docMk/>
          <pc:sldMk cId="0" sldId="274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9.766" v="778"/>
        <pc:sldMkLst>
          <pc:docMk/>
          <pc:sldMk cId="0" sldId="275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6.906" v="777"/>
        <pc:sldMkLst>
          <pc:docMk/>
          <pc:sldMk cId="0" sldId="276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5.031" v="776"/>
        <pc:sldMkLst>
          <pc:docMk/>
          <pc:sldMk cId="0" sldId="277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3.594" v="775"/>
        <pc:sldMkLst>
          <pc:docMk/>
          <pc:sldMk cId="0" sldId="278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1.953" v="774"/>
        <pc:sldMkLst>
          <pc:docMk/>
          <pc:sldMk cId="0" sldId="279"/>
        </pc:sldMkLst>
      </pc:sldChg>
      <pc:sldChg chg="del">
        <pc:chgData name="Nastasija Stankovic" userId="S::nastasijaas@elfak.rs::b8abf3fa-2d82-4c63-8787-170a9a080143" providerId="AD" clId="Web-{583BA813-883F-0617-AE41-DCD337AA590B}" dt="2024-12-06T10:46:10.453" v="773"/>
        <pc:sldMkLst>
          <pc:docMk/>
          <pc:sldMk cId="0" sldId="280"/>
        </pc:sldMkLst>
      </pc:sldChg>
      <pc:sldChg chg="del">
        <pc:chgData name="Nastasija Stankovic" userId="S::nastasijaas@elfak.rs::b8abf3fa-2d82-4c63-8787-170a9a080143" providerId="AD" clId="Web-{583BA813-883F-0617-AE41-DCD337AA590B}" dt="2024-12-06T10:46:08.922" v="772"/>
        <pc:sldMkLst>
          <pc:docMk/>
          <pc:sldMk cId="0" sldId="281"/>
        </pc:sldMkLst>
      </pc:sldChg>
      <pc:sldChg chg="addSp delSp modSp add replId">
        <pc:chgData name="Nastasija Stankovic" userId="S::nastasijaas@elfak.rs::b8abf3fa-2d82-4c63-8787-170a9a080143" providerId="AD" clId="Web-{583BA813-883F-0617-AE41-DCD337AA590B}" dt="2024-12-06T10:45:46.749" v="762" actId="1076"/>
        <pc:sldMkLst>
          <pc:docMk/>
          <pc:sldMk cId="3022715923" sldId="283"/>
        </pc:sldMkLst>
        <pc:spChg chg="mod">
          <ac:chgData name="Nastasija Stankovic" userId="S::nastasijaas@elfak.rs::b8abf3fa-2d82-4c63-8787-170a9a080143" providerId="AD" clId="Web-{583BA813-883F-0617-AE41-DCD337AA590B}" dt="2024-12-06T07:53:43.860" v="32" actId="20577"/>
          <ac:spMkLst>
            <pc:docMk/>
            <pc:sldMk cId="3022715923" sldId="283"/>
            <ac:spMk id="394" creationId="{00000000-0000-0000-0000-000000000000}"/>
          </ac:spMkLst>
        </pc:spChg>
      </pc:sldChg>
      <pc:sldChg chg="addSp delSp modSp add replId">
        <pc:chgData name="Nastasija Stankovic" userId="S::nastasijaas@elfak.rs::b8abf3fa-2d82-4c63-8787-170a9a080143" providerId="AD" clId="Web-{583BA813-883F-0617-AE41-DCD337AA590B}" dt="2024-12-06T09:44:04.319" v="499" actId="1076"/>
        <pc:sldMkLst>
          <pc:docMk/>
          <pc:sldMk cId="288987031" sldId="284"/>
        </pc:sldMkLst>
        <pc:spChg chg="mod">
          <ac:chgData name="Nastasija Stankovic" userId="S::nastasijaas@elfak.rs::b8abf3fa-2d82-4c63-8787-170a9a080143" providerId="AD" clId="Web-{583BA813-883F-0617-AE41-DCD337AA590B}" dt="2024-12-06T09:43:57.553" v="496" actId="1076"/>
          <ac:spMkLst>
            <pc:docMk/>
            <pc:sldMk cId="288987031" sldId="284"/>
            <ac:spMk id="394" creationId="{00000000-0000-0000-0000-000000000000}"/>
          </ac:spMkLst>
        </pc:spChg>
      </pc:sldChg>
      <pc:sldChg chg="addSp delSp modSp add replId">
        <pc:chgData name="Nastasija Stankovic" userId="S::nastasijaas@elfak.rs::b8abf3fa-2d82-4c63-8787-170a9a080143" providerId="AD" clId="Web-{583BA813-883F-0617-AE41-DCD337AA590B}" dt="2024-12-06T09:43:42.396" v="495" actId="20577"/>
        <pc:sldMkLst>
          <pc:docMk/>
          <pc:sldMk cId="2651825025" sldId="285"/>
        </pc:sldMkLst>
        <pc:spChg chg="mod">
          <ac:chgData name="Nastasija Stankovic" userId="S::nastasijaas@elfak.rs::b8abf3fa-2d82-4c63-8787-170a9a080143" providerId="AD" clId="Web-{583BA813-883F-0617-AE41-DCD337AA590B}" dt="2024-12-06T09:43:42.396" v="495" actId="20577"/>
          <ac:spMkLst>
            <pc:docMk/>
            <pc:sldMk cId="2651825025" sldId="285"/>
            <ac:spMk id="534" creationId="{00000000-0000-0000-0000-000000000000}"/>
          </ac:spMkLst>
        </pc:spChg>
      </pc:sldChg>
      <pc:sldChg chg="addSp modSp add replId">
        <pc:chgData name="Nastasija Stankovic" userId="S::nastasijaas@elfak.rs::b8abf3fa-2d82-4c63-8787-170a9a080143" providerId="AD" clId="Web-{583BA813-883F-0617-AE41-DCD337AA590B}" dt="2024-12-06T09:34:13.639" v="464" actId="20577"/>
        <pc:sldMkLst>
          <pc:docMk/>
          <pc:sldMk cId="2354152677" sldId="286"/>
        </pc:sldMkLst>
        <pc:spChg chg="add mod">
          <ac:chgData name="Nastasija Stankovic" userId="S::nastasijaas@elfak.rs::b8abf3fa-2d82-4c63-8787-170a9a080143" providerId="AD" clId="Web-{583BA813-883F-0617-AE41-DCD337AA590B}" dt="2024-12-06T09:34:13.639" v="464" actId="20577"/>
          <ac:spMkLst>
            <pc:docMk/>
            <pc:sldMk cId="2354152677" sldId="286"/>
            <ac:spMk id="4" creationId="{F765CBAE-C09E-91EB-727C-A5ACFDE1F638}"/>
          </ac:spMkLst>
        </pc:spChg>
        <pc:spChg chg="mod">
          <ac:chgData name="Nastasija Stankovic" userId="S::nastasijaas@elfak.rs::b8abf3fa-2d82-4c63-8787-170a9a080143" providerId="AD" clId="Web-{583BA813-883F-0617-AE41-DCD337AA590B}" dt="2024-12-06T09:31:20.897" v="394" actId="20577"/>
          <ac:spMkLst>
            <pc:docMk/>
            <pc:sldMk cId="2354152677" sldId="286"/>
            <ac:spMk id="534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09:33:25.105" v="445" actId="1076"/>
          <ac:picMkLst>
            <pc:docMk/>
            <pc:sldMk cId="2354152677" sldId="286"/>
            <ac:picMk id="2" creationId="{2F02EF4C-6230-D6ED-034D-62803101D0C9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09:33:23.480" v="444" actId="1076"/>
          <ac:picMkLst>
            <pc:docMk/>
            <pc:sldMk cId="2354152677" sldId="286"/>
            <ac:picMk id="3" creationId="{A7808325-5B76-C1B5-2988-E2862D075D6C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09:36:46.254" v="484" actId="1076"/>
        <pc:sldMkLst>
          <pc:docMk/>
          <pc:sldMk cId="1820282665" sldId="287"/>
        </pc:sldMkLst>
        <pc:spChg chg="mod">
          <ac:chgData name="Nastasija Stankovic" userId="S::nastasijaas@elfak.rs::b8abf3fa-2d82-4c63-8787-170a9a080143" providerId="AD" clId="Web-{583BA813-883F-0617-AE41-DCD337AA590B}" dt="2024-12-06T09:34:49.843" v="474" actId="20577"/>
          <ac:spMkLst>
            <pc:docMk/>
            <pc:sldMk cId="1820282665" sldId="287"/>
            <ac:spMk id="4" creationId="{F765CBAE-C09E-91EB-727C-A5ACFDE1F638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09:35:27.579" v="480" actId="1076"/>
          <ac:picMkLst>
            <pc:docMk/>
            <pc:sldMk cId="1820282665" sldId="287"/>
            <ac:picMk id="5" creationId="{6B319E59-2B47-82E5-8650-A579BD33D472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09:36:46.254" v="484" actId="1076"/>
          <ac:picMkLst>
            <pc:docMk/>
            <pc:sldMk cId="1820282665" sldId="287"/>
            <ac:picMk id="6" creationId="{D2C69CEA-3ADA-9F39-1E23-21EF96A345C2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09:46:57.467" v="510" actId="1076"/>
        <pc:sldMkLst>
          <pc:docMk/>
          <pc:sldMk cId="2022577064" sldId="288"/>
        </pc:sldMkLst>
        <pc:spChg chg="mod">
          <ac:chgData name="Nastasija Stankovic" userId="S::nastasijaas@elfak.rs::b8abf3fa-2d82-4c63-8787-170a9a080143" providerId="AD" clId="Web-{583BA813-883F-0617-AE41-DCD337AA590B}" dt="2024-12-06T09:46:40.623" v="507" actId="1076"/>
          <ac:spMkLst>
            <pc:docMk/>
            <pc:sldMk cId="2022577064" sldId="288"/>
            <ac:spMk id="534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09:46:57.467" v="510" actId="1076"/>
          <ac:picMkLst>
            <pc:docMk/>
            <pc:sldMk cId="2022577064" sldId="288"/>
            <ac:picMk id="2" creationId="{ACD0691D-954D-327F-B19F-127553899319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09:47:59.923" v="518" actId="1076"/>
        <pc:sldMkLst>
          <pc:docMk/>
          <pc:sldMk cId="522341471" sldId="289"/>
        </pc:sldMkLst>
        <pc:picChg chg="add mod">
          <ac:chgData name="Nastasija Stankovic" userId="S::nastasijaas@elfak.rs::b8abf3fa-2d82-4c63-8787-170a9a080143" providerId="AD" clId="Web-{583BA813-883F-0617-AE41-DCD337AA590B}" dt="2024-12-06T09:47:59.923" v="518" actId="1076"/>
          <ac:picMkLst>
            <pc:docMk/>
            <pc:sldMk cId="522341471" sldId="289"/>
            <ac:picMk id="3" creationId="{73914542-0ABD-8B25-ADB1-A849BC35491A}"/>
          </ac:picMkLst>
        </pc:picChg>
      </pc:sldChg>
      <pc:sldChg chg="delSp modSp add replId">
        <pc:chgData name="Nastasija Stankovic" userId="S::nastasijaas@elfak.rs::b8abf3fa-2d82-4c63-8787-170a9a080143" providerId="AD" clId="Web-{583BA813-883F-0617-AE41-DCD337AA590B}" dt="2024-12-06T09:49:11.957" v="531" actId="20577"/>
        <pc:sldMkLst>
          <pc:docMk/>
          <pc:sldMk cId="2309320646" sldId="290"/>
        </pc:sldMkLst>
        <pc:spChg chg="mod">
          <ac:chgData name="Nastasija Stankovic" userId="S::nastasijaas@elfak.rs::b8abf3fa-2d82-4c63-8787-170a9a080143" providerId="AD" clId="Web-{583BA813-883F-0617-AE41-DCD337AA590B}" dt="2024-12-06T09:49:11.957" v="531" actId="20577"/>
          <ac:spMkLst>
            <pc:docMk/>
            <pc:sldMk cId="2309320646" sldId="290"/>
            <ac:spMk id="534" creationId="{00000000-0000-0000-0000-000000000000}"/>
          </ac:spMkLst>
        </pc:spChg>
      </pc:sldChg>
      <pc:sldChg chg="modSp add replId">
        <pc:chgData name="Nastasija Stankovic" userId="S::nastasijaas@elfak.rs::b8abf3fa-2d82-4c63-8787-170a9a080143" providerId="AD" clId="Web-{583BA813-883F-0617-AE41-DCD337AA590B}" dt="2024-12-06T09:49:19.739" v="535" actId="20577"/>
        <pc:sldMkLst>
          <pc:docMk/>
          <pc:sldMk cId="746316101" sldId="291"/>
        </pc:sldMkLst>
        <pc:spChg chg="mod">
          <ac:chgData name="Nastasija Stankovic" userId="S::nastasijaas@elfak.rs::b8abf3fa-2d82-4c63-8787-170a9a080143" providerId="AD" clId="Web-{583BA813-883F-0617-AE41-DCD337AA590B}" dt="2024-12-06T09:49:19.739" v="535" actId="20577"/>
          <ac:spMkLst>
            <pc:docMk/>
            <pc:sldMk cId="746316101" sldId="291"/>
            <ac:spMk id="534" creationId="{00000000-0000-0000-0000-000000000000}"/>
          </ac:spMkLst>
        </pc:spChg>
      </pc:sldChg>
      <pc:sldChg chg="modSp add replId">
        <pc:chgData name="Nastasija Stankovic" userId="S::nastasijaas@elfak.rs::b8abf3fa-2d82-4c63-8787-170a9a080143" providerId="AD" clId="Web-{583BA813-883F-0617-AE41-DCD337AA590B}" dt="2024-12-06T09:49:56.084" v="558" actId="20577"/>
        <pc:sldMkLst>
          <pc:docMk/>
          <pc:sldMk cId="3706945018" sldId="292"/>
        </pc:sldMkLst>
        <pc:spChg chg="mod">
          <ac:chgData name="Nastasija Stankovic" userId="S::nastasijaas@elfak.rs::b8abf3fa-2d82-4c63-8787-170a9a080143" providerId="AD" clId="Web-{583BA813-883F-0617-AE41-DCD337AA590B}" dt="2024-12-06T09:49:56.084" v="558" actId="20577"/>
          <ac:spMkLst>
            <pc:docMk/>
            <pc:sldMk cId="3706945018" sldId="292"/>
            <ac:spMk id="534" creationId="{00000000-0000-0000-0000-000000000000}"/>
          </ac:spMkLst>
        </pc:spChg>
      </pc:sldChg>
      <pc:sldChg chg="addSp modSp add replId">
        <pc:chgData name="Nastasija Stankovic" userId="S::nastasijaas@elfak.rs::b8abf3fa-2d82-4c63-8787-170a9a080143" providerId="AD" clId="Web-{583BA813-883F-0617-AE41-DCD337AA590B}" dt="2024-12-06T10:22:42.371" v="644" actId="20577"/>
        <pc:sldMkLst>
          <pc:docMk/>
          <pc:sldMk cId="81832398" sldId="293"/>
        </pc:sldMkLst>
        <pc:spChg chg="add mod">
          <ac:chgData name="Nastasija Stankovic" userId="S::nastasijaas@elfak.rs::b8abf3fa-2d82-4c63-8787-170a9a080143" providerId="AD" clId="Web-{583BA813-883F-0617-AE41-DCD337AA590B}" dt="2024-12-06T10:22:42.371" v="644" actId="20577"/>
          <ac:spMkLst>
            <pc:docMk/>
            <pc:sldMk cId="81832398" sldId="293"/>
            <ac:spMk id="2" creationId="{52F430BF-DCB7-933D-74C9-1C083C4F461E}"/>
          </ac:spMkLst>
        </pc:spChg>
        <pc:spChg chg="mod">
          <ac:chgData name="Nastasija Stankovic" userId="S::nastasijaas@elfak.rs::b8abf3fa-2d82-4c63-8787-170a9a080143" providerId="AD" clId="Web-{583BA813-883F-0617-AE41-DCD337AA590B}" dt="2024-12-06T09:53:29.749" v="611" actId="1076"/>
          <ac:spMkLst>
            <pc:docMk/>
            <pc:sldMk cId="81832398" sldId="293"/>
            <ac:spMk id="534" creationId="{00000000-0000-0000-0000-000000000000}"/>
          </ac:spMkLst>
        </pc:spChg>
      </pc:sldChg>
      <pc:sldChg chg="addSp modSp add replId">
        <pc:chgData name="Nastasija Stankovic" userId="S::nastasijaas@elfak.rs::b8abf3fa-2d82-4c63-8787-170a9a080143" providerId="AD" clId="Web-{583BA813-883F-0617-AE41-DCD337AA590B}" dt="2024-12-06T10:29:13.618" v="655" actId="1076"/>
        <pc:sldMkLst>
          <pc:docMk/>
          <pc:sldMk cId="3267588066" sldId="294"/>
        </pc:sldMkLst>
        <pc:spChg chg="mod">
          <ac:chgData name="Nastasija Stankovic" userId="S::nastasijaas@elfak.rs::b8abf3fa-2d82-4c63-8787-170a9a080143" providerId="AD" clId="Web-{583BA813-883F-0617-AE41-DCD337AA590B}" dt="2024-12-06T10:26:35.894" v="651" actId="1076"/>
          <ac:spMkLst>
            <pc:docMk/>
            <pc:sldMk cId="3267588066" sldId="294"/>
            <ac:spMk id="2" creationId="{52F430BF-DCB7-933D-74C9-1C083C4F461E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10:29:13.618" v="655" actId="1076"/>
          <ac:picMkLst>
            <pc:docMk/>
            <pc:sldMk cId="3267588066" sldId="294"/>
            <ac:picMk id="3" creationId="{16A1EA48-CF3A-BC72-15DC-702ED888A957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10:30:23.074" v="661" actId="1076"/>
        <pc:sldMkLst>
          <pc:docMk/>
          <pc:sldMk cId="585621383" sldId="295"/>
        </pc:sldMkLst>
        <pc:spChg chg="mod">
          <ac:chgData name="Nastasija Stankovic" userId="S::nastasijaas@elfak.rs::b8abf3fa-2d82-4c63-8787-170a9a080143" providerId="AD" clId="Web-{583BA813-883F-0617-AE41-DCD337AA590B}" dt="2024-12-06T10:29:33.916" v="659" actId="20577"/>
          <ac:spMkLst>
            <pc:docMk/>
            <pc:sldMk cId="585621383" sldId="295"/>
            <ac:spMk id="2" creationId="{52F430BF-DCB7-933D-74C9-1C083C4F461E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10:30:23.074" v="661" actId="1076"/>
          <ac:picMkLst>
            <pc:docMk/>
            <pc:sldMk cId="585621383" sldId="295"/>
            <ac:picMk id="4" creationId="{5B6A0598-FE7D-7171-8925-F4C133F61B6D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10:41:44.225" v="738" actId="1076"/>
        <pc:sldMkLst>
          <pc:docMk/>
          <pc:sldMk cId="1658267418" sldId="296"/>
        </pc:sldMkLst>
        <pc:spChg chg="mod">
          <ac:chgData name="Nastasija Stankovic" userId="S::nastasijaas@elfak.rs::b8abf3fa-2d82-4c63-8787-170a9a080143" providerId="AD" clId="Web-{583BA813-883F-0617-AE41-DCD337AA590B}" dt="2024-12-06T10:34:19.726" v="732" actId="20577"/>
          <ac:spMkLst>
            <pc:docMk/>
            <pc:sldMk cId="1658267418" sldId="296"/>
            <ac:spMk id="2" creationId="{52F430BF-DCB7-933D-74C9-1C083C4F461E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10:41:44.225" v="738" actId="1076"/>
          <ac:picMkLst>
            <pc:docMk/>
            <pc:sldMk cId="1658267418" sldId="296"/>
            <ac:picMk id="3" creationId="{569AD82B-17AE-2D0D-28F5-4483E541F8FC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0:41:40.022" v="737" actId="1076"/>
          <ac:picMkLst>
            <pc:docMk/>
            <pc:sldMk cId="1658267418" sldId="296"/>
            <ac:picMk id="5" creationId="{9395F8E3-1EA9-3D9B-BC19-DC70770517F3}"/>
          </ac:picMkLst>
        </pc:picChg>
      </pc:sldChg>
      <pc:sldChg chg="add replId">
        <pc:chgData name="Nastasija Stankovic" userId="S::nastasijaas@elfak.rs::b8abf3fa-2d82-4c63-8787-170a9a080143" providerId="AD" clId="Web-{583BA813-883F-0617-AE41-DCD337AA590B}" dt="2024-12-06T10:41:49.444" v="739"/>
        <pc:sldMkLst>
          <pc:docMk/>
          <pc:sldMk cId="4184157579" sldId="297"/>
        </pc:sldMkLst>
      </pc:sldChg>
      <pc:sldChg chg="delSp modSp add replId">
        <pc:chgData name="Nastasija Stankovic" userId="S::nastasijaas@elfak.rs::b8abf3fa-2d82-4c63-8787-170a9a080143" providerId="AD" clId="Web-{583BA813-883F-0617-AE41-DCD337AA590B}" dt="2024-12-06T10:43:32.541" v="752" actId="20577"/>
        <pc:sldMkLst>
          <pc:docMk/>
          <pc:sldMk cId="1253584769" sldId="298"/>
        </pc:sldMkLst>
        <pc:spChg chg="mod">
          <ac:chgData name="Nastasija Stankovic" userId="S::nastasijaas@elfak.rs::b8abf3fa-2d82-4c63-8787-170a9a080143" providerId="AD" clId="Web-{583BA813-883F-0617-AE41-DCD337AA590B}" dt="2024-12-06T10:43:32.541" v="752" actId="20577"/>
          <ac:spMkLst>
            <pc:docMk/>
            <pc:sldMk cId="1253584769" sldId="298"/>
            <ac:spMk id="534" creationId="{00000000-0000-0000-0000-000000000000}"/>
          </ac:spMkLst>
        </pc:spChg>
      </pc:sldChg>
      <pc:sldChg chg="add replId">
        <pc:chgData name="Nastasija Stankovic" userId="S::nastasijaas@elfak.rs::b8abf3fa-2d82-4c63-8787-170a9a080143" providerId="AD" clId="Web-{583BA813-883F-0617-AE41-DCD337AA590B}" dt="2024-12-06T10:44:25.121" v="753"/>
        <pc:sldMkLst>
          <pc:docMk/>
          <pc:sldMk cId="2286780272" sldId="299"/>
        </pc:sldMkLst>
      </pc:sldChg>
      <pc:sldChg chg="addSp delSp modSp add replId">
        <pc:chgData name="Nastasija Stankovic" userId="S::nastasijaas@elfak.rs::b8abf3fa-2d82-4c63-8787-170a9a080143" providerId="AD" clId="Web-{583BA813-883F-0617-AE41-DCD337AA590B}" dt="2024-12-06T11:03:09.518" v="982" actId="1076"/>
        <pc:sldMkLst>
          <pc:docMk/>
          <pc:sldMk cId="3071367204" sldId="300"/>
        </pc:sldMkLst>
        <pc:spChg chg="mod">
          <ac:chgData name="Nastasija Stankovic" userId="S::nastasijaas@elfak.rs::b8abf3fa-2d82-4c63-8787-170a9a080143" providerId="AD" clId="Web-{583BA813-883F-0617-AE41-DCD337AA590B}" dt="2024-12-06T11:02:43.158" v="976" actId="1076"/>
          <ac:spMkLst>
            <pc:docMk/>
            <pc:sldMk cId="3071367204" sldId="300"/>
            <ac:spMk id="395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11:02:45.377" v="977" actId="1076"/>
          <ac:picMkLst>
            <pc:docMk/>
            <pc:sldMk cId="3071367204" sldId="300"/>
            <ac:picMk id="4" creationId="{572E9D11-72EF-B1D1-15F7-191C9E8742DF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1:03:09.518" v="982" actId="1076"/>
          <ac:picMkLst>
            <pc:docMk/>
            <pc:sldMk cId="3071367204" sldId="300"/>
            <ac:picMk id="5" creationId="{C36BEA15-69CE-FFA9-AFF6-C58E09AA5538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1:03:07.565" v="981" actId="1076"/>
          <ac:picMkLst>
            <pc:docMk/>
            <pc:sldMk cId="3071367204" sldId="300"/>
            <ac:picMk id="6" creationId="{8C15141D-4624-13AC-43B6-4ED8FE0330FE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11:09:53.220" v="995" actId="1076"/>
        <pc:sldMkLst>
          <pc:docMk/>
          <pc:sldMk cId="1186255025" sldId="301"/>
        </pc:sldMkLst>
        <pc:spChg chg="mod">
          <ac:chgData name="Nastasija Stankovic" userId="S::nastasijaas@elfak.rs::b8abf3fa-2d82-4c63-8787-170a9a080143" providerId="AD" clId="Web-{583BA813-883F-0617-AE41-DCD337AA590B}" dt="2024-12-06T11:04:37.568" v="985" actId="20577"/>
          <ac:spMkLst>
            <pc:docMk/>
            <pc:sldMk cId="1186255025" sldId="301"/>
            <ac:spMk id="534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11:09:47.907" v="993" actId="1076"/>
          <ac:picMkLst>
            <pc:docMk/>
            <pc:sldMk cId="1186255025" sldId="301"/>
            <ac:picMk id="3" creationId="{F850A75C-9CF2-4271-7BB8-35FF62755607}"/>
          </ac:picMkLst>
        </pc:picChg>
        <pc:picChg chg="add mod">
          <ac:chgData name="Nastasija Stankovic" userId="S::nastasijaas@elfak.rs::b8abf3fa-2d82-4c63-8787-170a9a080143" providerId="AD" clId="Web-{583BA813-883F-0617-AE41-DCD337AA590B}" dt="2024-12-06T11:09:53.220" v="995" actId="1076"/>
          <ac:picMkLst>
            <pc:docMk/>
            <pc:sldMk cId="1186255025" sldId="301"/>
            <ac:picMk id="4" creationId="{FC9DBA0B-482F-0ED4-202C-6763F10AC21F}"/>
          </ac:picMkLst>
        </pc:picChg>
      </pc:sldChg>
      <pc:sldChg chg="addSp delSp modSp add replId">
        <pc:chgData name="Nastasija Stankovic" userId="S::nastasijaas@elfak.rs::b8abf3fa-2d82-4c63-8787-170a9a080143" providerId="AD" clId="Web-{583BA813-883F-0617-AE41-DCD337AA590B}" dt="2024-12-06T11:14:59.120" v="1023" actId="1076"/>
        <pc:sldMkLst>
          <pc:docMk/>
          <pc:sldMk cId="382366668" sldId="302"/>
        </pc:sldMkLst>
        <pc:spChg chg="mod">
          <ac:chgData name="Nastasija Stankovic" userId="S::nastasijaas@elfak.rs::b8abf3fa-2d82-4c63-8787-170a9a080143" providerId="AD" clId="Web-{583BA813-883F-0617-AE41-DCD337AA590B}" dt="2024-12-06T11:13:25.555" v="1017" actId="20577"/>
          <ac:spMkLst>
            <pc:docMk/>
            <pc:sldMk cId="382366668" sldId="302"/>
            <ac:spMk id="395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583BA813-883F-0617-AE41-DCD337AA590B}" dt="2024-12-06T11:14:59.120" v="1023" actId="1076"/>
          <ac:picMkLst>
            <pc:docMk/>
            <pc:sldMk cId="382366668" sldId="302"/>
            <ac:picMk id="2" creationId="{591A81A4-30FE-9495-3FD2-4D32CDFA9A7E}"/>
          </ac:picMkLst>
        </pc:picChg>
      </pc:sldChg>
      <pc:sldChg chg="modSp add replId">
        <pc:chgData name="Nastasija Stankovic" userId="S::nastasijaas@elfak.rs::b8abf3fa-2d82-4c63-8787-170a9a080143" providerId="AD" clId="Web-{583BA813-883F-0617-AE41-DCD337AA590B}" dt="2024-12-06T11:15:45.653" v="1043" actId="20577"/>
        <pc:sldMkLst>
          <pc:docMk/>
          <pc:sldMk cId="2599616039" sldId="303"/>
        </pc:sldMkLst>
        <pc:spChg chg="mod">
          <ac:chgData name="Nastasija Stankovic" userId="S::nastasijaas@elfak.rs::b8abf3fa-2d82-4c63-8787-170a9a080143" providerId="AD" clId="Web-{583BA813-883F-0617-AE41-DCD337AA590B}" dt="2024-12-06T11:15:45.653" v="1043" actId="20577"/>
          <ac:spMkLst>
            <pc:docMk/>
            <pc:sldMk cId="2599616039" sldId="303"/>
            <ac:spMk id="534" creationId="{00000000-0000-0000-0000-000000000000}"/>
          </ac:spMkLst>
        </pc:spChg>
      </pc:sldChg>
    </pc:docChg>
  </pc:docChgLst>
  <pc:docChgLst>
    <pc:chgData name="Nastasija Stankovic" userId="S::nastasijaas@elfak.rs::b8abf3fa-2d82-4c63-8787-170a9a080143" providerId="AD" clId="Web-{C3E7A91C-1654-1671-B96A-124AB0EF4F60}"/>
    <pc:docChg chg="addSld delSld modSld">
      <pc:chgData name="Nastasija Stankovic" userId="S::nastasijaas@elfak.rs::b8abf3fa-2d82-4c63-8787-170a9a080143" providerId="AD" clId="Web-{C3E7A91C-1654-1671-B96A-124AB0EF4F60}" dt="2024-12-16T10:24:14.543" v="223"/>
      <pc:docMkLst>
        <pc:docMk/>
      </pc:docMkLst>
      <pc:sldChg chg="modSp">
        <pc:chgData name="Nastasija Stankovic" userId="S::nastasijaas@elfak.rs::b8abf3fa-2d82-4c63-8787-170a9a080143" providerId="AD" clId="Web-{C3E7A91C-1654-1671-B96A-124AB0EF4F60}" dt="2024-12-16T09:28:06.991" v="20" actId="1076"/>
        <pc:sldMkLst>
          <pc:docMk/>
          <pc:sldMk cId="0" sldId="256"/>
        </pc:sldMkLst>
        <pc:spChg chg="mod">
          <ac:chgData name="Nastasija Stankovic" userId="S::nastasijaas@elfak.rs::b8abf3fa-2d82-4c63-8787-170a9a080143" providerId="AD" clId="Web-{C3E7A91C-1654-1671-B96A-124AB0EF4F60}" dt="2024-12-16T09:28:06.991" v="20" actId="1076"/>
          <ac:spMkLst>
            <pc:docMk/>
            <pc:sldMk cId="0" sldId="256"/>
            <ac:spMk id="328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C3E7A91C-1654-1671-B96A-124AB0EF4F60}" dt="2024-12-16T09:32:15.011" v="45" actId="20577"/>
        <pc:sldMkLst>
          <pc:docMk/>
          <pc:sldMk cId="0" sldId="257"/>
        </pc:sldMkLst>
        <pc:spChg chg="mod">
          <ac:chgData name="Nastasija Stankovic" userId="S::nastasijaas@elfak.rs::b8abf3fa-2d82-4c63-8787-170a9a080143" providerId="AD" clId="Web-{C3E7A91C-1654-1671-B96A-124AB0EF4F60}" dt="2024-12-16T09:32:15.011" v="45" actId="20577"/>
          <ac:spMkLst>
            <pc:docMk/>
            <pc:sldMk cId="0" sldId="257"/>
            <ac:spMk id="359" creationId="{00000000-0000-0000-0000-000000000000}"/>
          </ac:spMkLst>
        </pc:spChg>
      </pc:sldChg>
      <pc:sldChg chg="del">
        <pc:chgData name="Nastasija Stankovic" userId="S::nastasijaas@elfak.rs::b8abf3fa-2d82-4c63-8787-170a9a080143" providerId="AD" clId="Web-{C3E7A91C-1654-1671-B96A-124AB0EF4F60}" dt="2024-12-16T09:58:16.232" v="46"/>
        <pc:sldMkLst>
          <pc:docMk/>
          <pc:sldMk cId="0" sldId="258"/>
        </pc:sldMkLst>
      </pc:sldChg>
      <pc:sldChg chg="addSp delSp modSp">
        <pc:chgData name="Nastasija Stankovic" userId="S::nastasijaas@elfak.rs::b8abf3fa-2d82-4c63-8787-170a9a080143" providerId="AD" clId="Web-{C3E7A91C-1654-1671-B96A-124AB0EF4F60}" dt="2024-12-16T09:29:37.774" v="25" actId="1076"/>
        <pc:sldMkLst>
          <pc:docMk/>
          <pc:sldMk cId="3022715923" sldId="283"/>
        </pc:sldMkLst>
        <pc:picChg chg="add mod">
          <ac:chgData name="Nastasija Stankovic" userId="S::nastasijaas@elfak.rs::b8abf3fa-2d82-4c63-8787-170a9a080143" providerId="AD" clId="Web-{C3E7A91C-1654-1671-B96A-124AB0EF4F60}" dt="2024-12-16T09:29:37.774" v="25" actId="1076"/>
          <ac:picMkLst>
            <pc:docMk/>
            <pc:sldMk cId="3022715923" sldId="283"/>
            <ac:picMk id="2" creationId="{F6F5E463-6EB2-24BE-4C0D-7CCD5D079BA3}"/>
          </ac:picMkLst>
        </pc:picChg>
        <pc:picChg chg="del">
          <ac:chgData name="Nastasija Stankovic" userId="S::nastasijaas@elfak.rs::b8abf3fa-2d82-4c63-8787-170a9a080143" providerId="AD" clId="Web-{C3E7A91C-1654-1671-B96A-124AB0EF4F60}" dt="2024-12-16T09:29:00.913" v="21"/>
          <ac:picMkLst>
            <pc:docMk/>
            <pc:sldMk cId="3022715923" sldId="283"/>
            <ac:picMk id="4" creationId="{DA68ECA2-3905-ACC1-856F-8687A45428EA}"/>
          </ac:picMkLst>
        </pc:picChg>
      </pc:sldChg>
      <pc:sldChg chg="addSp delSp modSp">
        <pc:chgData name="Nastasija Stankovic" userId="S::nastasijaas@elfak.rs::b8abf3fa-2d82-4c63-8787-170a9a080143" providerId="AD" clId="Web-{C3E7A91C-1654-1671-B96A-124AB0EF4F60}" dt="2024-12-16T09:32:06.105" v="39" actId="1076"/>
        <pc:sldMkLst>
          <pc:docMk/>
          <pc:sldMk cId="288987031" sldId="284"/>
        </pc:sldMkLst>
        <pc:picChg chg="add mod">
          <ac:chgData name="Nastasija Stankovic" userId="S::nastasijaas@elfak.rs::b8abf3fa-2d82-4c63-8787-170a9a080143" providerId="AD" clId="Web-{C3E7A91C-1654-1671-B96A-124AB0EF4F60}" dt="2024-12-16T09:32:03.433" v="38" actId="1076"/>
          <ac:picMkLst>
            <pc:docMk/>
            <pc:sldMk cId="288987031" sldId="284"/>
            <ac:picMk id="2" creationId="{7CEBDBA7-952C-6669-0BFD-08FB6D32CF0B}"/>
          </ac:picMkLst>
        </pc:picChg>
        <pc:picChg chg="del">
          <ac:chgData name="Nastasija Stankovic" userId="S::nastasijaas@elfak.rs::b8abf3fa-2d82-4c63-8787-170a9a080143" providerId="AD" clId="Web-{C3E7A91C-1654-1671-B96A-124AB0EF4F60}" dt="2024-12-16T09:29:41.774" v="26"/>
          <ac:picMkLst>
            <pc:docMk/>
            <pc:sldMk cId="288987031" sldId="284"/>
            <ac:picMk id="3" creationId="{15AC6BEF-6B6A-5061-5843-A6ED6C586916}"/>
          </ac:picMkLst>
        </pc:picChg>
        <pc:picChg chg="del">
          <ac:chgData name="Nastasija Stankovic" userId="S::nastasijaas@elfak.rs::b8abf3fa-2d82-4c63-8787-170a9a080143" providerId="AD" clId="Web-{C3E7A91C-1654-1671-B96A-124AB0EF4F60}" dt="2024-12-16T09:29:43.508" v="27"/>
          <ac:picMkLst>
            <pc:docMk/>
            <pc:sldMk cId="288987031" sldId="284"/>
            <ac:picMk id="4" creationId="{FCA21970-64D0-EBD6-7572-E7EE17D7B6C6}"/>
          </ac:picMkLst>
        </pc:picChg>
        <pc:picChg chg="del">
          <ac:chgData name="Nastasija Stankovic" userId="S::nastasijaas@elfak.rs::b8abf3fa-2d82-4c63-8787-170a9a080143" providerId="AD" clId="Web-{C3E7A91C-1654-1671-B96A-124AB0EF4F60}" dt="2024-12-16T09:29:44.914" v="28"/>
          <ac:picMkLst>
            <pc:docMk/>
            <pc:sldMk cId="288987031" sldId="284"/>
            <ac:picMk id="5" creationId="{5119B01D-91E5-D76A-CDBA-615D4DB0FC37}"/>
          </ac:picMkLst>
        </pc:picChg>
        <pc:picChg chg="add mod">
          <ac:chgData name="Nastasija Stankovic" userId="S::nastasijaas@elfak.rs::b8abf3fa-2d82-4c63-8787-170a9a080143" providerId="AD" clId="Web-{C3E7A91C-1654-1671-B96A-124AB0EF4F60}" dt="2024-12-16T09:32:06.105" v="39" actId="1076"/>
          <ac:picMkLst>
            <pc:docMk/>
            <pc:sldMk cId="288987031" sldId="284"/>
            <ac:picMk id="6" creationId="{72A48CDA-8044-B5AC-D4CF-A96095B0650D}"/>
          </ac:picMkLst>
        </pc:picChg>
      </pc:sldChg>
      <pc:sldChg chg="addSp delSp modSp">
        <pc:chgData name="Nastasija Stankovic" userId="S::nastasijaas@elfak.rs::b8abf3fa-2d82-4c63-8787-170a9a080143" providerId="AD" clId="Web-{C3E7A91C-1654-1671-B96A-124AB0EF4F60}" dt="2024-12-16T10:20:16.080" v="215" actId="20577"/>
        <pc:sldMkLst>
          <pc:docMk/>
          <pc:sldMk cId="2651825025" sldId="285"/>
        </pc:sldMkLst>
        <pc:spChg chg="mod">
          <ac:chgData name="Nastasija Stankovic" userId="S::nastasijaas@elfak.rs::b8abf3fa-2d82-4c63-8787-170a9a080143" providerId="AD" clId="Web-{C3E7A91C-1654-1671-B96A-124AB0EF4F60}" dt="2024-12-16T10:20:16.080" v="215" actId="20577"/>
          <ac:spMkLst>
            <pc:docMk/>
            <pc:sldMk cId="2651825025" sldId="285"/>
            <ac:spMk id="534" creationId="{00000000-0000-0000-0000-000000000000}"/>
          </ac:spMkLst>
        </pc:spChg>
        <pc:picChg chg="del">
          <ac:chgData name="Nastasija Stankovic" userId="S::nastasijaas@elfak.rs::b8abf3fa-2d82-4c63-8787-170a9a080143" providerId="AD" clId="Web-{C3E7A91C-1654-1671-B96A-124AB0EF4F60}" dt="2024-12-16T09:58:19.232" v="47"/>
          <ac:picMkLst>
            <pc:docMk/>
            <pc:sldMk cId="2651825025" sldId="285"/>
            <ac:picMk id="2" creationId="{9089F4E1-8620-DEC9-B34F-1ABFEE9BB4DD}"/>
          </ac:picMkLst>
        </pc:picChg>
        <pc:picChg chg="add mod">
          <ac:chgData name="Nastasija Stankovic" userId="S::nastasijaas@elfak.rs::b8abf3fa-2d82-4c63-8787-170a9a080143" providerId="AD" clId="Web-{C3E7A91C-1654-1671-B96A-124AB0EF4F60}" dt="2024-12-16T10:17:25.933" v="186" actId="1076"/>
          <ac:picMkLst>
            <pc:docMk/>
            <pc:sldMk cId="2651825025" sldId="285"/>
            <ac:picMk id="3" creationId="{DE9405BB-A042-10BA-2FD2-DE09CB52959F}"/>
          </ac:picMkLst>
        </pc:picChg>
      </pc:sldChg>
      <pc:sldChg chg="addSp delSp modSp add replId">
        <pc:chgData name="Nastasija Stankovic" userId="S::nastasijaas@elfak.rs::b8abf3fa-2d82-4c63-8787-170a9a080143" providerId="AD" clId="Web-{C3E7A91C-1654-1671-B96A-124AB0EF4F60}" dt="2024-12-16T10:16:41.447" v="183" actId="20577"/>
        <pc:sldMkLst>
          <pc:docMk/>
          <pc:sldMk cId="3802951443" sldId="304"/>
        </pc:sldMkLst>
        <pc:spChg chg="del mod">
          <ac:chgData name="Nastasija Stankovic" userId="S::nastasijaas@elfak.rs::b8abf3fa-2d82-4c63-8787-170a9a080143" providerId="AD" clId="Web-{C3E7A91C-1654-1671-B96A-124AB0EF4F60}" dt="2024-12-16T10:02:32.195" v="77"/>
          <ac:spMkLst>
            <pc:docMk/>
            <pc:sldMk cId="3802951443" sldId="304"/>
            <ac:spMk id="2" creationId="{ADAF71AE-C2EE-53DA-5EB4-B5750880CB00}"/>
          </ac:spMkLst>
        </pc:spChg>
        <pc:spChg chg="add mod">
          <ac:chgData name="Nastasija Stankovic" userId="S::nastasijaas@elfak.rs::b8abf3fa-2d82-4c63-8787-170a9a080143" providerId="AD" clId="Web-{C3E7A91C-1654-1671-B96A-124AB0EF4F60}" dt="2024-12-16T10:15:41.991" v="167" actId="1076"/>
          <ac:spMkLst>
            <pc:docMk/>
            <pc:sldMk cId="3802951443" sldId="304"/>
            <ac:spMk id="4" creationId="{9C823780-BD21-41D0-88F6-8F30B9F0CEDC}"/>
          </ac:spMkLst>
        </pc:spChg>
        <pc:spChg chg="add mod">
          <ac:chgData name="Nastasija Stankovic" userId="S::nastasijaas@elfak.rs::b8abf3fa-2d82-4c63-8787-170a9a080143" providerId="AD" clId="Web-{C3E7A91C-1654-1671-B96A-124AB0EF4F60}" dt="2024-12-16T10:15:53.804" v="171" actId="1076"/>
          <ac:spMkLst>
            <pc:docMk/>
            <pc:sldMk cId="3802951443" sldId="304"/>
            <ac:spMk id="5" creationId="{D0D5FF69-03EC-D337-236F-B28665910F9B}"/>
          </ac:spMkLst>
        </pc:spChg>
        <pc:spChg chg="add mod">
          <ac:chgData name="Nastasija Stankovic" userId="S::nastasijaas@elfak.rs::b8abf3fa-2d82-4c63-8787-170a9a080143" providerId="AD" clId="Web-{C3E7A91C-1654-1671-B96A-124AB0EF4F60}" dt="2024-12-16T10:16:41.447" v="183" actId="20577"/>
          <ac:spMkLst>
            <pc:docMk/>
            <pc:sldMk cId="3802951443" sldId="304"/>
            <ac:spMk id="7" creationId="{A4CD1525-8AEF-08B8-9732-BF345D16E075}"/>
          </ac:spMkLst>
        </pc:spChg>
        <pc:picChg chg="add mod">
          <ac:chgData name="Nastasija Stankovic" userId="S::nastasijaas@elfak.rs::b8abf3fa-2d82-4c63-8787-170a9a080143" providerId="AD" clId="Web-{C3E7A91C-1654-1671-B96A-124AB0EF4F60}" dt="2024-12-16T10:15:43.382" v="168" actId="1076"/>
          <ac:picMkLst>
            <pc:docMk/>
            <pc:sldMk cId="3802951443" sldId="304"/>
            <ac:picMk id="3" creationId="{38B9EE55-F9B5-0B9C-F92C-54220A54F53D}"/>
          </ac:picMkLst>
        </pc:picChg>
        <pc:picChg chg="add mod">
          <ac:chgData name="Nastasija Stankovic" userId="S::nastasijaas@elfak.rs::b8abf3fa-2d82-4c63-8787-170a9a080143" providerId="AD" clId="Web-{C3E7A91C-1654-1671-B96A-124AB0EF4F60}" dt="2024-12-16T10:15:56.664" v="172" actId="1076"/>
          <ac:picMkLst>
            <pc:docMk/>
            <pc:sldMk cId="3802951443" sldId="304"/>
            <ac:picMk id="6" creationId="{72F33C1C-9E44-0467-4621-0D542476D1E2}"/>
          </ac:picMkLst>
        </pc:picChg>
      </pc:sldChg>
      <pc:sldChg chg="addSp delSp modSp add replId">
        <pc:chgData name="Nastasija Stankovic" userId="S::nastasijaas@elfak.rs::b8abf3fa-2d82-4c63-8787-170a9a080143" providerId="AD" clId="Web-{C3E7A91C-1654-1671-B96A-124AB0EF4F60}" dt="2024-12-16T10:19:30.891" v="212" actId="1076"/>
        <pc:sldMkLst>
          <pc:docMk/>
          <pc:sldMk cId="2863062973" sldId="305"/>
        </pc:sldMkLst>
        <pc:spChg chg="mod">
          <ac:chgData name="Nastasija Stankovic" userId="S::nastasijaas@elfak.rs::b8abf3fa-2d82-4c63-8787-170a9a080143" providerId="AD" clId="Web-{C3E7A91C-1654-1671-B96A-124AB0EF4F60}" dt="2024-12-16T10:18:48.983" v="209" actId="20577"/>
          <ac:spMkLst>
            <pc:docMk/>
            <pc:sldMk cId="2863062973" sldId="305"/>
            <ac:spMk id="534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C3E7A91C-1654-1671-B96A-124AB0EF4F60}" dt="2024-12-16T10:19:30.891" v="212" actId="1076"/>
          <ac:picMkLst>
            <pc:docMk/>
            <pc:sldMk cId="2863062973" sldId="305"/>
            <ac:picMk id="2" creationId="{3CEEBCAB-7614-8DE6-944E-3A28CEA809FE}"/>
          </ac:picMkLst>
        </pc:picChg>
        <pc:picChg chg="del">
          <ac:chgData name="Nastasija Stankovic" userId="S::nastasijaas@elfak.rs::b8abf3fa-2d82-4c63-8787-170a9a080143" providerId="AD" clId="Web-{C3E7A91C-1654-1671-B96A-124AB0EF4F60}" dt="2024-12-16T10:18:51.405" v="210"/>
          <ac:picMkLst>
            <pc:docMk/>
            <pc:sldMk cId="2863062973" sldId="305"/>
            <ac:picMk id="3" creationId="{DE9405BB-A042-10BA-2FD2-DE09CB52959F}"/>
          </ac:picMkLst>
        </pc:picChg>
      </pc:sldChg>
      <pc:sldChg chg="delSp modSp add replId">
        <pc:chgData name="Nastasija Stankovic" userId="S::nastasijaas@elfak.rs::b8abf3fa-2d82-4c63-8787-170a9a080143" providerId="AD" clId="Web-{C3E7A91C-1654-1671-B96A-124AB0EF4F60}" dt="2024-12-16T10:24:14.543" v="223"/>
        <pc:sldMkLst>
          <pc:docMk/>
          <pc:sldMk cId="4202829869" sldId="306"/>
        </pc:sldMkLst>
        <pc:spChg chg="mod">
          <ac:chgData name="Nastasija Stankovic" userId="S::nastasijaas@elfak.rs::b8abf3fa-2d82-4c63-8787-170a9a080143" providerId="AD" clId="Web-{C3E7A91C-1654-1671-B96A-124AB0EF4F60}" dt="2024-12-16T10:24:12.589" v="222" actId="20577"/>
          <ac:spMkLst>
            <pc:docMk/>
            <pc:sldMk cId="4202829869" sldId="306"/>
            <ac:spMk id="534" creationId="{00000000-0000-0000-0000-000000000000}"/>
          </ac:spMkLst>
        </pc:spChg>
        <pc:picChg chg="del">
          <ac:chgData name="Nastasija Stankovic" userId="S::nastasijaas@elfak.rs::b8abf3fa-2d82-4c63-8787-170a9a080143" providerId="AD" clId="Web-{C3E7A91C-1654-1671-B96A-124AB0EF4F60}" dt="2024-12-16T10:24:14.543" v="223"/>
          <ac:picMkLst>
            <pc:docMk/>
            <pc:sldMk cId="4202829869" sldId="306"/>
            <ac:picMk id="2" creationId="{3CEEBCAB-7614-8DE6-944E-3A28CEA809FE}"/>
          </ac:picMkLst>
        </pc:picChg>
      </pc:sldChg>
    </pc:docChg>
  </pc:docChgLst>
  <pc:docChgLst>
    <pc:chgData name="Nastasija Stankovic" userId="S::nastasijaas@elfak.rs::b8abf3fa-2d82-4c63-8787-170a9a080143" providerId="AD" clId="Web-{FF95A4C7-B1C9-0E40-9D4E-7B85D28EFB6E}"/>
    <pc:docChg chg="modSld">
      <pc:chgData name="Nastasija Stankovic" userId="S::nastasijaas@elfak.rs::b8abf3fa-2d82-4c63-8787-170a9a080143" providerId="AD" clId="Web-{FF95A4C7-B1C9-0E40-9D4E-7B85D28EFB6E}" dt="2024-12-07T10:38:18.111" v="28" actId="1076"/>
      <pc:docMkLst>
        <pc:docMk/>
      </pc:docMkLst>
      <pc:sldChg chg="addSp modSp">
        <pc:chgData name="Nastasija Stankovic" userId="S::nastasijaas@elfak.rs::b8abf3fa-2d82-4c63-8787-170a9a080143" providerId="AD" clId="Web-{FF95A4C7-B1C9-0E40-9D4E-7B85D28EFB6E}" dt="2024-12-06T14:46:45.239" v="9"/>
        <pc:sldMkLst>
          <pc:docMk/>
          <pc:sldMk cId="2309320646" sldId="290"/>
        </pc:sldMkLst>
      </pc:sldChg>
      <pc:sldChg chg="addSp modSp">
        <pc:chgData name="Nastasija Stankovic" userId="S::nastasijaas@elfak.rs::b8abf3fa-2d82-4c63-8787-170a9a080143" providerId="AD" clId="Web-{FF95A4C7-B1C9-0E40-9D4E-7B85D28EFB6E}" dt="2024-12-07T10:38:18.111" v="28" actId="1076"/>
        <pc:sldMkLst>
          <pc:docMk/>
          <pc:sldMk cId="2599616039" sldId="303"/>
        </pc:sldMkLst>
        <pc:spChg chg="mod">
          <ac:chgData name="Nastasija Stankovic" userId="S::nastasijaas@elfak.rs::b8abf3fa-2d82-4c63-8787-170a9a080143" providerId="AD" clId="Web-{FF95A4C7-B1C9-0E40-9D4E-7B85D28EFB6E}" dt="2024-12-07T10:37:51.016" v="21" actId="1076"/>
          <ac:spMkLst>
            <pc:docMk/>
            <pc:sldMk cId="2599616039" sldId="303"/>
            <ac:spMk id="534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FF95A4C7-B1C9-0E40-9D4E-7B85D28EFB6E}" dt="2024-12-07T10:37:53.141" v="22" actId="1076"/>
          <ac:picMkLst>
            <pc:docMk/>
            <pc:sldMk cId="2599616039" sldId="303"/>
            <ac:picMk id="2" creationId="{6FFCDC0D-1D0C-8FFA-4DDF-1C80E63FBD49}"/>
          </ac:picMkLst>
        </pc:picChg>
        <pc:picChg chg="add mod">
          <ac:chgData name="Nastasija Stankovic" userId="S::nastasijaas@elfak.rs::b8abf3fa-2d82-4c63-8787-170a9a080143" providerId="AD" clId="Web-{FF95A4C7-B1C9-0E40-9D4E-7B85D28EFB6E}" dt="2024-12-07T10:38:13.220" v="27" actId="1076"/>
          <ac:picMkLst>
            <pc:docMk/>
            <pc:sldMk cId="2599616039" sldId="303"/>
            <ac:picMk id="3" creationId="{A70866B5-FFF9-2B73-D988-F3D189B3C05A}"/>
          </ac:picMkLst>
        </pc:picChg>
        <pc:picChg chg="add mod">
          <ac:chgData name="Nastasija Stankovic" userId="S::nastasijaas@elfak.rs::b8abf3fa-2d82-4c63-8787-170a9a080143" providerId="AD" clId="Web-{FF95A4C7-B1C9-0E40-9D4E-7B85D28EFB6E}" dt="2024-12-07T10:38:18.111" v="28" actId="1076"/>
          <ac:picMkLst>
            <pc:docMk/>
            <pc:sldMk cId="2599616039" sldId="303"/>
            <ac:picMk id="4" creationId="{2A13B22D-ACD1-F677-5025-C779A2EBFFED}"/>
          </ac:picMkLst>
        </pc:picChg>
      </pc:sldChg>
    </pc:docChg>
  </pc:docChgLst>
  <pc:docChgLst>
    <pc:chgData name="Nastasija Stankovic" userId="S::nastasijaas@elfak.rs::b8abf3fa-2d82-4c63-8787-170a9a080143" providerId="AD" clId="Web-{A57F839D-ADB3-752B-5AFB-96C9A39A5EBB}"/>
    <pc:docChg chg="modSld">
      <pc:chgData name="Nastasija Stankovic" userId="S::nastasijaas@elfak.rs::b8abf3fa-2d82-4c63-8787-170a9a080143" providerId="AD" clId="Web-{A57F839D-ADB3-752B-5AFB-96C9A39A5EBB}" dt="2024-12-08T11:15:27.218" v="21" actId="1076"/>
      <pc:docMkLst>
        <pc:docMk/>
      </pc:docMkLst>
      <pc:sldChg chg="addSp delSp modSp">
        <pc:chgData name="Nastasija Stankovic" userId="S::nastasijaas@elfak.rs::b8abf3fa-2d82-4c63-8787-170a9a080143" providerId="AD" clId="Web-{A57F839D-ADB3-752B-5AFB-96C9A39A5EBB}" dt="2024-12-08T11:15:27.218" v="21" actId="1076"/>
        <pc:sldMkLst>
          <pc:docMk/>
          <pc:sldMk cId="2309320646" sldId="290"/>
        </pc:sldMkLst>
      </pc:sldChg>
      <pc:sldChg chg="addSp delSp modSp">
        <pc:chgData name="Nastasija Stankovic" userId="S::nastasijaas@elfak.rs::b8abf3fa-2d82-4c63-8787-170a9a080143" providerId="AD" clId="Web-{A57F839D-ADB3-752B-5AFB-96C9A39A5EBB}" dt="2024-12-08T10:43:45.850" v="7" actId="1076"/>
        <pc:sldMkLst>
          <pc:docMk/>
          <pc:sldMk cId="746316101" sldId="291"/>
        </pc:sldMkLst>
      </pc:sldChg>
      <pc:sldChg chg="addSp modSp">
        <pc:chgData name="Nastasija Stankovic" userId="S::nastasijaas@elfak.rs::b8abf3fa-2d82-4c63-8787-170a9a080143" providerId="AD" clId="Web-{A57F839D-ADB3-752B-5AFB-96C9A39A5EBB}" dt="2024-12-08T10:44:23.008" v="11" actId="1076"/>
        <pc:sldMkLst>
          <pc:docMk/>
          <pc:sldMk cId="3706945018" sldId="292"/>
        </pc:sldMkLst>
      </pc:sldChg>
    </pc:docChg>
  </pc:docChgLst>
  <pc:docChgLst>
    <pc:chgData name="Nastasija Stankovic" userId="S::nastasijaas@elfak.rs::b8abf3fa-2d82-4c63-8787-170a9a080143" providerId="AD" clId="Web-{B5A95247-EDFB-0EA4-EE8A-A240BB94A21C}"/>
    <pc:docChg chg="modSld">
      <pc:chgData name="Nastasija Stankovic" userId="S::nastasijaas@elfak.rs::b8abf3fa-2d82-4c63-8787-170a9a080143" providerId="AD" clId="Web-{B5A95247-EDFB-0EA4-EE8A-A240BB94A21C}" dt="2024-12-08T12:16:00.379" v="14" actId="1076"/>
      <pc:docMkLst>
        <pc:docMk/>
      </pc:docMkLst>
      <pc:sldChg chg="addSp delSp modSp">
        <pc:chgData name="Nastasija Stankovic" userId="S::nastasijaas@elfak.rs::b8abf3fa-2d82-4c63-8787-170a9a080143" providerId="AD" clId="Web-{B5A95247-EDFB-0EA4-EE8A-A240BB94A21C}" dt="2024-12-08T12:13:26.482" v="3" actId="1076"/>
        <pc:sldMkLst>
          <pc:docMk/>
          <pc:sldMk cId="2309320646" sldId="290"/>
        </pc:sldMkLst>
        <pc:picChg chg="add mod">
          <ac:chgData name="Nastasija Stankovic" userId="S::nastasijaas@elfak.rs::b8abf3fa-2d82-4c63-8787-170a9a080143" providerId="AD" clId="Web-{B5A95247-EDFB-0EA4-EE8A-A240BB94A21C}" dt="2024-12-08T12:13:26.482" v="3" actId="1076"/>
          <ac:picMkLst>
            <pc:docMk/>
            <pc:sldMk cId="2309320646" sldId="290"/>
            <ac:picMk id="2" creationId="{1E962F9A-5596-E019-FDB1-E8E9123DA9F6}"/>
          </ac:picMkLst>
        </pc:picChg>
      </pc:sldChg>
      <pc:sldChg chg="addSp delSp modSp">
        <pc:chgData name="Nastasija Stankovic" userId="S::nastasijaas@elfak.rs::b8abf3fa-2d82-4c63-8787-170a9a080143" providerId="AD" clId="Web-{B5A95247-EDFB-0EA4-EE8A-A240BB94A21C}" dt="2024-12-08T12:16:00.379" v="14" actId="1076"/>
        <pc:sldMkLst>
          <pc:docMk/>
          <pc:sldMk cId="746316101" sldId="291"/>
        </pc:sldMkLst>
      </pc:sldChg>
    </pc:docChg>
  </pc:docChgLst>
  <pc:docChgLst>
    <pc:chgData name="Nastasija Stankovic" userId="S::nastasijaas@elfak.rs::b8abf3fa-2d82-4c63-8787-170a9a080143" providerId="AD" clId="Web-{8AF7A806-DC00-1E8D-8C02-E3FBF7227EEB}"/>
    <pc:docChg chg="modSld">
      <pc:chgData name="Nastasija Stankovic" userId="S::nastasijaas@elfak.rs::b8abf3fa-2d82-4c63-8787-170a9a080143" providerId="AD" clId="Web-{8AF7A806-DC00-1E8D-8C02-E3FBF7227EEB}" dt="2024-12-08T12:37:16.295" v="13" actId="1076"/>
      <pc:docMkLst>
        <pc:docMk/>
      </pc:docMkLst>
      <pc:sldChg chg="addSp delSp modSp">
        <pc:chgData name="Nastasija Stankovic" userId="S::nastasijaas@elfak.rs::b8abf3fa-2d82-4c63-8787-170a9a080143" providerId="AD" clId="Web-{8AF7A806-DC00-1E8D-8C02-E3FBF7227EEB}" dt="2024-12-08T12:34:36.649" v="5" actId="1076"/>
        <pc:sldMkLst>
          <pc:docMk/>
          <pc:sldMk cId="746316101" sldId="291"/>
        </pc:sldMkLst>
        <pc:picChg chg="add mod">
          <ac:chgData name="Nastasija Stankovic" userId="S::nastasijaas@elfak.rs::b8abf3fa-2d82-4c63-8787-170a9a080143" providerId="AD" clId="Web-{8AF7A806-DC00-1E8D-8C02-E3FBF7227EEB}" dt="2024-12-08T12:34:36.649" v="5" actId="1076"/>
          <ac:picMkLst>
            <pc:docMk/>
            <pc:sldMk cId="746316101" sldId="291"/>
            <ac:picMk id="2" creationId="{D12F65DF-2652-69CA-A23A-3226702E2FD1}"/>
          </ac:picMkLst>
        </pc:picChg>
      </pc:sldChg>
      <pc:sldChg chg="addSp delSp modSp">
        <pc:chgData name="Nastasija Stankovic" userId="S::nastasijaas@elfak.rs::b8abf3fa-2d82-4c63-8787-170a9a080143" providerId="AD" clId="Web-{8AF7A806-DC00-1E8D-8C02-E3FBF7227EEB}" dt="2024-12-08T12:37:16.295" v="13" actId="1076"/>
        <pc:sldMkLst>
          <pc:docMk/>
          <pc:sldMk cId="3706945018" sldId="292"/>
        </pc:sldMkLst>
        <pc:picChg chg="add mod">
          <ac:chgData name="Nastasija Stankovic" userId="S::nastasijaas@elfak.rs::b8abf3fa-2d82-4c63-8787-170a9a080143" providerId="AD" clId="Web-{8AF7A806-DC00-1E8D-8C02-E3FBF7227EEB}" dt="2024-12-08T12:37:16.295" v="13" actId="1076"/>
          <ac:picMkLst>
            <pc:docMk/>
            <pc:sldMk cId="3706945018" sldId="292"/>
            <ac:picMk id="3" creationId="{A9909F71-883C-82D3-78FA-C0B6539DCE05}"/>
          </ac:picMkLst>
        </pc:picChg>
      </pc:sldChg>
    </pc:docChg>
  </pc:docChgLst>
  <pc:docChgLst>
    <pc:chgData name="Nastasija Stankovic" userId="S::nastasijaas@elfak.rs::b8abf3fa-2d82-4c63-8787-170a9a080143" providerId="AD" clId="Web-{4AA4EE8F-BB0D-E7AD-3BCB-F5CD69042CD5}"/>
    <pc:docChg chg="modSld">
      <pc:chgData name="Nastasija Stankovic" userId="S::nastasijaas@elfak.rs::b8abf3fa-2d82-4c63-8787-170a9a080143" providerId="AD" clId="Web-{4AA4EE8F-BB0D-E7AD-3BCB-F5CD69042CD5}" dt="2024-12-07T15:43:03.838" v="8" actId="1076"/>
      <pc:docMkLst>
        <pc:docMk/>
      </pc:docMkLst>
      <pc:sldChg chg="modSp">
        <pc:chgData name="Nastasija Stankovic" userId="S::nastasijaas@elfak.rs::b8abf3fa-2d82-4c63-8787-170a9a080143" providerId="AD" clId="Web-{4AA4EE8F-BB0D-E7AD-3BCB-F5CD69042CD5}" dt="2024-12-07T15:39:02.947" v="0" actId="1076"/>
        <pc:sldMkLst>
          <pc:docMk/>
          <pc:sldMk cId="2309320646" sldId="290"/>
        </pc:sldMkLst>
      </pc:sldChg>
      <pc:sldChg chg="addSp modSp">
        <pc:chgData name="Nastasija Stankovic" userId="S::nastasijaas@elfak.rs::b8abf3fa-2d82-4c63-8787-170a9a080143" providerId="AD" clId="Web-{4AA4EE8F-BB0D-E7AD-3BCB-F5CD69042CD5}" dt="2024-12-07T15:42:28.320" v="3"/>
        <pc:sldMkLst>
          <pc:docMk/>
          <pc:sldMk cId="1253584769" sldId="298"/>
        </pc:sldMkLst>
        <pc:picChg chg="add mod">
          <ac:chgData name="Nastasija Stankovic" userId="S::nastasijaas@elfak.rs::b8abf3fa-2d82-4c63-8787-170a9a080143" providerId="AD" clId="Web-{4AA4EE8F-BB0D-E7AD-3BCB-F5CD69042CD5}" dt="2024-12-07T15:42:28.320" v="3"/>
          <ac:picMkLst>
            <pc:docMk/>
            <pc:sldMk cId="1253584769" sldId="298"/>
            <ac:picMk id="2" creationId="{5F44B656-1ECE-25E6-642A-D1362FB93AF2}"/>
          </ac:picMkLst>
        </pc:picChg>
      </pc:sldChg>
      <pc:sldChg chg="addSp modSp">
        <pc:chgData name="Nastasija Stankovic" userId="S::nastasijaas@elfak.rs::b8abf3fa-2d82-4c63-8787-170a9a080143" providerId="AD" clId="Web-{4AA4EE8F-BB0D-E7AD-3BCB-F5CD69042CD5}" dt="2024-12-07T15:43:03.838" v="8" actId="1076"/>
        <pc:sldMkLst>
          <pc:docMk/>
          <pc:sldMk cId="2286780272" sldId="299"/>
        </pc:sldMkLst>
        <pc:picChg chg="add mod">
          <ac:chgData name="Nastasija Stankovic" userId="S::nastasijaas@elfak.rs::b8abf3fa-2d82-4c63-8787-170a9a080143" providerId="AD" clId="Web-{4AA4EE8F-BB0D-E7AD-3BCB-F5CD69042CD5}" dt="2024-12-07T15:43:03.838" v="8" actId="1076"/>
          <ac:picMkLst>
            <pc:docMk/>
            <pc:sldMk cId="2286780272" sldId="299"/>
            <ac:picMk id="2" creationId="{91C1719D-8990-9FA5-7314-FE57650597EC}"/>
          </ac:picMkLst>
        </pc:picChg>
      </pc:sldChg>
      <pc:sldChg chg="modSp">
        <pc:chgData name="Nastasija Stankovic" userId="S::nastasijaas@elfak.rs::b8abf3fa-2d82-4c63-8787-170a9a080143" providerId="AD" clId="Web-{4AA4EE8F-BB0D-E7AD-3BCB-F5CD69042CD5}" dt="2024-12-07T15:39:29.480" v="2" actId="1076"/>
        <pc:sldMkLst>
          <pc:docMk/>
          <pc:sldMk cId="2599616039" sldId="303"/>
        </pc:sldMkLst>
        <pc:picChg chg="mod">
          <ac:chgData name="Nastasija Stankovic" userId="S::nastasijaas@elfak.rs::b8abf3fa-2d82-4c63-8787-170a9a080143" providerId="AD" clId="Web-{4AA4EE8F-BB0D-E7AD-3BCB-F5CD69042CD5}" dt="2024-12-07T15:39:26.480" v="1" actId="1076"/>
          <ac:picMkLst>
            <pc:docMk/>
            <pc:sldMk cId="2599616039" sldId="303"/>
            <ac:picMk id="3" creationId="{A70866B5-FFF9-2B73-D988-F3D189B3C05A}"/>
          </ac:picMkLst>
        </pc:picChg>
        <pc:picChg chg="mod">
          <ac:chgData name="Nastasija Stankovic" userId="S::nastasijaas@elfak.rs::b8abf3fa-2d82-4c63-8787-170a9a080143" providerId="AD" clId="Web-{4AA4EE8F-BB0D-E7AD-3BCB-F5CD69042CD5}" dt="2024-12-07T15:39:29.480" v="2" actId="1076"/>
          <ac:picMkLst>
            <pc:docMk/>
            <pc:sldMk cId="2599616039" sldId="303"/>
            <ac:picMk id="4" creationId="{2A13B22D-ACD1-F677-5025-C779A2EBFFED}"/>
          </ac:picMkLst>
        </pc:picChg>
      </pc:sldChg>
    </pc:docChg>
  </pc:docChgLst>
  <pc:docChgLst>
    <pc:chgData name="Nastasija Stankovic" userId="S::nastasijaas@elfak.rs::b8abf3fa-2d82-4c63-8787-170a9a080143" providerId="AD" clId="Web-{C4ACC676-B942-6984-8700-27744B9E4FAC}"/>
    <pc:docChg chg="addSld delSld modSld">
      <pc:chgData name="Nastasija Stankovic" userId="S::nastasijaas@elfak.rs::b8abf3fa-2d82-4c63-8787-170a9a080143" providerId="AD" clId="Web-{C4ACC676-B942-6984-8700-27744B9E4FAC}" dt="2024-12-16T14:46:54.267" v="500" actId="1076"/>
      <pc:docMkLst>
        <pc:docMk/>
      </pc:docMkLst>
      <pc:sldChg chg="modSp">
        <pc:chgData name="Nastasija Stankovic" userId="S::nastasijaas@elfak.rs::b8abf3fa-2d82-4c63-8787-170a9a080143" providerId="AD" clId="Web-{C4ACC676-B942-6984-8700-27744B9E4FAC}" dt="2024-12-16T11:39:23.891" v="8" actId="20577"/>
        <pc:sldMkLst>
          <pc:docMk/>
          <pc:sldMk cId="0" sldId="260"/>
        </pc:sldMkLst>
        <pc:spChg chg="mod">
          <ac:chgData name="Nastasija Stankovic" userId="S::nastasijaas@elfak.rs::b8abf3fa-2d82-4c63-8787-170a9a080143" providerId="AD" clId="Web-{C4ACC676-B942-6984-8700-27744B9E4FAC}" dt="2024-12-16T11:39:23.891" v="8" actId="20577"/>
          <ac:spMkLst>
            <pc:docMk/>
            <pc:sldMk cId="0" sldId="260"/>
            <ac:spMk id="499" creationId="{00000000-0000-0000-0000-000000000000}"/>
          </ac:spMkLst>
        </pc:spChg>
      </pc:sldChg>
      <pc:sldChg chg="del">
        <pc:chgData name="Nastasija Stankovic" userId="S::nastasijaas@elfak.rs::b8abf3fa-2d82-4c63-8787-170a9a080143" providerId="AD" clId="Web-{C4ACC676-B942-6984-8700-27744B9E4FAC}" dt="2024-12-16T11:42:13.709" v="58"/>
        <pc:sldMkLst>
          <pc:docMk/>
          <pc:sldMk cId="0" sldId="261"/>
        </pc:sldMkLst>
      </pc:sldChg>
      <pc:sldChg chg="modSp">
        <pc:chgData name="Nastasija Stankovic" userId="S::nastasijaas@elfak.rs::b8abf3fa-2d82-4c63-8787-170a9a080143" providerId="AD" clId="Web-{C4ACC676-B942-6984-8700-27744B9E4FAC}" dt="2024-12-16T11:42:32.100" v="75" actId="20577"/>
        <pc:sldMkLst>
          <pc:docMk/>
          <pc:sldMk cId="0" sldId="264"/>
        </pc:sldMkLst>
        <pc:spChg chg="mod">
          <ac:chgData name="Nastasija Stankovic" userId="S::nastasijaas@elfak.rs::b8abf3fa-2d82-4c63-8787-170a9a080143" providerId="AD" clId="Web-{C4ACC676-B942-6984-8700-27744B9E4FAC}" dt="2024-12-16T11:42:32.100" v="75" actId="20577"/>
          <ac:spMkLst>
            <pc:docMk/>
            <pc:sldMk cId="0" sldId="264"/>
            <ac:spMk id="552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C4ACC676-B942-6984-8700-27744B9E4FAC}" dt="2024-12-16T12:10:49.093" v="345" actId="20577"/>
        <pc:sldMkLst>
          <pc:docMk/>
          <pc:sldMk cId="0" sldId="270"/>
        </pc:sldMkLst>
        <pc:spChg chg="mod">
          <ac:chgData name="Nastasija Stankovic" userId="S::nastasijaas@elfak.rs::b8abf3fa-2d82-4c63-8787-170a9a080143" providerId="AD" clId="Web-{C4ACC676-B942-6984-8700-27744B9E4FAC}" dt="2024-12-16T12:10:49.093" v="345" actId="20577"/>
          <ac:spMkLst>
            <pc:docMk/>
            <pc:sldMk cId="0" sldId="270"/>
            <ac:spMk id="613" creationId="{00000000-0000-0000-0000-000000000000}"/>
          </ac:spMkLst>
        </pc:spChg>
      </pc:sldChg>
      <pc:sldChg chg="del">
        <pc:chgData name="Nastasija Stankovic" userId="S::nastasijaas@elfak.rs::b8abf3fa-2d82-4c63-8787-170a9a080143" providerId="AD" clId="Web-{C4ACC676-B942-6984-8700-27744B9E4FAC}" dt="2024-12-16T11:42:14.568" v="59"/>
        <pc:sldMkLst>
          <pc:docMk/>
          <pc:sldMk cId="2354152677" sldId="286"/>
        </pc:sldMkLst>
      </pc:sldChg>
      <pc:sldChg chg="del">
        <pc:chgData name="Nastasija Stankovic" userId="S::nastasijaas@elfak.rs::b8abf3fa-2d82-4c63-8787-170a9a080143" providerId="AD" clId="Web-{C4ACC676-B942-6984-8700-27744B9E4FAC}" dt="2024-12-16T11:42:15.365" v="60"/>
        <pc:sldMkLst>
          <pc:docMk/>
          <pc:sldMk cId="1820282665" sldId="287"/>
        </pc:sldMkLst>
      </pc:sldChg>
      <pc:sldChg chg="del">
        <pc:chgData name="Nastasija Stankovic" userId="S::nastasijaas@elfak.rs::b8abf3fa-2d82-4c63-8787-170a9a080143" providerId="AD" clId="Web-{C4ACC676-B942-6984-8700-27744B9E4FAC}" dt="2024-12-16T11:42:16.162" v="61"/>
        <pc:sldMkLst>
          <pc:docMk/>
          <pc:sldMk cId="2022577064" sldId="288"/>
        </pc:sldMkLst>
      </pc:sldChg>
      <pc:sldChg chg="del">
        <pc:chgData name="Nastasija Stankovic" userId="S::nastasijaas@elfak.rs::b8abf3fa-2d82-4c63-8787-170a9a080143" providerId="AD" clId="Web-{C4ACC676-B942-6984-8700-27744B9E4FAC}" dt="2024-12-16T11:42:16.959" v="62"/>
        <pc:sldMkLst>
          <pc:docMk/>
          <pc:sldMk cId="522341471" sldId="289"/>
        </pc:sldMkLst>
      </pc:sldChg>
      <pc:sldChg chg="del">
        <pc:chgData name="Nastasija Stankovic" userId="S::nastasijaas@elfak.rs::b8abf3fa-2d82-4c63-8787-170a9a080143" providerId="AD" clId="Web-{C4ACC676-B942-6984-8700-27744B9E4FAC}" dt="2024-12-16T11:42:17.787" v="63"/>
        <pc:sldMkLst>
          <pc:docMk/>
          <pc:sldMk cId="2309320646" sldId="290"/>
        </pc:sldMkLst>
      </pc:sldChg>
      <pc:sldChg chg="del">
        <pc:chgData name="Nastasija Stankovic" userId="S::nastasijaas@elfak.rs::b8abf3fa-2d82-4c63-8787-170a9a080143" providerId="AD" clId="Web-{C4ACC676-B942-6984-8700-27744B9E4FAC}" dt="2024-12-16T11:42:18.600" v="64"/>
        <pc:sldMkLst>
          <pc:docMk/>
          <pc:sldMk cId="746316101" sldId="291"/>
        </pc:sldMkLst>
      </pc:sldChg>
      <pc:sldChg chg="del">
        <pc:chgData name="Nastasija Stankovic" userId="S::nastasijaas@elfak.rs::b8abf3fa-2d82-4c63-8787-170a9a080143" providerId="AD" clId="Web-{C4ACC676-B942-6984-8700-27744B9E4FAC}" dt="2024-12-16T11:42:19.944" v="65"/>
        <pc:sldMkLst>
          <pc:docMk/>
          <pc:sldMk cId="3706945018" sldId="292"/>
        </pc:sldMkLst>
      </pc:sldChg>
      <pc:sldChg chg="del">
        <pc:chgData name="Nastasija Stankovic" userId="S::nastasijaas@elfak.rs::b8abf3fa-2d82-4c63-8787-170a9a080143" providerId="AD" clId="Web-{C4ACC676-B942-6984-8700-27744B9E4FAC}" dt="2024-12-16T11:42:21.162" v="66"/>
        <pc:sldMkLst>
          <pc:docMk/>
          <pc:sldMk cId="81832398" sldId="293"/>
        </pc:sldMkLst>
      </pc:sldChg>
      <pc:sldChg chg="del">
        <pc:chgData name="Nastasija Stankovic" userId="S::nastasijaas@elfak.rs::b8abf3fa-2d82-4c63-8787-170a9a080143" providerId="AD" clId="Web-{C4ACC676-B942-6984-8700-27744B9E4FAC}" dt="2024-12-16T11:42:22.178" v="67"/>
        <pc:sldMkLst>
          <pc:docMk/>
          <pc:sldMk cId="3267588066" sldId="294"/>
        </pc:sldMkLst>
      </pc:sldChg>
      <pc:sldChg chg="del">
        <pc:chgData name="Nastasija Stankovic" userId="S::nastasijaas@elfak.rs::b8abf3fa-2d82-4c63-8787-170a9a080143" providerId="AD" clId="Web-{C4ACC676-B942-6984-8700-27744B9E4FAC}" dt="2024-12-16T11:42:24.756" v="68"/>
        <pc:sldMkLst>
          <pc:docMk/>
          <pc:sldMk cId="585621383" sldId="295"/>
        </pc:sldMkLst>
      </pc:sldChg>
      <pc:sldChg chg="del">
        <pc:chgData name="Nastasija Stankovic" userId="S::nastasijaas@elfak.rs::b8abf3fa-2d82-4c63-8787-170a9a080143" providerId="AD" clId="Web-{C4ACC676-B942-6984-8700-27744B9E4FAC}" dt="2024-12-16T11:42:24.803" v="69"/>
        <pc:sldMkLst>
          <pc:docMk/>
          <pc:sldMk cId="1658267418" sldId="296"/>
        </pc:sldMkLst>
      </pc:sldChg>
      <pc:sldChg chg="del">
        <pc:chgData name="Nastasija Stankovic" userId="S::nastasijaas@elfak.rs::b8abf3fa-2d82-4c63-8787-170a9a080143" providerId="AD" clId="Web-{C4ACC676-B942-6984-8700-27744B9E4FAC}" dt="2024-12-16T11:42:25.709" v="70"/>
        <pc:sldMkLst>
          <pc:docMk/>
          <pc:sldMk cId="4184157579" sldId="297"/>
        </pc:sldMkLst>
      </pc:sldChg>
      <pc:sldChg chg="del">
        <pc:chgData name="Nastasija Stankovic" userId="S::nastasijaas@elfak.rs::b8abf3fa-2d82-4c63-8787-170a9a080143" providerId="AD" clId="Web-{C4ACC676-B942-6984-8700-27744B9E4FAC}" dt="2024-12-16T11:42:26.538" v="71"/>
        <pc:sldMkLst>
          <pc:docMk/>
          <pc:sldMk cId="1253584769" sldId="298"/>
        </pc:sldMkLst>
      </pc:sldChg>
      <pc:sldChg chg="del">
        <pc:chgData name="Nastasija Stankovic" userId="S::nastasijaas@elfak.rs::b8abf3fa-2d82-4c63-8787-170a9a080143" providerId="AD" clId="Web-{C4ACC676-B942-6984-8700-27744B9E4FAC}" dt="2024-12-16T11:42:27.538" v="72"/>
        <pc:sldMkLst>
          <pc:docMk/>
          <pc:sldMk cId="2286780272" sldId="299"/>
        </pc:sldMkLst>
      </pc:sldChg>
      <pc:sldChg chg="addSp delSp modSp del">
        <pc:chgData name="Nastasija Stankovic" userId="S::nastasijaas@elfak.rs::b8abf3fa-2d82-4c63-8787-170a9a080143" providerId="AD" clId="Web-{C4ACC676-B942-6984-8700-27744B9E4FAC}" dt="2024-12-16T12:07:54.650" v="243"/>
        <pc:sldMkLst>
          <pc:docMk/>
          <pc:sldMk cId="3071367204" sldId="300"/>
        </pc:sldMkLst>
        <pc:spChg chg="del mod">
          <ac:chgData name="Nastasija Stankovic" userId="S::nastasijaas@elfak.rs::b8abf3fa-2d82-4c63-8787-170a9a080143" providerId="AD" clId="Web-{C4ACC676-B942-6984-8700-27744B9E4FAC}" dt="2024-12-16T11:45:53.951" v="82"/>
          <ac:spMkLst>
            <pc:docMk/>
            <pc:sldMk cId="3071367204" sldId="300"/>
            <ac:spMk id="395" creationId="{00000000-0000-0000-0000-000000000000}"/>
          </ac:spMkLst>
        </pc:spChg>
        <pc:picChg chg="add del mod">
          <ac:chgData name="Nastasija Stankovic" userId="S::nastasijaas@elfak.rs::b8abf3fa-2d82-4c63-8787-170a9a080143" providerId="AD" clId="Web-{C4ACC676-B942-6984-8700-27744B9E4FAC}" dt="2024-12-16T12:04:35.894" v="212"/>
          <ac:picMkLst>
            <pc:docMk/>
            <pc:sldMk cId="3071367204" sldId="300"/>
            <ac:picMk id="2" creationId="{782E3C2F-3A7E-DC42-9507-169A698B8406}"/>
          </ac:picMkLst>
        </pc:picChg>
        <pc:picChg chg="add del mod">
          <ac:chgData name="Nastasija Stankovic" userId="S::nastasijaas@elfak.rs::b8abf3fa-2d82-4c63-8787-170a9a080143" providerId="AD" clId="Web-{C4ACC676-B942-6984-8700-27744B9E4FAC}" dt="2024-12-16T12:07:52.306" v="242"/>
          <ac:picMkLst>
            <pc:docMk/>
            <pc:sldMk cId="3071367204" sldId="300"/>
            <ac:picMk id="3" creationId="{BC56BFA8-DE10-7384-ACA9-307E439F4824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1:45:45.778" v="78"/>
          <ac:picMkLst>
            <pc:docMk/>
            <pc:sldMk cId="3071367204" sldId="300"/>
            <ac:picMk id="4" creationId="{572E9D11-72EF-B1D1-15F7-191C9E8742DF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1:45:47.529" v="79"/>
          <ac:picMkLst>
            <pc:docMk/>
            <pc:sldMk cId="3071367204" sldId="300"/>
            <ac:picMk id="5" creationId="{C36BEA15-69CE-FFA9-AFF6-C58E09AA5538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1:45:49.825" v="80"/>
          <ac:picMkLst>
            <pc:docMk/>
            <pc:sldMk cId="3071367204" sldId="300"/>
            <ac:picMk id="6" creationId="{8C15141D-4624-13AC-43B6-4ED8FE0330FE}"/>
          </ac:picMkLst>
        </pc:picChg>
        <pc:picChg chg="add del mod">
          <ac:chgData name="Nastasija Stankovic" userId="S::nastasijaas@elfak.rs::b8abf3fa-2d82-4c63-8787-170a9a080143" providerId="AD" clId="Web-{C4ACC676-B942-6984-8700-27744B9E4FAC}" dt="2024-12-16T12:03:36.095" v="194"/>
          <ac:picMkLst>
            <pc:docMk/>
            <pc:sldMk cId="3071367204" sldId="300"/>
            <ac:picMk id="7" creationId="{D0A3135B-6995-03BA-C7E7-1F2DEEDE4FC1}"/>
          </ac:picMkLst>
        </pc:picChg>
      </pc:sldChg>
      <pc:sldChg chg="del">
        <pc:chgData name="Nastasija Stankovic" userId="S::nastasijaas@elfak.rs::b8abf3fa-2d82-4c63-8787-170a9a080143" providerId="AD" clId="Web-{C4ACC676-B942-6984-8700-27744B9E4FAC}" dt="2024-12-16T12:10:41.984" v="334"/>
        <pc:sldMkLst>
          <pc:docMk/>
          <pc:sldMk cId="1186255025" sldId="301"/>
        </pc:sldMkLst>
      </pc:sldChg>
      <pc:sldChg chg="del">
        <pc:chgData name="Nastasija Stankovic" userId="S::nastasijaas@elfak.rs::b8abf3fa-2d82-4c63-8787-170a9a080143" providerId="AD" clId="Web-{C4ACC676-B942-6984-8700-27744B9E4FAC}" dt="2024-12-16T12:10:53.828" v="346"/>
        <pc:sldMkLst>
          <pc:docMk/>
          <pc:sldMk cId="382366668" sldId="302"/>
        </pc:sldMkLst>
      </pc:sldChg>
      <pc:sldChg chg="del">
        <pc:chgData name="Nastasija Stankovic" userId="S::nastasijaas@elfak.rs::b8abf3fa-2d82-4c63-8787-170a9a080143" providerId="AD" clId="Web-{C4ACC676-B942-6984-8700-27744B9E4FAC}" dt="2024-12-16T12:10:55.672" v="347"/>
        <pc:sldMkLst>
          <pc:docMk/>
          <pc:sldMk cId="2599616039" sldId="303"/>
        </pc:sldMkLst>
      </pc:sldChg>
      <pc:sldChg chg="modSp">
        <pc:chgData name="Nastasija Stankovic" userId="S::nastasijaas@elfak.rs::b8abf3fa-2d82-4c63-8787-170a9a080143" providerId="AD" clId="Web-{C4ACC676-B942-6984-8700-27744B9E4FAC}" dt="2024-12-16T12:21:24.286" v="456" actId="20577"/>
        <pc:sldMkLst>
          <pc:docMk/>
          <pc:sldMk cId="3802951443" sldId="304"/>
        </pc:sldMkLst>
        <pc:spChg chg="mod">
          <ac:chgData name="Nastasija Stankovic" userId="S::nastasijaas@elfak.rs::b8abf3fa-2d82-4c63-8787-170a9a080143" providerId="AD" clId="Web-{C4ACC676-B942-6984-8700-27744B9E4FAC}" dt="2024-12-16T12:21:24.286" v="456" actId="20577"/>
          <ac:spMkLst>
            <pc:docMk/>
            <pc:sldMk cId="3802951443" sldId="304"/>
            <ac:spMk id="7" creationId="{A4CD1525-8AEF-08B8-9732-BF345D16E075}"/>
          </ac:spMkLst>
        </pc:spChg>
      </pc:sldChg>
      <pc:sldChg chg="addSp modSp">
        <pc:chgData name="Nastasija Stankovic" userId="S::nastasijaas@elfak.rs::b8abf3fa-2d82-4c63-8787-170a9a080143" providerId="AD" clId="Web-{C4ACC676-B942-6984-8700-27744B9E4FAC}" dt="2024-12-16T11:38:32.202" v="6" actId="1076"/>
        <pc:sldMkLst>
          <pc:docMk/>
          <pc:sldMk cId="4202829869" sldId="306"/>
        </pc:sldMkLst>
        <pc:picChg chg="add mod">
          <ac:chgData name="Nastasija Stankovic" userId="S::nastasijaas@elfak.rs::b8abf3fa-2d82-4c63-8787-170a9a080143" providerId="AD" clId="Web-{C4ACC676-B942-6984-8700-27744B9E4FAC}" dt="2024-12-16T11:38:09.498" v="1" actId="1076"/>
          <ac:picMkLst>
            <pc:docMk/>
            <pc:sldMk cId="4202829869" sldId="306"/>
            <ac:picMk id="2" creationId="{9B044C83-CEB7-30F6-F61B-FE344F84A253}"/>
          </ac:picMkLst>
        </pc:picChg>
        <pc:picChg chg="add mod">
          <ac:chgData name="Nastasija Stankovic" userId="S::nastasijaas@elfak.rs::b8abf3fa-2d82-4c63-8787-170a9a080143" providerId="AD" clId="Web-{C4ACC676-B942-6984-8700-27744B9E4FAC}" dt="2024-12-16T11:38:32.202" v="6" actId="1076"/>
          <ac:picMkLst>
            <pc:docMk/>
            <pc:sldMk cId="4202829869" sldId="306"/>
            <ac:picMk id="3" creationId="{C77452FD-4DA6-269F-FE20-9AF0884A6D57}"/>
          </ac:picMkLst>
        </pc:picChg>
      </pc:sldChg>
      <pc:sldChg chg="addSp delSp modSp add replId">
        <pc:chgData name="Nastasija Stankovic" userId="S::nastasijaas@elfak.rs::b8abf3fa-2d82-4c63-8787-170a9a080143" providerId="AD" clId="Web-{C4ACC676-B942-6984-8700-27744B9E4FAC}" dt="2024-12-16T12:21:46.677" v="461" actId="20577"/>
        <pc:sldMkLst>
          <pc:docMk/>
          <pc:sldMk cId="3500810277" sldId="307"/>
        </pc:sldMkLst>
        <pc:spChg chg="add mod">
          <ac:chgData name="Nastasija Stankovic" userId="S::nastasijaas@elfak.rs::b8abf3fa-2d82-4c63-8787-170a9a080143" providerId="AD" clId="Web-{C4ACC676-B942-6984-8700-27744B9E4FAC}" dt="2024-12-16T12:21:46.677" v="461" actId="20577"/>
          <ac:spMkLst>
            <pc:docMk/>
            <pc:sldMk cId="3500810277" sldId="307"/>
            <ac:spMk id="3" creationId="{9BDF12BD-3EDC-926C-C4DF-1130B2772CC8}"/>
          </ac:spMkLst>
        </pc:spChg>
        <pc:spChg chg="mod">
          <ac:chgData name="Nastasija Stankovic" userId="S::nastasijaas@elfak.rs::b8abf3fa-2d82-4c63-8787-170a9a080143" providerId="AD" clId="Web-{C4ACC676-B942-6984-8700-27744B9E4FAC}" dt="2024-12-16T11:41:58.302" v="57" actId="1076"/>
          <ac:spMkLst>
            <pc:docMk/>
            <pc:sldMk cId="3500810277" sldId="307"/>
            <ac:spMk id="534" creationId="{00000000-0000-0000-0000-000000000000}"/>
          </ac:spMkLst>
        </pc:spChg>
        <pc:picChg chg="del">
          <ac:chgData name="Nastasija Stankovic" userId="S::nastasijaas@elfak.rs::b8abf3fa-2d82-4c63-8787-170a9a080143" providerId="AD" clId="Web-{C4ACC676-B942-6984-8700-27744B9E4FAC}" dt="2024-12-16T11:39:37.657" v="10"/>
          <ac:picMkLst>
            <pc:docMk/>
            <pc:sldMk cId="3500810277" sldId="307"/>
            <ac:picMk id="2" creationId="{3CEEBCAB-7614-8DE6-944E-3A28CEA809FE}"/>
          </ac:picMkLst>
        </pc:picChg>
        <pc:picChg chg="add mod">
          <ac:chgData name="Nastasija Stankovic" userId="S::nastasijaas@elfak.rs::b8abf3fa-2d82-4c63-8787-170a9a080143" providerId="AD" clId="Web-{C4ACC676-B942-6984-8700-27744B9E4FAC}" dt="2024-12-16T11:41:54.411" v="56" actId="1076"/>
          <ac:picMkLst>
            <pc:docMk/>
            <pc:sldMk cId="3500810277" sldId="307"/>
            <ac:picMk id="4" creationId="{2DD31585-7A31-295A-71DA-4A6756BB99C2}"/>
          </ac:picMkLst>
        </pc:picChg>
      </pc:sldChg>
      <pc:sldChg chg="addSp delSp modSp add replId">
        <pc:chgData name="Nastasija Stankovic" userId="S::nastasijaas@elfak.rs::b8abf3fa-2d82-4c63-8787-170a9a080143" providerId="AD" clId="Web-{C4ACC676-B942-6984-8700-27744B9E4FAC}" dt="2024-12-16T12:10:36.249" v="333" actId="20577"/>
        <pc:sldMkLst>
          <pc:docMk/>
          <pc:sldMk cId="4187199511" sldId="308"/>
        </pc:sldMkLst>
        <pc:spChg chg="add mod">
          <ac:chgData name="Nastasija Stankovic" userId="S::nastasijaas@elfak.rs::b8abf3fa-2d82-4c63-8787-170a9a080143" providerId="AD" clId="Web-{C4ACC676-B942-6984-8700-27744B9E4FAC}" dt="2024-12-16T12:10:36.249" v="333" actId="20577"/>
          <ac:spMkLst>
            <pc:docMk/>
            <pc:sldMk cId="4187199511" sldId="308"/>
            <ac:spMk id="6" creationId="{48BD38E0-5903-0703-ABB1-F532CAF3F4D6}"/>
          </ac:spMkLst>
        </pc:spChg>
        <pc:picChg chg="del">
          <ac:chgData name="Nastasija Stankovic" userId="S::nastasijaas@elfak.rs::b8abf3fa-2d82-4c63-8787-170a9a080143" providerId="AD" clId="Web-{C4ACC676-B942-6984-8700-27744B9E4FAC}" dt="2024-12-16T11:47:21.172" v="97"/>
          <ac:picMkLst>
            <pc:docMk/>
            <pc:sldMk cId="4187199511" sldId="308"/>
            <ac:picMk id="2" creationId="{782E3C2F-3A7E-DC42-9507-169A698B8406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1:47:19.844" v="96"/>
          <ac:picMkLst>
            <pc:docMk/>
            <pc:sldMk cId="4187199511" sldId="308"/>
            <ac:picMk id="3" creationId="{BC56BFA8-DE10-7384-ACA9-307E439F4824}"/>
          </ac:picMkLst>
        </pc:picChg>
        <pc:picChg chg="add del mod">
          <ac:chgData name="Nastasija Stankovic" userId="S::nastasijaas@elfak.rs::b8abf3fa-2d82-4c63-8787-170a9a080143" providerId="AD" clId="Web-{C4ACC676-B942-6984-8700-27744B9E4FAC}" dt="2024-12-16T11:47:52.517" v="101"/>
          <ac:picMkLst>
            <pc:docMk/>
            <pc:sldMk cId="4187199511" sldId="308"/>
            <ac:picMk id="4" creationId="{9E101490-A2B8-3696-F211-D54817F6BA9B}"/>
          </ac:picMkLst>
        </pc:picChg>
        <pc:picChg chg="add mod">
          <ac:chgData name="Nastasija Stankovic" userId="S::nastasijaas@elfak.rs::b8abf3fa-2d82-4c63-8787-170a9a080143" providerId="AD" clId="Web-{C4ACC676-B942-6984-8700-27744B9E4FAC}" dt="2024-12-16T12:10:21.843" v="328" actId="1076"/>
          <ac:picMkLst>
            <pc:docMk/>
            <pc:sldMk cId="4187199511" sldId="308"/>
            <ac:picMk id="5" creationId="{9D558584-6C35-9EE0-3FB1-9A1626034AAB}"/>
          </ac:picMkLst>
        </pc:picChg>
        <pc:picChg chg="mod">
          <ac:chgData name="Nastasija Stankovic" userId="S::nastasijaas@elfak.rs::b8abf3fa-2d82-4c63-8787-170a9a080143" providerId="AD" clId="Web-{C4ACC676-B942-6984-8700-27744B9E4FAC}" dt="2024-12-16T12:10:17.983" v="326" actId="1076"/>
          <ac:picMkLst>
            <pc:docMk/>
            <pc:sldMk cId="4187199511" sldId="308"/>
            <ac:picMk id="7" creationId="{D0A3135B-6995-03BA-C7E7-1F2DEEDE4FC1}"/>
          </ac:picMkLst>
        </pc:picChg>
      </pc:sldChg>
      <pc:sldChg chg="addSp delSp modSp add replId">
        <pc:chgData name="Nastasija Stankovic" userId="S::nastasijaas@elfak.rs::b8abf3fa-2d82-4c63-8787-170a9a080143" providerId="AD" clId="Web-{C4ACC676-B942-6984-8700-27744B9E4FAC}" dt="2024-12-16T12:04:25.175" v="211" actId="14100"/>
        <pc:sldMkLst>
          <pc:docMk/>
          <pc:sldMk cId="415110804" sldId="309"/>
        </pc:sldMkLst>
        <pc:spChg chg="mod">
          <ac:chgData name="Nastasija Stankovic" userId="S::nastasijaas@elfak.rs::b8abf3fa-2d82-4c63-8787-170a9a080143" providerId="AD" clId="Web-{C4ACC676-B942-6984-8700-27744B9E4FAC}" dt="2024-12-16T12:04:11.127" v="204" actId="1076"/>
          <ac:spMkLst>
            <pc:docMk/>
            <pc:sldMk cId="415110804" sldId="309"/>
            <ac:spMk id="4" creationId="{9C823780-BD21-41D0-88F6-8F30B9F0CEDC}"/>
          </ac:spMkLst>
        </pc:spChg>
        <pc:spChg chg="del mod">
          <ac:chgData name="Nastasija Stankovic" userId="S::nastasijaas@elfak.rs::b8abf3fa-2d82-4c63-8787-170a9a080143" providerId="AD" clId="Web-{C4ACC676-B942-6984-8700-27744B9E4FAC}" dt="2024-12-16T11:57:30.317" v="113"/>
          <ac:spMkLst>
            <pc:docMk/>
            <pc:sldMk cId="415110804" sldId="309"/>
            <ac:spMk id="5" creationId="{D0D5FF69-03EC-D337-236F-B28665910F9B}"/>
          </ac:spMkLst>
        </pc:spChg>
        <pc:spChg chg="del mod">
          <ac:chgData name="Nastasija Stankovic" userId="S::nastasijaas@elfak.rs::b8abf3fa-2d82-4c63-8787-170a9a080143" providerId="AD" clId="Web-{C4ACC676-B942-6984-8700-27744B9E4FAC}" dt="2024-12-16T11:57:26.161" v="109"/>
          <ac:spMkLst>
            <pc:docMk/>
            <pc:sldMk cId="415110804" sldId="309"/>
            <ac:spMk id="7" creationId="{A4CD1525-8AEF-08B8-9732-BF345D16E075}"/>
          </ac:spMkLst>
        </pc:spChg>
        <pc:picChg chg="add del mod">
          <ac:chgData name="Nastasija Stankovic" userId="S::nastasijaas@elfak.rs::b8abf3fa-2d82-4c63-8787-170a9a080143" providerId="AD" clId="Web-{C4ACC676-B942-6984-8700-27744B9E4FAC}" dt="2024-12-16T12:02:24.358" v="187"/>
          <ac:picMkLst>
            <pc:docMk/>
            <pc:sldMk cId="415110804" sldId="309"/>
            <ac:picMk id="2" creationId="{2DD41AB9-7CBC-D775-352E-A2D0AD6FC996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1:57:28.333" v="111"/>
          <ac:picMkLst>
            <pc:docMk/>
            <pc:sldMk cId="415110804" sldId="309"/>
            <ac:picMk id="3" creationId="{38B9EE55-F9B5-0B9C-F92C-54220A54F53D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1:57:27.333" v="110"/>
          <ac:picMkLst>
            <pc:docMk/>
            <pc:sldMk cId="415110804" sldId="309"/>
            <ac:picMk id="6" creationId="{72F33C1C-9E44-0467-4621-0D542476D1E2}"/>
          </ac:picMkLst>
        </pc:picChg>
        <pc:picChg chg="add mod">
          <ac:chgData name="Nastasija Stankovic" userId="S::nastasijaas@elfak.rs::b8abf3fa-2d82-4c63-8787-170a9a080143" providerId="AD" clId="Web-{C4ACC676-B942-6984-8700-27744B9E4FAC}" dt="2024-12-16T12:04:25.175" v="211" actId="14100"/>
          <ac:picMkLst>
            <pc:docMk/>
            <pc:sldMk cId="415110804" sldId="309"/>
            <ac:picMk id="8" creationId="{4759962F-AF29-D461-AFCA-D445CC8DB0D4}"/>
          </ac:picMkLst>
        </pc:picChg>
        <pc:picChg chg="add mod">
          <ac:chgData name="Nastasija Stankovic" userId="S::nastasijaas@elfak.rs::b8abf3fa-2d82-4c63-8787-170a9a080143" providerId="AD" clId="Web-{C4ACC676-B942-6984-8700-27744B9E4FAC}" dt="2024-12-16T12:04:14.518" v="205" actId="1076"/>
          <ac:picMkLst>
            <pc:docMk/>
            <pc:sldMk cId="415110804" sldId="309"/>
            <ac:picMk id="10" creationId="{665D3DB8-FD0A-280C-B7E2-0DA82DB95FBC}"/>
          </ac:picMkLst>
        </pc:picChg>
      </pc:sldChg>
      <pc:sldChg chg="add del replId">
        <pc:chgData name="Nastasija Stankovic" userId="S::nastasijaas@elfak.rs::b8abf3fa-2d82-4c63-8787-170a9a080143" providerId="AD" clId="Web-{C4ACC676-B942-6984-8700-27744B9E4FAC}" dt="2024-12-16T12:07:59.838" v="244"/>
        <pc:sldMkLst>
          <pc:docMk/>
          <pc:sldMk cId="2597957196" sldId="310"/>
        </pc:sldMkLst>
      </pc:sldChg>
      <pc:sldChg chg="addSp delSp modSp add replId">
        <pc:chgData name="Nastasija Stankovic" userId="S::nastasijaas@elfak.rs::b8abf3fa-2d82-4c63-8787-170a9a080143" providerId="AD" clId="Web-{C4ACC676-B942-6984-8700-27744B9E4FAC}" dt="2024-12-16T12:07:45.353" v="241" actId="1076"/>
        <pc:sldMkLst>
          <pc:docMk/>
          <pc:sldMk cId="3343322679" sldId="311"/>
        </pc:sldMkLst>
        <pc:picChg chg="add mod">
          <ac:chgData name="Nastasija Stankovic" userId="S::nastasijaas@elfak.rs::b8abf3fa-2d82-4c63-8787-170a9a080143" providerId="AD" clId="Web-{C4ACC676-B942-6984-8700-27744B9E4FAC}" dt="2024-12-16T12:07:43.181" v="240" actId="1076"/>
          <ac:picMkLst>
            <pc:docMk/>
            <pc:sldMk cId="3343322679" sldId="311"/>
            <ac:picMk id="2" creationId="{9F433BCF-5D4E-A224-2B6E-5D0B68E00F83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2:06:05.475" v="215"/>
          <ac:picMkLst>
            <pc:docMk/>
            <pc:sldMk cId="3343322679" sldId="311"/>
            <ac:picMk id="3" creationId="{BC56BFA8-DE10-7384-ACA9-307E439F4824}"/>
          </ac:picMkLst>
        </pc:picChg>
        <pc:picChg chg="add mod">
          <ac:chgData name="Nastasija Stankovic" userId="S::nastasijaas@elfak.rs::b8abf3fa-2d82-4c63-8787-170a9a080143" providerId="AD" clId="Web-{C4ACC676-B942-6984-8700-27744B9E4FAC}" dt="2024-12-16T12:07:41.634" v="239" actId="1076"/>
          <ac:picMkLst>
            <pc:docMk/>
            <pc:sldMk cId="3343322679" sldId="311"/>
            <ac:picMk id="4" creationId="{EE355409-AD76-89E0-B620-494BF2CA4417}"/>
          </ac:picMkLst>
        </pc:picChg>
        <pc:picChg chg="add mod">
          <ac:chgData name="Nastasija Stankovic" userId="S::nastasijaas@elfak.rs::b8abf3fa-2d82-4c63-8787-170a9a080143" providerId="AD" clId="Web-{C4ACC676-B942-6984-8700-27744B9E4FAC}" dt="2024-12-16T12:07:45.353" v="241" actId="1076"/>
          <ac:picMkLst>
            <pc:docMk/>
            <pc:sldMk cId="3343322679" sldId="311"/>
            <ac:picMk id="6" creationId="{078D01E7-B5FC-8BF4-883E-9B43729E01E1}"/>
          </ac:picMkLst>
        </pc:picChg>
      </pc:sldChg>
      <pc:sldChg chg="addSp delSp modSp add replId">
        <pc:chgData name="Nastasija Stankovic" userId="S::nastasijaas@elfak.rs::b8abf3fa-2d82-4c63-8787-170a9a080143" providerId="AD" clId="Web-{C4ACC676-B942-6984-8700-27744B9E4FAC}" dt="2024-12-16T12:14:48.633" v="452" actId="1076"/>
        <pc:sldMkLst>
          <pc:docMk/>
          <pc:sldMk cId="1286260392" sldId="312"/>
        </pc:sldMkLst>
        <pc:spChg chg="add mod">
          <ac:chgData name="Nastasija Stankovic" userId="S::nastasijaas@elfak.rs::b8abf3fa-2d82-4c63-8787-170a9a080143" providerId="AD" clId="Web-{C4ACC676-B942-6984-8700-27744B9E4FAC}" dt="2024-12-16T12:13:06.692" v="448" actId="20577"/>
          <ac:spMkLst>
            <pc:docMk/>
            <pc:sldMk cId="1286260392" sldId="312"/>
            <ac:spMk id="2" creationId="{39EF0AB3-C3C5-C0AA-A7F4-6822298D5D73}"/>
          </ac:spMkLst>
        </pc:spChg>
        <pc:spChg chg="mod">
          <ac:chgData name="Nastasija Stankovic" userId="S::nastasijaas@elfak.rs::b8abf3fa-2d82-4c63-8787-170a9a080143" providerId="AD" clId="Web-{C4ACC676-B942-6984-8700-27744B9E4FAC}" dt="2024-12-16T12:12:15.206" v="438" actId="1076"/>
          <ac:spMkLst>
            <pc:docMk/>
            <pc:sldMk cId="1286260392" sldId="312"/>
            <ac:spMk id="6" creationId="{48BD38E0-5903-0703-ABB1-F532CAF3F4D6}"/>
          </ac:spMkLst>
        </pc:spChg>
        <pc:picChg chg="add mod">
          <ac:chgData name="Nastasija Stankovic" userId="S::nastasijaas@elfak.rs::b8abf3fa-2d82-4c63-8787-170a9a080143" providerId="AD" clId="Web-{C4ACC676-B942-6984-8700-27744B9E4FAC}" dt="2024-12-16T12:14:06.287" v="450" actId="1076"/>
          <ac:picMkLst>
            <pc:docMk/>
            <pc:sldMk cId="1286260392" sldId="312"/>
            <ac:picMk id="3" creationId="{D82009BD-1205-70E2-8A3E-E58061D5B4FB}"/>
          </ac:picMkLst>
        </pc:picChg>
        <pc:picChg chg="add mod">
          <ac:chgData name="Nastasija Stankovic" userId="S::nastasijaas@elfak.rs::b8abf3fa-2d82-4c63-8787-170a9a080143" providerId="AD" clId="Web-{C4ACC676-B942-6984-8700-27744B9E4FAC}" dt="2024-12-16T12:14:48.633" v="452" actId="1076"/>
          <ac:picMkLst>
            <pc:docMk/>
            <pc:sldMk cId="1286260392" sldId="312"/>
            <ac:picMk id="4" creationId="{9493FDAD-3A5F-91A4-FF8E-AD213967E470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2:11:03.063" v="350"/>
          <ac:picMkLst>
            <pc:docMk/>
            <pc:sldMk cId="1286260392" sldId="312"/>
            <ac:picMk id="5" creationId="{9D558584-6C35-9EE0-3FB1-9A1626034AAB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2:11:01.938" v="349"/>
          <ac:picMkLst>
            <pc:docMk/>
            <pc:sldMk cId="1286260392" sldId="312"/>
            <ac:picMk id="7" creationId="{D0A3135B-6995-03BA-C7E7-1F2DEEDE4FC1}"/>
          </ac:picMkLst>
        </pc:picChg>
      </pc:sldChg>
      <pc:sldChg chg="addSp delSp modSp add replId">
        <pc:chgData name="Nastasija Stankovic" userId="S::nastasijaas@elfak.rs::b8abf3fa-2d82-4c63-8787-170a9a080143" providerId="AD" clId="Web-{C4ACC676-B942-6984-8700-27744B9E4FAC}" dt="2024-12-16T14:46:13.937" v="491" actId="1076"/>
        <pc:sldMkLst>
          <pc:docMk/>
          <pc:sldMk cId="2498801132" sldId="313"/>
        </pc:sldMkLst>
        <pc:spChg chg="del">
          <ac:chgData name="Nastasija Stankovic" userId="S::nastasijaas@elfak.rs::b8abf3fa-2d82-4c63-8787-170a9a080143" providerId="AD" clId="Web-{C4ACC676-B942-6984-8700-27744B9E4FAC}" dt="2024-12-16T14:43:46.213" v="465"/>
          <ac:spMkLst>
            <pc:docMk/>
            <pc:sldMk cId="2498801132" sldId="313"/>
            <ac:spMk id="6" creationId="{48BD38E0-5903-0703-ABB1-F532CAF3F4D6}"/>
          </ac:spMkLst>
        </pc:spChg>
        <pc:picChg chg="add mod">
          <ac:chgData name="Nastasija Stankovic" userId="S::nastasijaas@elfak.rs::b8abf3fa-2d82-4c63-8787-170a9a080143" providerId="AD" clId="Web-{C4ACC676-B942-6984-8700-27744B9E4FAC}" dt="2024-12-16T14:43:57.713" v="469" actId="1076"/>
          <ac:picMkLst>
            <pc:docMk/>
            <pc:sldMk cId="2498801132" sldId="313"/>
            <ac:picMk id="2" creationId="{518CB268-FA4E-8F71-F8C6-03E2E5996CA5}"/>
          </ac:picMkLst>
        </pc:picChg>
        <pc:picChg chg="add mod">
          <ac:chgData name="Nastasija Stankovic" userId="S::nastasijaas@elfak.rs::b8abf3fa-2d82-4c63-8787-170a9a080143" providerId="AD" clId="Web-{C4ACC676-B942-6984-8700-27744B9E4FAC}" dt="2024-12-16T14:46:13.937" v="491" actId="1076"/>
          <ac:picMkLst>
            <pc:docMk/>
            <pc:sldMk cId="2498801132" sldId="313"/>
            <ac:picMk id="3" creationId="{8FE373D9-C856-CDE4-B5E7-7BE1EC04F5E3}"/>
          </ac:picMkLst>
        </pc:picChg>
        <pc:picChg chg="add del mod">
          <ac:chgData name="Nastasija Stankovic" userId="S::nastasijaas@elfak.rs::b8abf3fa-2d82-4c63-8787-170a9a080143" providerId="AD" clId="Web-{C4ACC676-B942-6984-8700-27744B9E4FAC}" dt="2024-12-16T14:46:05.859" v="486"/>
          <ac:picMkLst>
            <pc:docMk/>
            <pc:sldMk cId="2498801132" sldId="313"/>
            <ac:picMk id="4" creationId="{15D6180F-3D38-DBAF-DA78-86E5C5590B28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4:43:44.260" v="464"/>
          <ac:picMkLst>
            <pc:docMk/>
            <pc:sldMk cId="2498801132" sldId="313"/>
            <ac:picMk id="5" creationId="{9D558584-6C35-9EE0-3FB1-9A1626034AAB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4:43:42.822" v="463"/>
          <ac:picMkLst>
            <pc:docMk/>
            <pc:sldMk cId="2498801132" sldId="313"/>
            <ac:picMk id="7" creationId="{D0A3135B-6995-03BA-C7E7-1F2DEEDE4FC1}"/>
          </ac:picMkLst>
        </pc:picChg>
        <pc:picChg chg="add mod">
          <ac:chgData name="Nastasija Stankovic" userId="S::nastasijaas@elfak.rs::b8abf3fa-2d82-4c63-8787-170a9a080143" providerId="AD" clId="Web-{C4ACC676-B942-6984-8700-27744B9E4FAC}" dt="2024-12-16T14:46:11.874" v="490" actId="14100"/>
          <ac:picMkLst>
            <pc:docMk/>
            <pc:sldMk cId="2498801132" sldId="313"/>
            <ac:picMk id="8" creationId="{009D288F-D452-5E71-BA2D-F198C3D849BA}"/>
          </ac:picMkLst>
        </pc:picChg>
      </pc:sldChg>
      <pc:sldChg chg="addSp delSp modSp add replId">
        <pc:chgData name="Nastasija Stankovic" userId="S::nastasijaas@elfak.rs::b8abf3fa-2d82-4c63-8787-170a9a080143" providerId="AD" clId="Web-{C4ACC676-B942-6984-8700-27744B9E4FAC}" dt="2024-12-16T14:46:54.267" v="500" actId="1076"/>
        <pc:sldMkLst>
          <pc:docMk/>
          <pc:sldMk cId="438499846" sldId="314"/>
        </pc:sldMkLst>
        <pc:picChg chg="del">
          <ac:chgData name="Nastasija Stankovic" userId="S::nastasijaas@elfak.rs::b8abf3fa-2d82-4c63-8787-170a9a080143" providerId="AD" clId="Web-{C4ACC676-B942-6984-8700-27744B9E4FAC}" dt="2024-12-16T14:46:21.734" v="493"/>
          <ac:picMkLst>
            <pc:docMk/>
            <pc:sldMk cId="438499846" sldId="314"/>
            <ac:picMk id="2" creationId="{518CB268-FA4E-8F71-F8C6-03E2E5996CA5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4:46:23.187" v="494"/>
          <ac:picMkLst>
            <pc:docMk/>
            <pc:sldMk cId="438499846" sldId="314"/>
            <ac:picMk id="3" creationId="{8FE373D9-C856-CDE4-B5E7-7BE1EC04F5E3}"/>
          </ac:picMkLst>
        </pc:picChg>
        <pc:picChg chg="add mod">
          <ac:chgData name="Nastasija Stankovic" userId="S::nastasijaas@elfak.rs::b8abf3fa-2d82-4c63-8787-170a9a080143" providerId="AD" clId="Web-{C4ACC676-B942-6984-8700-27744B9E4FAC}" dt="2024-12-16T14:46:54.267" v="500" actId="1076"/>
          <ac:picMkLst>
            <pc:docMk/>
            <pc:sldMk cId="438499846" sldId="314"/>
            <ac:picMk id="4" creationId="{EB587EE6-80FA-E0DD-9FAC-B72411A60BC5}"/>
          </ac:picMkLst>
        </pc:picChg>
        <pc:picChg chg="del">
          <ac:chgData name="Nastasija Stankovic" userId="S::nastasijaas@elfak.rs::b8abf3fa-2d82-4c63-8787-170a9a080143" providerId="AD" clId="Web-{C4ACC676-B942-6984-8700-27744B9E4FAC}" dt="2024-12-16T14:46:24.406" v="495"/>
          <ac:picMkLst>
            <pc:docMk/>
            <pc:sldMk cId="438499846" sldId="314"/>
            <ac:picMk id="8" creationId="{009D288F-D452-5E71-BA2D-F198C3D849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9;p2"/>
          <p:cNvGrpSpPr/>
          <p:nvPr/>
        </p:nvGrpSpPr>
        <p:grpSpPr>
          <a:xfrm>
            <a:off x="-3254760" y="-2760120"/>
            <a:ext cx="10038960" cy="6730920"/>
            <a:chOff x="-3254760" y="-2760120"/>
            <a:chExt cx="10038960" cy="6730920"/>
          </a:xfrm>
        </p:grpSpPr>
        <p:grpSp>
          <p:nvGrpSpPr>
            <p:cNvPr id="87" name="Google Shape;10;p2"/>
            <p:cNvGrpSpPr/>
            <p:nvPr/>
          </p:nvGrpSpPr>
          <p:grpSpPr>
            <a:xfrm>
              <a:off x="-3254760" y="-2760120"/>
              <a:ext cx="6563520" cy="6730920"/>
              <a:chOff x="-3254760" y="-2760120"/>
              <a:chExt cx="6563520" cy="6730920"/>
            </a:xfrm>
          </p:grpSpPr>
          <p:sp>
            <p:nvSpPr>
              <p:cNvPr id="2" name="Google Shape;11;p2"/>
              <p:cNvSpPr/>
              <p:nvPr/>
            </p:nvSpPr>
            <p:spPr>
              <a:xfrm rot="10221600">
                <a:off x="-1132200" y="-721080"/>
                <a:ext cx="3044880" cy="2636640"/>
              </a:xfrm>
              <a:custGeom>
                <a:avLst/>
                <a:gdLst>
                  <a:gd name="textAreaLeft" fmla="*/ 0 w 3044880"/>
                  <a:gd name="textAreaRight" fmla="*/ 3045600 w 3044880"/>
                  <a:gd name="textAreaTop" fmla="*/ 0 h 2636640"/>
                  <a:gd name="textAreaBottom" fmla="*/ 2637360 h 263664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0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pic>
            <p:nvPicPr>
              <p:cNvPr id="3" name="Google Shape;12;p2"/>
              <p:cNvPicPr/>
              <p:nvPr/>
            </p:nvPicPr>
            <p:blipFill>
              <a:blip r:embed="rId3"/>
              <a:srcRect t="17653" b="17662"/>
              <a:stretch/>
            </p:blipFill>
            <p:spPr>
              <a:xfrm rot="13821600">
                <a:off x="-2650320" y="-1437840"/>
                <a:ext cx="5355000" cy="40867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" name="Google Shape;13;p2"/>
            <p:cNvSpPr/>
            <p:nvPr/>
          </p:nvSpPr>
          <p:spPr>
            <a:xfrm>
              <a:off x="-441720" y="-33984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 rot="2700000">
              <a:off x="765720" y="-237348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-353880" y="-534240"/>
              <a:ext cx="7138080" cy="818640"/>
            </a:xfrm>
            <a:custGeom>
              <a:avLst/>
              <a:gdLst>
                <a:gd name="textAreaLeft" fmla="*/ 0 w 7138080"/>
                <a:gd name="textAreaRight" fmla="*/ 7138800 w 7138080"/>
                <a:gd name="textAreaTop" fmla="*/ 0 h 818640"/>
                <a:gd name="textAreaBottom" fmla="*/ 819360 h 818640"/>
              </a:gdLst>
              <a:ahLst/>
              <a:cxnLst/>
              <a:rect l="textAreaLeft" t="textAreaTop" r="textAreaRight" b="textAreaBottom"/>
              <a:pathLst>
                <a:path w="285545" h="32774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 rot="5400000">
              <a:off x="959040" y="-1418760"/>
              <a:ext cx="576720" cy="3044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3044880"/>
                <a:gd name="textAreaBottom" fmla="*/ 3045600 h 3044880"/>
              </a:gdLst>
              <a:ahLst/>
              <a:cxn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 rot="5400000">
              <a:off x="502560" y="-954360"/>
              <a:ext cx="686520" cy="2730600"/>
            </a:xfrm>
            <a:custGeom>
              <a:avLst/>
              <a:gdLst>
                <a:gd name="textAreaLeft" fmla="*/ 0 w 686520"/>
                <a:gd name="textAreaRight" fmla="*/ 687240 w 686520"/>
                <a:gd name="textAreaTop" fmla="*/ 0 h 2730600"/>
                <a:gd name="textAreaBottom" fmla="*/ 2731320 h 2730600"/>
              </a:gdLst>
              <a:ahLst/>
              <a:cxnLst/>
              <a:rect l="textAreaLeft" t="textAreaTop" r="textAreaRight" b="textAreaBottom"/>
              <a:pathLst>
                <a:path w="16760" h="4318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9" name="Google Shape;18;p2"/>
            <p:cNvGrpSpPr/>
            <p:nvPr/>
          </p:nvGrpSpPr>
          <p:grpSpPr>
            <a:xfrm>
              <a:off x="4293720" y="218160"/>
              <a:ext cx="133200" cy="133200"/>
              <a:chOff x="4293720" y="218160"/>
              <a:chExt cx="133200" cy="133200"/>
            </a:xfrm>
          </p:grpSpPr>
          <p:sp>
            <p:nvSpPr>
              <p:cNvPr id="10" name="Google Shape;19;p2"/>
              <p:cNvSpPr/>
              <p:nvPr/>
            </p:nvSpPr>
            <p:spPr>
              <a:xfrm flipH="1">
                <a:off x="4293720" y="21816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" name="Google Shape;20;p2"/>
              <p:cNvSpPr/>
              <p:nvPr/>
            </p:nvSpPr>
            <p:spPr>
              <a:xfrm flipH="1">
                <a:off x="4320720" y="24876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2" name="Google Shape;21;p2"/>
            <p:cNvGrpSpPr/>
            <p:nvPr/>
          </p:nvGrpSpPr>
          <p:grpSpPr>
            <a:xfrm>
              <a:off x="1220400" y="521640"/>
              <a:ext cx="133200" cy="133200"/>
              <a:chOff x="1220400" y="521640"/>
              <a:chExt cx="133200" cy="133200"/>
            </a:xfrm>
          </p:grpSpPr>
          <p:sp>
            <p:nvSpPr>
              <p:cNvPr id="13" name="Google Shape;22;p2"/>
              <p:cNvSpPr/>
              <p:nvPr/>
            </p:nvSpPr>
            <p:spPr>
              <a:xfrm flipH="1">
                <a:off x="1220400" y="5216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 flipH="1">
                <a:off x="1247400" y="55188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5" name="Google Shape;24;p2"/>
            <p:cNvGrpSpPr/>
            <p:nvPr/>
          </p:nvGrpSpPr>
          <p:grpSpPr>
            <a:xfrm>
              <a:off x="933840" y="784440"/>
              <a:ext cx="133200" cy="133200"/>
              <a:chOff x="933840" y="784440"/>
              <a:chExt cx="133200" cy="133200"/>
            </a:xfrm>
          </p:grpSpPr>
          <p:sp>
            <p:nvSpPr>
              <p:cNvPr id="16" name="Google Shape;25;p2"/>
              <p:cNvSpPr/>
              <p:nvPr/>
            </p:nvSpPr>
            <p:spPr>
              <a:xfrm flipH="1">
                <a:off x="933840" y="7844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 flipH="1">
                <a:off x="960480" y="8150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8" name="Google Shape;27;p2"/>
            <p:cNvGrpSpPr/>
            <p:nvPr/>
          </p:nvGrpSpPr>
          <p:grpSpPr>
            <a:xfrm>
              <a:off x="124560" y="784440"/>
              <a:ext cx="133200" cy="133200"/>
              <a:chOff x="124560" y="784440"/>
              <a:chExt cx="133200" cy="133200"/>
            </a:xfrm>
          </p:grpSpPr>
          <p:sp>
            <p:nvSpPr>
              <p:cNvPr id="19" name="Google Shape;28;p2"/>
              <p:cNvSpPr/>
              <p:nvPr/>
            </p:nvSpPr>
            <p:spPr>
              <a:xfrm flipH="1">
                <a:off x="124560" y="7844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 flipH="1">
                <a:off x="151560" y="8150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1" name="Google Shape;30;p2"/>
            <p:cNvGrpSpPr/>
            <p:nvPr/>
          </p:nvGrpSpPr>
          <p:grpSpPr>
            <a:xfrm>
              <a:off x="124560" y="467640"/>
              <a:ext cx="133200" cy="133200"/>
              <a:chOff x="124560" y="467640"/>
              <a:chExt cx="133200" cy="133200"/>
            </a:xfrm>
          </p:grpSpPr>
          <p:sp>
            <p:nvSpPr>
              <p:cNvPr id="22" name="Google Shape;31;p2"/>
              <p:cNvSpPr/>
              <p:nvPr/>
            </p:nvSpPr>
            <p:spPr>
              <a:xfrm flipH="1">
                <a:off x="124560" y="4676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 flipH="1">
                <a:off x="151560" y="4982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24" name="Google Shape;33;p2"/>
          <p:cNvGrpSpPr/>
          <p:nvPr/>
        </p:nvGrpSpPr>
        <p:grpSpPr>
          <a:xfrm>
            <a:off x="6385680" y="3039840"/>
            <a:ext cx="3919680" cy="3213000"/>
            <a:chOff x="6385680" y="3039840"/>
            <a:chExt cx="3919680" cy="3213000"/>
          </a:xfrm>
        </p:grpSpPr>
        <p:pic>
          <p:nvPicPr>
            <p:cNvPr id="25" name="Google Shape;34;p2"/>
            <p:cNvPicPr/>
            <p:nvPr/>
          </p:nvPicPr>
          <p:blipFill>
            <a:blip r:embed="rId4"/>
            <a:srcRect l="16959" t="24708" r="7122" b="26168"/>
            <a:stretch/>
          </p:blipFill>
          <p:spPr>
            <a:xfrm>
              <a:off x="6385680" y="3261240"/>
              <a:ext cx="3919680" cy="2991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" name="Google Shape;35;p2"/>
            <p:cNvSpPr/>
            <p:nvPr/>
          </p:nvSpPr>
          <p:spPr>
            <a:xfrm rot="10800000">
              <a:off x="7612560" y="313848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 rot="10800000">
              <a:off x="7771680" y="313920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28" name="Google Shape;37;p2"/>
            <p:cNvGrpSpPr/>
            <p:nvPr/>
          </p:nvGrpSpPr>
          <p:grpSpPr>
            <a:xfrm>
              <a:off x="7356600" y="3916440"/>
              <a:ext cx="581400" cy="581760"/>
              <a:chOff x="7356600" y="3916440"/>
              <a:chExt cx="581400" cy="581760"/>
            </a:xfrm>
          </p:grpSpPr>
          <p:sp>
            <p:nvSpPr>
              <p:cNvPr id="29" name="Google Shape;38;p2"/>
              <p:cNvSpPr/>
              <p:nvPr/>
            </p:nvSpPr>
            <p:spPr>
              <a:xfrm>
                <a:off x="7356600" y="43754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" name="Google Shape;39;p2"/>
              <p:cNvSpPr/>
              <p:nvPr/>
            </p:nvSpPr>
            <p:spPr>
              <a:xfrm>
                <a:off x="7432920" y="429876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" name="Google Shape;40;p2"/>
              <p:cNvSpPr/>
              <p:nvPr/>
            </p:nvSpPr>
            <p:spPr>
              <a:xfrm>
                <a:off x="7509240" y="422244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" name="Google Shape;41;p2"/>
              <p:cNvSpPr/>
              <p:nvPr/>
            </p:nvSpPr>
            <p:spPr>
              <a:xfrm>
                <a:off x="7585560" y="414612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" name="Google Shape;42;p2"/>
              <p:cNvSpPr/>
              <p:nvPr/>
            </p:nvSpPr>
            <p:spPr>
              <a:xfrm>
                <a:off x="7662600" y="406980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" name="Google Shape;43;p2"/>
              <p:cNvSpPr/>
              <p:nvPr/>
            </p:nvSpPr>
            <p:spPr>
              <a:xfrm>
                <a:off x="7738560" y="399312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cxn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5" name="Google Shape;44;p2"/>
              <p:cNvSpPr/>
              <p:nvPr/>
            </p:nvSpPr>
            <p:spPr>
              <a:xfrm>
                <a:off x="7815240" y="391644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36" name="Google Shape;45;p2"/>
            <p:cNvSpPr/>
            <p:nvPr/>
          </p:nvSpPr>
          <p:spPr>
            <a:xfrm>
              <a:off x="8506800" y="3039840"/>
              <a:ext cx="480240" cy="475200"/>
            </a:xfrm>
            <a:custGeom>
              <a:avLst/>
              <a:gdLst>
                <a:gd name="textAreaLeft" fmla="*/ 0 w 480240"/>
                <a:gd name="textAreaRight" fmla="*/ 480960 w 480240"/>
                <a:gd name="textAreaTop" fmla="*/ 0 h 475200"/>
                <a:gd name="textAreaBottom" fmla="*/ 475920 h 475200"/>
              </a:gdLst>
              <a:ahLst/>
              <a:cxn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0">
                  <a:srgbClr val="EB9109">
                    <a:alpha val="47000"/>
                  </a:srgbClr>
                </a:gs>
                <a:gs pos="78000">
                  <a:srgbClr val="F5F8FF">
                    <a:alpha val="47000"/>
                  </a:srgbClr>
                </a:gs>
                <a:gs pos="100000">
                  <a:srgbClr val="F5F8FF">
                    <a:alpha val="4700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7" name="Google Shape;46;p2"/>
            <p:cNvGrpSpPr/>
            <p:nvPr/>
          </p:nvGrpSpPr>
          <p:grpSpPr>
            <a:xfrm>
              <a:off x="8413920" y="3689280"/>
              <a:ext cx="699480" cy="1650240"/>
              <a:chOff x="8413920" y="3689280"/>
              <a:chExt cx="699480" cy="1650240"/>
            </a:xfrm>
          </p:grpSpPr>
          <p:sp>
            <p:nvSpPr>
              <p:cNvPr id="38" name="Google Shape;47;p2"/>
              <p:cNvSpPr/>
              <p:nvPr/>
            </p:nvSpPr>
            <p:spPr>
              <a:xfrm>
                <a:off x="8413920" y="3689280"/>
                <a:ext cx="482400" cy="1013040"/>
              </a:xfrm>
              <a:custGeom>
                <a:avLst/>
                <a:gdLst>
                  <a:gd name="textAreaLeft" fmla="*/ 0 w 482400"/>
                  <a:gd name="textAreaRight" fmla="*/ 483120 w 482400"/>
                  <a:gd name="textAreaTop" fmla="*/ 0 h 1013040"/>
                  <a:gd name="textAreaBottom" fmla="*/ 1013760 h 1013040"/>
                </a:gdLst>
                <a:ahLst/>
                <a:cxn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" name="Google Shape;48;p2"/>
              <p:cNvSpPr/>
              <p:nvPr/>
            </p:nvSpPr>
            <p:spPr>
              <a:xfrm>
                <a:off x="8774640" y="411336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0" name="Google Shape;49;p2"/>
              <p:cNvSpPr/>
              <p:nvPr/>
            </p:nvSpPr>
            <p:spPr>
              <a:xfrm>
                <a:off x="8867160" y="402048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1" name="Google Shape;50;p2"/>
            <p:cNvGrpSpPr/>
            <p:nvPr/>
          </p:nvGrpSpPr>
          <p:grpSpPr>
            <a:xfrm>
              <a:off x="8021520" y="4498560"/>
              <a:ext cx="903960" cy="725400"/>
              <a:chOff x="8021520" y="4498560"/>
              <a:chExt cx="903960" cy="725400"/>
            </a:xfrm>
          </p:grpSpPr>
          <p:sp>
            <p:nvSpPr>
              <p:cNvPr id="42" name="Google Shape;51;p2"/>
              <p:cNvSpPr/>
              <p:nvPr/>
            </p:nvSpPr>
            <p:spPr>
              <a:xfrm>
                <a:off x="8253000" y="4641840"/>
                <a:ext cx="672480" cy="582120"/>
              </a:xfrm>
              <a:custGeom>
                <a:avLst/>
                <a:gdLst>
                  <a:gd name="textAreaLeft" fmla="*/ 0 w 672480"/>
                  <a:gd name="textAreaRight" fmla="*/ 673200 w 672480"/>
                  <a:gd name="textAreaTop" fmla="*/ 0 h 582120"/>
                  <a:gd name="textAreaBottom" fmla="*/ 582840 h 58212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3" name="Google Shape;52;p2"/>
              <p:cNvSpPr/>
              <p:nvPr/>
            </p:nvSpPr>
            <p:spPr>
              <a:xfrm>
                <a:off x="8240400" y="449856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4" name="Google Shape;53;p2"/>
              <p:cNvSpPr/>
              <p:nvPr/>
            </p:nvSpPr>
            <p:spPr>
              <a:xfrm>
                <a:off x="8021520" y="464184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45" name="Google Shape;56;p2"/>
          <p:cNvGrpSpPr/>
          <p:nvPr/>
        </p:nvGrpSpPr>
        <p:grpSpPr>
          <a:xfrm>
            <a:off x="-309240" y="3618000"/>
            <a:ext cx="1447200" cy="2238120"/>
            <a:chOff x="-309240" y="3618000"/>
            <a:chExt cx="1447200" cy="2238120"/>
          </a:xfrm>
        </p:grpSpPr>
        <p:grpSp>
          <p:nvGrpSpPr>
            <p:cNvPr id="46" name="Google Shape;57;p2"/>
            <p:cNvGrpSpPr/>
            <p:nvPr/>
          </p:nvGrpSpPr>
          <p:grpSpPr>
            <a:xfrm>
              <a:off x="-275760" y="3871080"/>
              <a:ext cx="981000" cy="1985040"/>
              <a:chOff x="-275760" y="3871080"/>
              <a:chExt cx="981000" cy="1985040"/>
            </a:xfrm>
          </p:grpSpPr>
          <p:sp>
            <p:nvSpPr>
              <p:cNvPr id="47" name="Google Shape;58;p2"/>
              <p:cNvSpPr/>
              <p:nvPr/>
            </p:nvSpPr>
            <p:spPr>
              <a:xfrm rot="10800000">
                <a:off x="-275400" y="387108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" name="Google Shape;59;p2"/>
              <p:cNvSpPr/>
              <p:nvPr/>
            </p:nvSpPr>
            <p:spPr>
              <a:xfrm rot="10800000">
                <a:off x="-138240" y="387144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9" name="Google Shape;60;p2"/>
            <p:cNvGrpSpPr/>
            <p:nvPr/>
          </p:nvGrpSpPr>
          <p:grpSpPr>
            <a:xfrm>
              <a:off x="363240" y="4906800"/>
              <a:ext cx="698760" cy="477720"/>
              <a:chOff x="363240" y="4906800"/>
              <a:chExt cx="698760" cy="477720"/>
            </a:xfrm>
          </p:grpSpPr>
          <p:grpSp>
            <p:nvGrpSpPr>
              <p:cNvPr id="50" name="Google Shape;61;p2"/>
              <p:cNvGrpSpPr/>
              <p:nvPr/>
            </p:nvGrpSpPr>
            <p:grpSpPr>
              <a:xfrm>
                <a:off x="363240" y="4906800"/>
                <a:ext cx="477360" cy="477720"/>
                <a:chOff x="363240" y="4906800"/>
                <a:chExt cx="477360" cy="477720"/>
              </a:xfrm>
            </p:grpSpPr>
            <p:sp>
              <p:nvSpPr>
                <p:cNvPr id="51" name="Google Shape;62;p2"/>
                <p:cNvSpPr/>
                <p:nvPr/>
              </p:nvSpPr>
              <p:spPr>
                <a:xfrm rot="2700000">
                  <a:off x="429480" y="498024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52" name="Google Shape;63;p2"/>
                <p:cNvGrpSpPr/>
                <p:nvPr/>
              </p:nvGrpSpPr>
              <p:grpSpPr>
                <a:xfrm>
                  <a:off x="408600" y="5007240"/>
                  <a:ext cx="386640" cy="222840"/>
                  <a:chOff x="408600" y="5007240"/>
                  <a:chExt cx="386640" cy="222840"/>
                </a:xfrm>
              </p:grpSpPr>
              <p:sp>
                <p:nvSpPr>
                  <p:cNvPr id="53" name="Google Shape;64;p2"/>
                  <p:cNvSpPr/>
                  <p:nvPr/>
                </p:nvSpPr>
                <p:spPr>
                  <a:xfrm rot="2700000">
                    <a:off x="44100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54" name="Google Shape;65;p2"/>
                  <p:cNvSpPr/>
                  <p:nvPr/>
                </p:nvSpPr>
                <p:spPr>
                  <a:xfrm rot="2700000">
                    <a:off x="482040" y="5040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55" name="Google Shape;66;p2"/>
                  <p:cNvSpPr/>
                  <p:nvPr/>
                </p:nvSpPr>
                <p:spPr>
                  <a:xfrm rot="2700000">
                    <a:off x="52308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56" name="Google Shape;67;p2"/>
                  <p:cNvSpPr/>
                  <p:nvPr/>
                </p:nvSpPr>
                <p:spPr>
                  <a:xfrm rot="2700000">
                    <a:off x="56412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57" name="Google Shape;68;p2"/>
                  <p:cNvSpPr/>
                  <p:nvPr/>
                </p:nvSpPr>
                <p:spPr>
                  <a:xfrm rot="2700000">
                    <a:off x="605160" y="5040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58" name="Google Shape;69;p2"/>
              <p:cNvSpPr/>
              <p:nvPr/>
            </p:nvSpPr>
            <p:spPr>
              <a:xfrm rot="18900000">
                <a:off x="694080" y="498600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9" name="Google Shape;70;p2"/>
            <p:cNvGrpSpPr/>
            <p:nvPr/>
          </p:nvGrpSpPr>
          <p:grpSpPr>
            <a:xfrm>
              <a:off x="-309240" y="3618000"/>
              <a:ext cx="1046160" cy="1350360"/>
              <a:chOff x="-309240" y="3618000"/>
              <a:chExt cx="1046160" cy="1350360"/>
            </a:xfrm>
          </p:grpSpPr>
          <p:sp>
            <p:nvSpPr>
              <p:cNvPr id="60" name="Google Shape;71;p2"/>
              <p:cNvSpPr/>
              <p:nvPr/>
            </p:nvSpPr>
            <p:spPr>
              <a:xfrm rot="13500000">
                <a:off x="37080" y="427176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" name="Google Shape;72;p2"/>
              <p:cNvSpPr/>
              <p:nvPr/>
            </p:nvSpPr>
            <p:spPr>
              <a:xfrm rot="13500000">
                <a:off x="-38520" y="40874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" name="Google Shape;73;p2"/>
              <p:cNvSpPr/>
              <p:nvPr/>
            </p:nvSpPr>
            <p:spPr>
              <a:xfrm rot="13500000">
                <a:off x="-114840" y="39236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" name="Google Shape;74;p2"/>
              <p:cNvSpPr/>
              <p:nvPr/>
            </p:nvSpPr>
            <p:spPr>
              <a:xfrm rot="13500000">
                <a:off x="-190800" y="373932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4" name="Google Shape;75;p2"/>
            <p:cNvGrpSpPr/>
            <p:nvPr/>
          </p:nvGrpSpPr>
          <p:grpSpPr>
            <a:xfrm>
              <a:off x="439200" y="4567320"/>
              <a:ext cx="698760" cy="477720"/>
              <a:chOff x="439200" y="4567320"/>
              <a:chExt cx="698760" cy="477720"/>
            </a:xfrm>
          </p:grpSpPr>
          <p:grpSp>
            <p:nvGrpSpPr>
              <p:cNvPr id="65" name="Google Shape;76;p2"/>
              <p:cNvGrpSpPr/>
              <p:nvPr/>
            </p:nvGrpSpPr>
            <p:grpSpPr>
              <a:xfrm>
                <a:off x="439200" y="4567320"/>
                <a:ext cx="477360" cy="477720"/>
                <a:chOff x="439200" y="4567320"/>
                <a:chExt cx="477360" cy="477720"/>
              </a:xfrm>
            </p:grpSpPr>
            <p:sp>
              <p:nvSpPr>
                <p:cNvPr id="66" name="Google Shape;77;p2"/>
                <p:cNvSpPr/>
                <p:nvPr/>
              </p:nvSpPr>
              <p:spPr>
                <a:xfrm rot="2700000">
                  <a:off x="505440" y="464076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67" name="Google Shape;78;p2"/>
                <p:cNvGrpSpPr/>
                <p:nvPr/>
              </p:nvGrpSpPr>
              <p:grpSpPr>
                <a:xfrm>
                  <a:off x="484200" y="4667760"/>
                  <a:ext cx="386640" cy="222840"/>
                  <a:chOff x="484200" y="4667760"/>
                  <a:chExt cx="386640" cy="222840"/>
                </a:xfrm>
              </p:grpSpPr>
              <p:sp>
                <p:nvSpPr>
                  <p:cNvPr id="68" name="Google Shape;79;p2"/>
                  <p:cNvSpPr/>
                  <p:nvPr/>
                </p:nvSpPr>
                <p:spPr>
                  <a:xfrm rot="2700000">
                    <a:off x="51660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9" name="Google Shape;80;p2"/>
                  <p:cNvSpPr/>
                  <p:nvPr/>
                </p:nvSpPr>
                <p:spPr>
                  <a:xfrm rot="2700000">
                    <a:off x="557640" y="47005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70" name="Google Shape;81;p2"/>
                  <p:cNvSpPr/>
                  <p:nvPr/>
                </p:nvSpPr>
                <p:spPr>
                  <a:xfrm rot="2700000">
                    <a:off x="59904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71" name="Google Shape;82;p2"/>
                  <p:cNvSpPr/>
                  <p:nvPr/>
                </p:nvSpPr>
                <p:spPr>
                  <a:xfrm rot="2700000">
                    <a:off x="63972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72" name="Google Shape;83;p2"/>
                  <p:cNvSpPr/>
                  <p:nvPr/>
                </p:nvSpPr>
                <p:spPr>
                  <a:xfrm rot="2700000">
                    <a:off x="680760" y="47005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73" name="Google Shape;84;p2"/>
              <p:cNvSpPr/>
              <p:nvPr/>
            </p:nvSpPr>
            <p:spPr>
              <a:xfrm rot="18900000">
                <a:off x="770040" y="464652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74" name="Google Shape;85;p2"/>
            <p:cNvGrpSpPr/>
            <p:nvPr/>
          </p:nvGrpSpPr>
          <p:grpSpPr>
            <a:xfrm>
              <a:off x="-64800" y="4623840"/>
              <a:ext cx="698400" cy="477720"/>
              <a:chOff x="-64800" y="4623840"/>
              <a:chExt cx="698400" cy="477720"/>
            </a:xfrm>
          </p:grpSpPr>
          <p:grpSp>
            <p:nvGrpSpPr>
              <p:cNvPr id="75" name="Google Shape;86;p2"/>
              <p:cNvGrpSpPr/>
              <p:nvPr/>
            </p:nvGrpSpPr>
            <p:grpSpPr>
              <a:xfrm>
                <a:off x="-64800" y="4623840"/>
                <a:ext cx="477360" cy="477720"/>
                <a:chOff x="-64800" y="4623840"/>
                <a:chExt cx="477360" cy="477720"/>
              </a:xfrm>
            </p:grpSpPr>
            <p:sp>
              <p:nvSpPr>
                <p:cNvPr id="76" name="Google Shape;87;p2"/>
                <p:cNvSpPr/>
                <p:nvPr/>
              </p:nvSpPr>
              <p:spPr>
                <a:xfrm rot="2700000">
                  <a:off x="1440" y="469728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77" name="Google Shape;88;p2"/>
                <p:cNvGrpSpPr/>
                <p:nvPr/>
              </p:nvGrpSpPr>
              <p:grpSpPr>
                <a:xfrm>
                  <a:off x="-20160" y="4724280"/>
                  <a:ext cx="386640" cy="222840"/>
                  <a:chOff x="-20160" y="4724280"/>
                  <a:chExt cx="386640" cy="222840"/>
                </a:xfrm>
              </p:grpSpPr>
              <p:sp>
                <p:nvSpPr>
                  <p:cNvPr id="78" name="Google Shape;89;p2"/>
                  <p:cNvSpPr/>
                  <p:nvPr/>
                </p:nvSpPr>
                <p:spPr>
                  <a:xfrm rot="2700000">
                    <a:off x="1224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79" name="Google Shape;90;p2"/>
                  <p:cNvSpPr/>
                  <p:nvPr/>
                </p:nvSpPr>
                <p:spPr>
                  <a:xfrm rot="2700000">
                    <a:off x="53280" y="47570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80" name="Google Shape;91;p2"/>
                  <p:cNvSpPr/>
                  <p:nvPr/>
                </p:nvSpPr>
                <p:spPr>
                  <a:xfrm rot="2700000">
                    <a:off x="9432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81" name="Google Shape;92;p2"/>
                  <p:cNvSpPr/>
                  <p:nvPr/>
                </p:nvSpPr>
                <p:spPr>
                  <a:xfrm rot="2700000">
                    <a:off x="13536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82" name="Google Shape;93;p2"/>
                  <p:cNvSpPr/>
                  <p:nvPr/>
                </p:nvSpPr>
                <p:spPr>
                  <a:xfrm rot="2700000">
                    <a:off x="176400" y="47570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83" name="Google Shape;94;p2"/>
              <p:cNvSpPr/>
              <p:nvPr/>
            </p:nvSpPr>
            <p:spPr>
              <a:xfrm rot="18900000">
                <a:off x="265680" y="470304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99;p3"/>
          <p:cNvGrpSpPr/>
          <p:nvPr/>
        </p:nvGrpSpPr>
        <p:grpSpPr>
          <a:xfrm>
            <a:off x="-538200" y="-1716480"/>
            <a:ext cx="4166280" cy="4160880"/>
            <a:chOff x="-538200" y="-1716480"/>
            <a:chExt cx="4166280" cy="4160880"/>
          </a:xfrm>
        </p:grpSpPr>
        <p:grpSp>
          <p:nvGrpSpPr>
            <p:cNvPr id="89" name="Google Shape;100;p3"/>
            <p:cNvGrpSpPr/>
            <p:nvPr/>
          </p:nvGrpSpPr>
          <p:grpSpPr>
            <a:xfrm>
              <a:off x="-538200" y="-385200"/>
              <a:ext cx="1739880" cy="1287720"/>
              <a:chOff x="-538200" y="-385200"/>
              <a:chExt cx="1739880" cy="1287720"/>
            </a:xfrm>
          </p:grpSpPr>
          <p:sp>
            <p:nvSpPr>
              <p:cNvPr id="90" name="Google Shape;101;p3"/>
              <p:cNvSpPr/>
              <p:nvPr/>
            </p:nvSpPr>
            <p:spPr>
              <a:xfrm rot="2700000">
                <a:off x="-359640" y="-186480"/>
                <a:ext cx="930240" cy="890640"/>
              </a:xfrm>
              <a:custGeom>
                <a:avLst/>
                <a:gdLst>
                  <a:gd name="textAreaLeft" fmla="*/ 0 w 930240"/>
                  <a:gd name="textAreaRight" fmla="*/ 930960 w 930240"/>
                  <a:gd name="textAreaTop" fmla="*/ 0 h 890640"/>
                  <a:gd name="textAreaBottom" fmla="*/ 891360 h 890640"/>
                </a:gdLst>
                <a:ahLst/>
                <a:cxn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26000">
                    <a:srgbClr val="F5F8FF"/>
                  </a:gs>
                  <a:gs pos="44000">
                    <a:srgbClr val="FFFFFF">
                      <a:alpha val="0"/>
                    </a:srgbClr>
                  </a:gs>
                  <a:gs pos="82000">
                    <a:srgbClr val="F5F8FF"/>
                  </a:gs>
                  <a:gs pos="100000">
                    <a:srgbClr val="F5F8FF"/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1" name="Google Shape;102;p3"/>
              <p:cNvSpPr/>
              <p:nvPr/>
            </p:nvSpPr>
            <p:spPr>
              <a:xfrm rot="2700000">
                <a:off x="92520" y="-186480"/>
                <a:ext cx="930240" cy="890640"/>
              </a:xfrm>
              <a:custGeom>
                <a:avLst/>
                <a:gdLst>
                  <a:gd name="textAreaLeft" fmla="*/ 0 w 930240"/>
                  <a:gd name="textAreaRight" fmla="*/ 930960 w 930240"/>
                  <a:gd name="textAreaTop" fmla="*/ 0 h 890640"/>
                  <a:gd name="textAreaBottom" fmla="*/ 891360 h 890640"/>
                </a:gdLst>
                <a:ahLst/>
                <a:cxn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26000">
                    <a:srgbClr val="F5F8FF"/>
                  </a:gs>
                  <a:gs pos="44000">
                    <a:srgbClr val="FFFFFF">
                      <a:alpha val="0"/>
                    </a:srgbClr>
                  </a:gs>
                  <a:gs pos="82000">
                    <a:srgbClr val="F5F8FF"/>
                  </a:gs>
                  <a:gs pos="100000">
                    <a:srgbClr val="F5F8FF"/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92" name="Google Shape;103;p3"/>
            <p:cNvGrpSpPr/>
            <p:nvPr/>
          </p:nvGrpSpPr>
          <p:grpSpPr>
            <a:xfrm>
              <a:off x="201240" y="-185040"/>
              <a:ext cx="207360" cy="1824120"/>
              <a:chOff x="201240" y="-185040"/>
              <a:chExt cx="207360" cy="1824120"/>
            </a:xfrm>
          </p:grpSpPr>
          <p:sp>
            <p:nvSpPr>
              <p:cNvPr id="93" name="Google Shape;104;p3"/>
              <p:cNvSpPr/>
              <p:nvPr/>
            </p:nvSpPr>
            <p:spPr>
              <a:xfrm>
                <a:off x="201240" y="-185040"/>
                <a:ext cx="11880" cy="18241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824120"/>
                  <a:gd name="textAreaBottom" fmla="*/ 1824840 h 1824120"/>
                </a:gdLst>
                <a:ahLst/>
                <a:cxn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" name="Google Shape;105;p3"/>
              <p:cNvSpPr/>
              <p:nvPr/>
            </p:nvSpPr>
            <p:spPr>
              <a:xfrm>
                <a:off x="396720" y="-185040"/>
                <a:ext cx="11880" cy="18241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824120"/>
                  <a:gd name="textAreaBottom" fmla="*/ 1824840 h 1824120"/>
                </a:gdLst>
                <a:ahLst/>
                <a:cxn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95" name="Google Shape;106;p3"/>
            <p:cNvGrpSpPr/>
            <p:nvPr/>
          </p:nvGrpSpPr>
          <p:grpSpPr>
            <a:xfrm>
              <a:off x="396720" y="-169560"/>
              <a:ext cx="698760" cy="477720"/>
              <a:chOff x="396720" y="-169560"/>
              <a:chExt cx="698760" cy="477720"/>
            </a:xfrm>
          </p:grpSpPr>
          <p:grpSp>
            <p:nvGrpSpPr>
              <p:cNvPr id="96" name="Google Shape;107;p3"/>
              <p:cNvGrpSpPr/>
              <p:nvPr/>
            </p:nvGrpSpPr>
            <p:grpSpPr>
              <a:xfrm>
                <a:off x="396720" y="-169560"/>
                <a:ext cx="477360" cy="477720"/>
                <a:chOff x="396720" y="-169560"/>
                <a:chExt cx="477360" cy="477720"/>
              </a:xfrm>
            </p:grpSpPr>
            <p:sp>
              <p:nvSpPr>
                <p:cNvPr id="97" name="Google Shape;108;p3"/>
                <p:cNvSpPr/>
                <p:nvPr/>
              </p:nvSpPr>
              <p:spPr>
                <a:xfrm rot="2700000">
                  <a:off x="462960" y="-9576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98" name="Google Shape;109;p3"/>
                <p:cNvGrpSpPr/>
                <p:nvPr/>
              </p:nvGrpSpPr>
              <p:grpSpPr>
                <a:xfrm>
                  <a:off x="442080" y="-68760"/>
                  <a:ext cx="386640" cy="222480"/>
                  <a:chOff x="442080" y="-68760"/>
                  <a:chExt cx="386640" cy="222480"/>
                </a:xfrm>
              </p:grpSpPr>
              <p:sp>
                <p:nvSpPr>
                  <p:cNvPr id="99" name="Google Shape;110;p3"/>
                  <p:cNvSpPr/>
                  <p:nvPr/>
                </p:nvSpPr>
                <p:spPr>
                  <a:xfrm rot="2700000">
                    <a:off x="47448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00" name="Google Shape;111;p3"/>
                  <p:cNvSpPr/>
                  <p:nvPr/>
                </p:nvSpPr>
                <p:spPr>
                  <a:xfrm rot="2700000">
                    <a:off x="55656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01" name="Google Shape;112;p3"/>
                  <p:cNvSpPr/>
                  <p:nvPr/>
                </p:nvSpPr>
                <p:spPr>
                  <a:xfrm rot="2700000">
                    <a:off x="59760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02" name="Google Shape;113;p3"/>
                  <p:cNvSpPr/>
                  <p:nvPr/>
                </p:nvSpPr>
                <p:spPr>
                  <a:xfrm rot="2700000">
                    <a:off x="51552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03" name="Google Shape;114;p3"/>
                  <p:cNvSpPr/>
                  <p:nvPr/>
                </p:nvSpPr>
                <p:spPr>
                  <a:xfrm rot="2700000">
                    <a:off x="63864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104" name="Google Shape;115;p3"/>
              <p:cNvSpPr/>
              <p:nvPr/>
            </p:nvSpPr>
            <p:spPr>
              <a:xfrm rot="18900000">
                <a:off x="727560" y="-8964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05" name="Google Shape;116;p3"/>
            <p:cNvGrpSpPr/>
            <p:nvPr/>
          </p:nvGrpSpPr>
          <p:grpSpPr>
            <a:xfrm>
              <a:off x="911520" y="-132840"/>
              <a:ext cx="590760" cy="404280"/>
              <a:chOff x="911520" y="-132840"/>
              <a:chExt cx="590760" cy="404280"/>
            </a:xfrm>
          </p:grpSpPr>
          <p:grpSp>
            <p:nvGrpSpPr>
              <p:cNvPr id="106" name="Google Shape;117;p3"/>
              <p:cNvGrpSpPr/>
              <p:nvPr/>
            </p:nvGrpSpPr>
            <p:grpSpPr>
              <a:xfrm>
                <a:off x="911520" y="-132840"/>
                <a:ext cx="403920" cy="404280"/>
                <a:chOff x="911520" y="-132840"/>
                <a:chExt cx="403920" cy="404280"/>
              </a:xfrm>
            </p:grpSpPr>
            <p:sp>
              <p:nvSpPr>
                <p:cNvPr id="107" name="Google Shape;118;p3"/>
                <p:cNvSpPr/>
                <p:nvPr/>
              </p:nvSpPr>
              <p:spPr>
                <a:xfrm rot="2700000">
                  <a:off x="967320" y="-70560"/>
                  <a:ext cx="291960" cy="279720"/>
                </a:xfrm>
                <a:custGeom>
                  <a:avLst/>
                  <a:gdLst>
                    <a:gd name="textAreaLeft" fmla="*/ 0 w 291960"/>
                    <a:gd name="textAreaRight" fmla="*/ 292680 w 291960"/>
                    <a:gd name="textAreaTop" fmla="*/ 0 h 279720"/>
                    <a:gd name="textAreaBottom" fmla="*/ 280440 h 27972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108" name="Google Shape;119;p3"/>
                <p:cNvGrpSpPr/>
                <p:nvPr/>
              </p:nvGrpSpPr>
              <p:grpSpPr>
                <a:xfrm>
                  <a:off x="948960" y="-47880"/>
                  <a:ext cx="327600" cy="188640"/>
                  <a:chOff x="948960" y="-47880"/>
                  <a:chExt cx="327600" cy="188640"/>
                </a:xfrm>
              </p:grpSpPr>
              <p:sp>
                <p:nvSpPr>
                  <p:cNvPr id="109" name="Google Shape;120;p3"/>
                  <p:cNvSpPr/>
                  <p:nvPr/>
                </p:nvSpPr>
                <p:spPr>
                  <a:xfrm rot="2700000">
                    <a:off x="976680" y="-2016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66960" rIns="90000" bIns="6696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10" name="Google Shape;121;p3"/>
                  <p:cNvSpPr/>
                  <p:nvPr/>
                </p:nvSpPr>
                <p:spPr>
                  <a:xfrm rot="2700000">
                    <a:off x="1046520" y="-2016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66960" rIns="90000" bIns="6696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11" name="Google Shape;122;p3"/>
                  <p:cNvSpPr/>
                  <p:nvPr/>
                </p:nvSpPr>
                <p:spPr>
                  <a:xfrm rot="2700000">
                    <a:off x="1081080" y="-2016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66960" rIns="90000" bIns="6696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12" name="Google Shape;123;p3"/>
                  <p:cNvSpPr/>
                  <p:nvPr/>
                </p:nvSpPr>
                <p:spPr>
                  <a:xfrm rot="2700000">
                    <a:off x="1011600" y="-1980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66960" rIns="90000" bIns="6696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13" name="Google Shape;124;p3"/>
                  <p:cNvSpPr/>
                  <p:nvPr/>
                </p:nvSpPr>
                <p:spPr>
                  <a:xfrm rot="2700000">
                    <a:off x="1115640" y="-1980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66960" rIns="90000" bIns="6696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114" name="Google Shape;125;p3"/>
              <p:cNvSpPr/>
              <p:nvPr/>
            </p:nvSpPr>
            <p:spPr>
              <a:xfrm rot="18900000">
                <a:off x="1190880" y="-65160"/>
                <a:ext cx="274320" cy="217800"/>
              </a:xfrm>
              <a:custGeom>
                <a:avLst/>
                <a:gdLst>
                  <a:gd name="textAreaLeft" fmla="*/ 0 w 274320"/>
                  <a:gd name="textAreaRight" fmla="*/ 275040 w 274320"/>
                  <a:gd name="textAreaTop" fmla="*/ 0 h 217800"/>
                  <a:gd name="textAreaBottom" fmla="*/ 218520 h 2178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15" name="Google Shape;126;p3"/>
            <p:cNvGrpSpPr/>
            <p:nvPr/>
          </p:nvGrpSpPr>
          <p:grpSpPr>
            <a:xfrm>
              <a:off x="-44640" y="488160"/>
              <a:ext cx="698760" cy="477720"/>
              <a:chOff x="-44640" y="488160"/>
              <a:chExt cx="698760" cy="477720"/>
            </a:xfrm>
          </p:grpSpPr>
          <p:grpSp>
            <p:nvGrpSpPr>
              <p:cNvPr id="116" name="Google Shape;127;p3"/>
              <p:cNvGrpSpPr/>
              <p:nvPr/>
            </p:nvGrpSpPr>
            <p:grpSpPr>
              <a:xfrm>
                <a:off x="-44640" y="488160"/>
                <a:ext cx="477360" cy="477720"/>
                <a:chOff x="-44640" y="488160"/>
                <a:chExt cx="477360" cy="477720"/>
              </a:xfrm>
            </p:grpSpPr>
            <p:sp>
              <p:nvSpPr>
                <p:cNvPr id="117" name="Google Shape;128;p3"/>
                <p:cNvSpPr/>
                <p:nvPr/>
              </p:nvSpPr>
              <p:spPr>
                <a:xfrm rot="2700000">
                  <a:off x="21600" y="56160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118" name="Google Shape;129;p3"/>
                <p:cNvGrpSpPr/>
                <p:nvPr/>
              </p:nvGrpSpPr>
              <p:grpSpPr>
                <a:xfrm>
                  <a:off x="0" y="588600"/>
                  <a:ext cx="387000" cy="222480"/>
                  <a:chOff x="0" y="588600"/>
                  <a:chExt cx="387000" cy="222480"/>
                </a:xfrm>
              </p:grpSpPr>
              <p:sp>
                <p:nvSpPr>
                  <p:cNvPr id="119" name="Google Shape;130;p3"/>
                  <p:cNvSpPr/>
                  <p:nvPr/>
                </p:nvSpPr>
                <p:spPr>
                  <a:xfrm rot="2700000">
                    <a:off x="3240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20" name="Google Shape;131;p3"/>
                  <p:cNvSpPr/>
                  <p:nvPr/>
                </p:nvSpPr>
                <p:spPr>
                  <a:xfrm rot="2700000">
                    <a:off x="11484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21" name="Google Shape;132;p3"/>
                  <p:cNvSpPr/>
                  <p:nvPr/>
                </p:nvSpPr>
                <p:spPr>
                  <a:xfrm rot="2700000">
                    <a:off x="15552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22" name="Google Shape;133;p3"/>
                  <p:cNvSpPr/>
                  <p:nvPr/>
                </p:nvSpPr>
                <p:spPr>
                  <a:xfrm rot="2700000">
                    <a:off x="7344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23" name="Google Shape;134;p3"/>
                  <p:cNvSpPr/>
                  <p:nvPr/>
                </p:nvSpPr>
                <p:spPr>
                  <a:xfrm rot="2700000">
                    <a:off x="19692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124" name="Google Shape;135;p3"/>
              <p:cNvSpPr/>
              <p:nvPr/>
            </p:nvSpPr>
            <p:spPr>
              <a:xfrm rot="18900000">
                <a:off x="286200" y="56736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25" name="Google Shape;136;p3"/>
            <p:cNvGrpSpPr/>
            <p:nvPr/>
          </p:nvGrpSpPr>
          <p:grpSpPr>
            <a:xfrm>
              <a:off x="-293400" y="-1716480"/>
              <a:ext cx="3921480" cy="4160880"/>
              <a:chOff x="-293400" y="-1716480"/>
              <a:chExt cx="3921480" cy="4160880"/>
            </a:xfrm>
          </p:grpSpPr>
          <p:sp>
            <p:nvSpPr>
              <p:cNvPr id="126" name="Google Shape;137;p3"/>
              <p:cNvSpPr/>
              <p:nvPr/>
            </p:nvSpPr>
            <p:spPr>
              <a:xfrm rot="13500000">
                <a:off x="613800" y="-1485000"/>
                <a:ext cx="1997280" cy="3242520"/>
              </a:xfrm>
              <a:custGeom>
                <a:avLst/>
                <a:gdLst>
                  <a:gd name="textAreaLeft" fmla="*/ 0 w 1997280"/>
                  <a:gd name="textAreaRight" fmla="*/ 1998000 w 1997280"/>
                  <a:gd name="textAreaTop" fmla="*/ 0 h 3242520"/>
                  <a:gd name="textAreaBottom" fmla="*/ 3243240 h 3242520"/>
                </a:gdLst>
                <a:ahLst/>
                <a:cxn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7" name="Google Shape;138;p3"/>
              <p:cNvSpPr/>
              <p:nvPr/>
            </p:nvSpPr>
            <p:spPr>
              <a:xfrm rot="13500000">
                <a:off x="164520" y="-282960"/>
                <a:ext cx="1852560" cy="1936440"/>
              </a:xfrm>
              <a:custGeom>
                <a:avLst/>
                <a:gdLst>
                  <a:gd name="textAreaLeft" fmla="*/ 0 w 1852560"/>
                  <a:gd name="textAreaRight" fmla="*/ 1853280 w 1852560"/>
                  <a:gd name="textAreaTop" fmla="*/ 0 h 1936440"/>
                  <a:gd name="textAreaBottom" fmla="*/ 1937160 h 1936440"/>
                </a:gdLst>
                <a:ahLst/>
                <a:cxn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8" name="Google Shape;139;p3"/>
              <p:cNvSpPr/>
              <p:nvPr/>
            </p:nvSpPr>
            <p:spPr>
              <a:xfrm rot="13500000">
                <a:off x="398160" y="-1020240"/>
                <a:ext cx="2537640" cy="3008160"/>
              </a:xfrm>
              <a:custGeom>
                <a:avLst/>
                <a:gdLst>
                  <a:gd name="textAreaLeft" fmla="*/ 0 w 2537640"/>
                  <a:gd name="textAreaRight" fmla="*/ 2538360 w 2537640"/>
                  <a:gd name="textAreaTop" fmla="*/ 0 h 3008160"/>
                  <a:gd name="textAreaBottom" fmla="*/ 3008880 h 3008160"/>
                </a:gdLst>
                <a:ahLst/>
                <a:cxn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80;p5"/>
          <p:cNvGrpSpPr/>
          <p:nvPr/>
        </p:nvGrpSpPr>
        <p:grpSpPr>
          <a:xfrm>
            <a:off x="7579080" y="-889560"/>
            <a:ext cx="2897640" cy="3032280"/>
            <a:chOff x="7579080" y="-889560"/>
            <a:chExt cx="2897640" cy="3032280"/>
          </a:xfrm>
        </p:grpSpPr>
        <p:pic>
          <p:nvPicPr>
            <p:cNvPr id="132" name="Google Shape;181;p5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 rot="16200000">
              <a:off x="7511760" y="-822240"/>
              <a:ext cx="3032280" cy="2897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3" name="Google Shape;182;p5"/>
            <p:cNvGrpSpPr/>
            <p:nvPr/>
          </p:nvGrpSpPr>
          <p:grpSpPr>
            <a:xfrm>
              <a:off x="8700480" y="-249840"/>
              <a:ext cx="1459440" cy="1171080"/>
              <a:chOff x="8700480" y="-249840"/>
              <a:chExt cx="1459440" cy="1171080"/>
            </a:xfrm>
          </p:grpSpPr>
          <p:sp>
            <p:nvSpPr>
              <p:cNvPr id="134" name="Google Shape;183;p5"/>
              <p:cNvSpPr/>
              <p:nvPr/>
            </p:nvSpPr>
            <p:spPr>
              <a:xfrm>
                <a:off x="9074160" y="-18720"/>
                <a:ext cx="1085760" cy="939960"/>
              </a:xfrm>
              <a:custGeom>
                <a:avLst/>
                <a:gdLst>
                  <a:gd name="textAreaLeft" fmla="*/ 0 w 1085760"/>
                  <a:gd name="textAreaRight" fmla="*/ 1086480 w 1085760"/>
                  <a:gd name="textAreaTop" fmla="*/ 0 h 939960"/>
                  <a:gd name="textAreaBottom" fmla="*/ 940680 h 9399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5" name="Google Shape;184;p5"/>
              <p:cNvSpPr/>
              <p:nvPr/>
            </p:nvSpPr>
            <p:spPr>
              <a:xfrm>
                <a:off x="9054000" y="-249840"/>
                <a:ext cx="775440" cy="671400"/>
              </a:xfrm>
              <a:custGeom>
                <a:avLst/>
                <a:gdLst>
                  <a:gd name="textAreaLeft" fmla="*/ 0 w 775440"/>
                  <a:gd name="textAreaRight" fmla="*/ 776160 w 775440"/>
                  <a:gd name="textAreaTop" fmla="*/ 0 h 671400"/>
                  <a:gd name="textAreaBottom" fmla="*/ 672120 h 671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6" name="Google Shape;185;p5"/>
              <p:cNvSpPr/>
              <p:nvPr/>
            </p:nvSpPr>
            <p:spPr>
              <a:xfrm>
                <a:off x="8700480" y="-18720"/>
                <a:ext cx="775440" cy="671400"/>
              </a:xfrm>
              <a:custGeom>
                <a:avLst/>
                <a:gdLst>
                  <a:gd name="textAreaLeft" fmla="*/ 0 w 775440"/>
                  <a:gd name="textAreaRight" fmla="*/ 776160 w 775440"/>
                  <a:gd name="textAreaTop" fmla="*/ 0 h 671400"/>
                  <a:gd name="textAreaBottom" fmla="*/ 672120 h 671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37" name="Google Shape;186;p5"/>
          <p:cNvGrpSpPr/>
          <p:nvPr/>
        </p:nvGrpSpPr>
        <p:grpSpPr>
          <a:xfrm>
            <a:off x="-614160" y="3694320"/>
            <a:ext cx="2048400" cy="2238120"/>
            <a:chOff x="-614160" y="3694320"/>
            <a:chExt cx="2048400" cy="2238120"/>
          </a:xfrm>
        </p:grpSpPr>
        <p:grpSp>
          <p:nvGrpSpPr>
            <p:cNvPr id="138" name="Google Shape;187;p5"/>
            <p:cNvGrpSpPr/>
            <p:nvPr/>
          </p:nvGrpSpPr>
          <p:grpSpPr>
            <a:xfrm>
              <a:off x="-614160" y="3694320"/>
              <a:ext cx="1915200" cy="2238120"/>
              <a:chOff x="-614160" y="3694320"/>
              <a:chExt cx="1915200" cy="2238120"/>
            </a:xfrm>
          </p:grpSpPr>
          <p:grpSp>
            <p:nvGrpSpPr>
              <p:cNvPr id="139" name="Google Shape;188;p5"/>
              <p:cNvGrpSpPr/>
              <p:nvPr/>
            </p:nvGrpSpPr>
            <p:grpSpPr>
              <a:xfrm>
                <a:off x="-614160" y="4086360"/>
                <a:ext cx="1915200" cy="1537560"/>
                <a:chOff x="-614160" y="4086360"/>
                <a:chExt cx="1915200" cy="1537560"/>
              </a:xfrm>
            </p:grpSpPr>
            <p:sp>
              <p:nvSpPr>
                <p:cNvPr id="140" name="Google Shape;189;p5"/>
                <p:cNvSpPr/>
                <p:nvPr/>
              </p:nvSpPr>
              <p:spPr>
                <a:xfrm flipH="1">
                  <a:off x="-614520" y="4389840"/>
                  <a:ext cx="1425240" cy="1234080"/>
                </a:xfrm>
                <a:custGeom>
                  <a:avLst/>
                  <a:gdLst>
                    <a:gd name="textAreaLeft" fmla="*/ 360 w 1425240"/>
                    <a:gd name="textAreaRight" fmla="*/ 1426320 w 1425240"/>
                    <a:gd name="textAreaTop" fmla="*/ 0 h 1234080"/>
                    <a:gd name="textAreaBottom" fmla="*/ 1234800 h 1234080"/>
                  </a:gdLst>
                  <a:ahLst/>
                  <a:cxnLst/>
                  <a:rect l="textAreaLeft" t="textAreaTop" r="textAreaRight" b="textAreaBottom"/>
                  <a:pathLst>
                    <a:path w="51285" h="44413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5F8FF"/>
                    </a:gs>
                    <a:gs pos="22000">
                      <a:srgbClr val="F5F8FF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141" name="Google Shape;190;p5"/>
                <p:cNvSpPr/>
                <p:nvPr/>
              </p:nvSpPr>
              <p:spPr>
                <a:xfrm flipH="1">
                  <a:off x="-181080" y="4086360"/>
                  <a:ext cx="1018080" cy="881640"/>
                </a:xfrm>
                <a:custGeom>
                  <a:avLst/>
                  <a:gdLst>
                    <a:gd name="textAreaLeft" fmla="*/ -360 w 1018080"/>
                    <a:gd name="textAreaRight" fmla="*/ 1018440 w 1018080"/>
                    <a:gd name="textAreaTop" fmla="*/ 0 h 881640"/>
                    <a:gd name="textAreaBottom" fmla="*/ 882360 h 881640"/>
                  </a:gdLst>
                  <a:ahLst/>
                  <a:cxnLst/>
                  <a:rect l="textAreaLeft" t="textAreaTop" r="textAreaRight" b="textAreaBottom"/>
                  <a:pathLst>
                    <a:path w="51285" h="44413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5F8FF"/>
                    </a:gs>
                    <a:gs pos="22000">
                      <a:srgbClr val="F5F8FF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142" name="Google Shape;191;p5"/>
                <p:cNvSpPr/>
                <p:nvPr/>
              </p:nvSpPr>
              <p:spPr>
                <a:xfrm flipH="1">
                  <a:off x="282960" y="4389840"/>
                  <a:ext cx="1018080" cy="881640"/>
                </a:xfrm>
                <a:custGeom>
                  <a:avLst/>
                  <a:gdLst>
                    <a:gd name="textAreaLeft" fmla="*/ -360 w 1018080"/>
                    <a:gd name="textAreaRight" fmla="*/ 1018440 w 1018080"/>
                    <a:gd name="textAreaTop" fmla="*/ 0 h 881640"/>
                    <a:gd name="textAreaBottom" fmla="*/ 882360 h 881640"/>
                  </a:gdLst>
                  <a:ahLst/>
                  <a:cxnLst/>
                  <a:rect l="textAreaLeft" t="textAreaTop" r="textAreaRight" b="textAreaBottom"/>
                  <a:pathLst>
                    <a:path w="51285" h="44413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5F8FF"/>
                    </a:gs>
                    <a:gs pos="22000">
                      <a:srgbClr val="F5F8FF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143" name="Google Shape;192;p5"/>
              <p:cNvGrpSpPr/>
              <p:nvPr/>
            </p:nvGrpSpPr>
            <p:grpSpPr>
              <a:xfrm>
                <a:off x="-461880" y="3694320"/>
                <a:ext cx="1447200" cy="2238120"/>
                <a:chOff x="-461880" y="3694320"/>
                <a:chExt cx="1447200" cy="2238120"/>
              </a:xfrm>
            </p:grpSpPr>
            <p:grpSp>
              <p:nvGrpSpPr>
                <p:cNvPr id="144" name="Google Shape;193;p5"/>
                <p:cNvGrpSpPr/>
                <p:nvPr/>
              </p:nvGrpSpPr>
              <p:grpSpPr>
                <a:xfrm>
                  <a:off x="-428040" y="3947040"/>
                  <a:ext cx="980640" cy="1985400"/>
                  <a:chOff x="-428040" y="3947040"/>
                  <a:chExt cx="980640" cy="1985400"/>
                </a:xfrm>
              </p:grpSpPr>
              <p:sp>
                <p:nvSpPr>
                  <p:cNvPr id="145" name="Google Shape;194;p5"/>
                  <p:cNvSpPr/>
                  <p:nvPr/>
                </p:nvSpPr>
                <p:spPr>
                  <a:xfrm rot="10800000">
                    <a:off x="-427680" y="3947040"/>
                    <a:ext cx="843840" cy="1984680"/>
                  </a:xfrm>
                  <a:custGeom>
                    <a:avLst/>
                    <a:gdLst>
                      <a:gd name="textAreaLeft" fmla="*/ 0 w 843840"/>
                      <a:gd name="textAreaRight" fmla="*/ 844560 w 843840"/>
                      <a:gd name="textAreaTop" fmla="*/ 0 h 1984680"/>
                      <a:gd name="textAreaBottom" fmla="*/ 1985400 h 1984680"/>
                    </a:gdLst>
                    <a:ahLst/>
                    <a:cxnLst/>
                    <a:rect l="textAreaLeft" t="textAreaTop" r="textAreaRight" b="textAreaBottom"/>
                    <a:pathLst>
                      <a:path w="23937" h="5626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C0A9E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46" name="Google Shape;195;p5"/>
                  <p:cNvSpPr/>
                  <p:nvPr/>
                </p:nvSpPr>
                <p:spPr>
                  <a:xfrm rot="10800000">
                    <a:off x="-290880" y="3947760"/>
                    <a:ext cx="843840" cy="1984680"/>
                  </a:xfrm>
                  <a:custGeom>
                    <a:avLst/>
                    <a:gdLst>
                      <a:gd name="textAreaLeft" fmla="*/ 0 w 843840"/>
                      <a:gd name="textAreaRight" fmla="*/ 844560 w 843840"/>
                      <a:gd name="textAreaTop" fmla="*/ 0 h 1984680"/>
                      <a:gd name="textAreaBottom" fmla="*/ 1985400 h 1984680"/>
                    </a:gdLst>
                    <a:ahLst/>
                    <a:cxnLst/>
                    <a:rect l="textAreaLeft" t="textAreaTop" r="textAreaRight" b="textAreaBottom"/>
                    <a:pathLst>
                      <a:path w="23937" h="5626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C0A9E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147" name="Google Shape;196;p5"/>
                <p:cNvGrpSpPr/>
                <p:nvPr/>
              </p:nvGrpSpPr>
              <p:grpSpPr>
                <a:xfrm>
                  <a:off x="210960" y="4983120"/>
                  <a:ext cx="698760" cy="477720"/>
                  <a:chOff x="210960" y="4983120"/>
                  <a:chExt cx="698760" cy="477720"/>
                </a:xfrm>
              </p:grpSpPr>
              <p:grpSp>
                <p:nvGrpSpPr>
                  <p:cNvPr id="148" name="Google Shape;197;p5"/>
                  <p:cNvGrpSpPr/>
                  <p:nvPr/>
                </p:nvGrpSpPr>
                <p:grpSpPr>
                  <a:xfrm>
                    <a:off x="210960" y="4983120"/>
                    <a:ext cx="477360" cy="477720"/>
                    <a:chOff x="210960" y="4983120"/>
                    <a:chExt cx="477360" cy="477720"/>
                  </a:xfrm>
                </p:grpSpPr>
                <p:sp>
                  <p:nvSpPr>
                    <p:cNvPr id="149" name="Google Shape;198;p5"/>
                    <p:cNvSpPr/>
                    <p:nvPr/>
                  </p:nvSpPr>
                  <p:spPr>
                    <a:xfrm rot="2700000">
                      <a:off x="277200" y="5056560"/>
                      <a:ext cx="344880" cy="330480"/>
                    </a:xfrm>
                    <a:custGeom>
                      <a:avLst/>
                      <a:gdLst>
                        <a:gd name="textAreaLeft" fmla="*/ 0 w 344880"/>
                        <a:gd name="textAreaRight" fmla="*/ 345600 w 344880"/>
                        <a:gd name="textAreaTop" fmla="*/ 0 h 330480"/>
                        <a:gd name="textAreaBottom" fmla="*/ 331200 h 330480"/>
                      </a:gdLst>
                      <a:ahLst/>
                      <a:cxnLst/>
                      <a:rect l="textAreaLeft" t="textAreaTop" r="textAreaRight" b="textAreaBottom"/>
                      <a:pathLst>
                        <a:path w="36902" h="35337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29000"/>
                          </a:srgbClr>
                        </a:gs>
                        <a:gs pos="26000">
                          <a:srgbClr val="F5F8FF"/>
                        </a:gs>
                        <a:gs pos="44000">
                          <a:srgbClr val="FFFFFF">
                            <a:alpha val="0"/>
                          </a:srgbClr>
                        </a:gs>
                        <a:gs pos="82000">
                          <a:srgbClr val="F5F8FF"/>
                        </a:gs>
                        <a:gs pos="100000">
                          <a:srgbClr val="F5F8FF"/>
                        </a:gs>
                      </a:gsLst>
                      <a:lin ang="13500000"/>
                    </a:gra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 lIns="90000" tIns="91440" rIns="90000" bIns="91440" anchor="ctr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p:txBody>
                </p:sp>
                <p:grpSp>
                  <p:nvGrpSpPr>
                    <p:cNvPr id="150" name="Google Shape;199;p5"/>
                    <p:cNvGrpSpPr/>
                    <p:nvPr/>
                  </p:nvGrpSpPr>
                  <p:grpSpPr>
                    <a:xfrm>
                      <a:off x="255960" y="5083560"/>
                      <a:ext cx="387000" cy="222480"/>
                      <a:chOff x="255960" y="5083560"/>
                      <a:chExt cx="387000" cy="222480"/>
                    </a:xfrm>
                  </p:grpSpPr>
                  <p:sp>
                    <p:nvSpPr>
                      <p:cNvPr id="151" name="Google Shape;200;p5"/>
                      <p:cNvSpPr/>
                      <p:nvPr/>
                    </p:nvSpPr>
                    <p:spPr>
                      <a:xfrm rot="2700000">
                        <a:off x="28836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52" name="Google Shape;201;p5"/>
                      <p:cNvSpPr/>
                      <p:nvPr/>
                    </p:nvSpPr>
                    <p:spPr>
                      <a:xfrm rot="2700000">
                        <a:off x="32940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53" name="Google Shape;202;p5"/>
                      <p:cNvSpPr/>
                      <p:nvPr/>
                    </p:nvSpPr>
                    <p:spPr>
                      <a:xfrm rot="2700000">
                        <a:off x="37080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54" name="Google Shape;203;p5"/>
                      <p:cNvSpPr/>
                      <p:nvPr/>
                    </p:nvSpPr>
                    <p:spPr>
                      <a:xfrm rot="2700000">
                        <a:off x="41184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55" name="Google Shape;204;p5"/>
                      <p:cNvSpPr/>
                      <p:nvPr/>
                    </p:nvSpPr>
                    <p:spPr>
                      <a:xfrm rot="2700000">
                        <a:off x="45288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</p:grpSp>
              </p:grpSp>
              <p:sp>
                <p:nvSpPr>
                  <p:cNvPr id="156" name="Google Shape;205;p5"/>
                  <p:cNvSpPr/>
                  <p:nvPr/>
                </p:nvSpPr>
                <p:spPr>
                  <a:xfrm rot="18900000">
                    <a:off x="541800" y="5062320"/>
                    <a:ext cx="324000" cy="257400"/>
                  </a:xfrm>
                  <a:custGeom>
                    <a:avLst/>
                    <a:gdLst>
                      <a:gd name="textAreaLeft" fmla="*/ 0 w 324000"/>
                      <a:gd name="textAreaRight" fmla="*/ 324720 w 324000"/>
                      <a:gd name="textAreaTop" fmla="*/ 0 h 257400"/>
                      <a:gd name="textAreaBottom" fmla="*/ 258120 h 257400"/>
                    </a:gdLst>
                    <a:ahLst/>
                    <a:cxnLst/>
                    <a:rect l="textAreaLeft" t="textAreaTop" r="textAreaRight" b="textAreaBottom"/>
                    <a:pathLst>
                      <a:path w="44612" h="3544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157" name="Google Shape;206;p5"/>
                <p:cNvGrpSpPr/>
                <p:nvPr/>
              </p:nvGrpSpPr>
              <p:grpSpPr>
                <a:xfrm>
                  <a:off x="-461880" y="3694320"/>
                  <a:ext cx="1046520" cy="1350360"/>
                  <a:chOff x="-461880" y="3694320"/>
                  <a:chExt cx="1046520" cy="1350360"/>
                </a:xfrm>
              </p:grpSpPr>
              <p:sp>
                <p:nvSpPr>
                  <p:cNvPr id="158" name="Google Shape;207;p5"/>
                  <p:cNvSpPr/>
                  <p:nvPr/>
                </p:nvSpPr>
                <p:spPr>
                  <a:xfrm rot="13500000">
                    <a:off x="-114840" y="434808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cxn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59" name="Google Shape;208;p5"/>
                  <p:cNvSpPr/>
                  <p:nvPr/>
                </p:nvSpPr>
                <p:spPr>
                  <a:xfrm rot="13500000">
                    <a:off x="-190800" y="416376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cxn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60" name="Google Shape;209;p5"/>
                  <p:cNvSpPr/>
                  <p:nvPr/>
                </p:nvSpPr>
                <p:spPr>
                  <a:xfrm rot="13500000">
                    <a:off x="-267120" y="399996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cxn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161" name="Google Shape;210;p5"/>
                  <p:cNvSpPr/>
                  <p:nvPr/>
                </p:nvSpPr>
                <p:spPr>
                  <a:xfrm rot="13500000">
                    <a:off x="-343440" y="381564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cxn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162" name="Google Shape;211;p5"/>
                <p:cNvGrpSpPr/>
                <p:nvPr/>
              </p:nvGrpSpPr>
              <p:grpSpPr>
                <a:xfrm>
                  <a:off x="286560" y="4643640"/>
                  <a:ext cx="698760" cy="477720"/>
                  <a:chOff x="286560" y="4643640"/>
                  <a:chExt cx="698760" cy="477720"/>
                </a:xfrm>
              </p:grpSpPr>
              <p:grpSp>
                <p:nvGrpSpPr>
                  <p:cNvPr id="163" name="Google Shape;212;p5"/>
                  <p:cNvGrpSpPr/>
                  <p:nvPr/>
                </p:nvGrpSpPr>
                <p:grpSpPr>
                  <a:xfrm>
                    <a:off x="286560" y="4643640"/>
                    <a:ext cx="477360" cy="477720"/>
                    <a:chOff x="286560" y="4643640"/>
                    <a:chExt cx="477360" cy="477720"/>
                  </a:xfrm>
                </p:grpSpPr>
                <p:sp>
                  <p:nvSpPr>
                    <p:cNvPr id="164" name="Google Shape;213;p5"/>
                    <p:cNvSpPr/>
                    <p:nvPr/>
                  </p:nvSpPr>
                  <p:spPr>
                    <a:xfrm rot="2700000">
                      <a:off x="352800" y="4717080"/>
                      <a:ext cx="344880" cy="330480"/>
                    </a:xfrm>
                    <a:custGeom>
                      <a:avLst/>
                      <a:gdLst>
                        <a:gd name="textAreaLeft" fmla="*/ 0 w 344880"/>
                        <a:gd name="textAreaRight" fmla="*/ 345600 w 344880"/>
                        <a:gd name="textAreaTop" fmla="*/ 0 h 330480"/>
                        <a:gd name="textAreaBottom" fmla="*/ 331200 h 330480"/>
                      </a:gdLst>
                      <a:ahLst/>
                      <a:cxnLst/>
                      <a:rect l="textAreaLeft" t="textAreaTop" r="textAreaRight" b="textAreaBottom"/>
                      <a:pathLst>
                        <a:path w="36902" h="35337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29000"/>
                          </a:srgbClr>
                        </a:gs>
                        <a:gs pos="26000">
                          <a:srgbClr val="F5F8FF"/>
                        </a:gs>
                        <a:gs pos="44000">
                          <a:srgbClr val="FFFFFF">
                            <a:alpha val="0"/>
                          </a:srgbClr>
                        </a:gs>
                        <a:gs pos="82000">
                          <a:srgbClr val="F5F8FF"/>
                        </a:gs>
                        <a:gs pos="100000">
                          <a:srgbClr val="F5F8FF"/>
                        </a:gs>
                      </a:gsLst>
                      <a:lin ang="13500000"/>
                    </a:gra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 lIns="90000" tIns="91440" rIns="90000" bIns="91440" anchor="ctr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p:txBody>
                </p:sp>
                <p:grpSp>
                  <p:nvGrpSpPr>
                    <p:cNvPr id="165" name="Google Shape;214;p5"/>
                    <p:cNvGrpSpPr/>
                    <p:nvPr/>
                  </p:nvGrpSpPr>
                  <p:grpSpPr>
                    <a:xfrm>
                      <a:off x="331920" y="4744080"/>
                      <a:ext cx="386640" cy="222480"/>
                      <a:chOff x="331920" y="4744080"/>
                      <a:chExt cx="386640" cy="222480"/>
                    </a:xfrm>
                  </p:grpSpPr>
                  <p:sp>
                    <p:nvSpPr>
                      <p:cNvPr id="166" name="Google Shape;215;p5"/>
                      <p:cNvSpPr/>
                      <p:nvPr/>
                    </p:nvSpPr>
                    <p:spPr>
                      <a:xfrm rot="2700000">
                        <a:off x="36432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67" name="Google Shape;216;p5"/>
                      <p:cNvSpPr/>
                      <p:nvPr/>
                    </p:nvSpPr>
                    <p:spPr>
                      <a:xfrm rot="2700000">
                        <a:off x="40536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68" name="Google Shape;217;p5"/>
                      <p:cNvSpPr/>
                      <p:nvPr/>
                    </p:nvSpPr>
                    <p:spPr>
                      <a:xfrm rot="2700000">
                        <a:off x="44640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69" name="Google Shape;218;p5"/>
                      <p:cNvSpPr/>
                      <p:nvPr/>
                    </p:nvSpPr>
                    <p:spPr>
                      <a:xfrm rot="2700000">
                        <a:off x="48744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70" name="Google Shape;219;p5"/>
                      <p:cNvSpPr/>
                      <p:nvPr/>
                    </p:nvSpPr>
                    <p:spPr>
                      <a:xfrm rot="2700000">
                        <a:off x="52848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</p:grpSp>
              </p:grpSp>
              <p:sp>
                <p:nvSpPr>
                  <p:cNvPr id="171" name="Google Shape;220;p5"/>
                  <p:cNvSpPr/>
                  <p:nvPr/>
                </p:nvSpPr>
                <p:spPr>
                  <a:xfrm rot="18900000">
                    <a:off x="617400" y="4722840"/>
                    <a:ext cx="324000" cy="257400"/>
                  </a:xfrm>
                  <a:custGeom>
                    <a:avLst/>
                    <a:gdLst>
                      <a:gd name="textAreaLeft" fmla="*/ 0 w 324000"/>
                      <a:gd name="textAreaRight" fmla="*/ 324720 w 324000"/>
                      <a:gd name="textAreaTop" fmla="*/ 0 h 257400"/>
                      <a:gd name="textAreaBottom" fmla="*/ 258120 h 257400"/>
                    </a:gdLst>
                    <a:ahLst/>
                    <a:cxnLst/>
                    <a:rect l="textAreaLeft" t="textAreaTop" r="textAreaRight" b="textAreaBottom"/>
                    <a:pathLst>
                      <a:path w="44612" h="3544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172" name="Google Shape;221;p5"/>
                <p:cNvGrpSpPr/>
                <p:nvPr/>
              </p:nvGrpSpPr>
              <p:grpSpPr>
                <a:xfrm>
                  <a:off x="-217080" y="4700160"/>
                  <a:ext cx="698400" cy="477720"/>
                  <a:chOff x="-217080" y="4700160"/>
                  <a:chExt cx="698400" cy="477720"/>
                </a:xfrm>
              </p:grpSpPr>
              <p:grpSp>
                <p:nvGrpSpPr>
                  <p:cNvPr id="173" name="Google Shape;222;p5"/>
                  <p:cNvGrpSpPr/>
                  <p:nvPr/>
                </p:nvGrpSpPr>
                <p:grpSpPr>
                  <a:xfrm>
                    <a:off x="-217080" y="4700160"/>
                    <a:ext cx="477360" cy="477720"/>
                    <a:chOff x="-217080" y="4700160"/>
                    <a:chExt cx="477360" cy="477720"/>
                  </a:xfrm>
                </p:grpSpPr>
                <p:sp>
                  <p:nvSpPr>
                    <p:cNvPr id="174" name="Google Shape;223;p5"/>
                    <p:cNvSpPr/>
                    <p:nvPr/>
                  </p:nvSpPr>
                  <p:spPr>
                    <a:xfrm rot="2700000">
                      <a:off x="-150480" y="4773600"/>
                      <a:ext cx="344880" cy="330480"/>
                    </a:xfrm>
                    <a:custGeom>
                      <a:avLst/>
                      <a:gdLst>
                        <a:gd name="textAreaLeft" fmla="*/ 0 w 344880"/>
                        <a:gd name="textAreaRight" fmla="*/ 345600 w 344880"/>
                        <a:gd name="textAreaTop" fmla="*/ 0 h 330480"/>
                        <a:gd name="textAreaBottom" fmla="*/ 331200 h 330480"/>
                      </a:gdLst>
                      <a:ahLst/>
                      <a:cxnLst/>
                      <a:rect l="textAreaLeft" t="textAreaTop" r="textAreaRight" b="textAreaBottom"/>
                      <a:pathLst>
                        <a:path w="36902" h="35337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29000"/>
                          </a:srgbClr>
                        </a:gs>
                        <a:gs pos="26000">
                          <a:srgbClr val="F5F8FF"/>
                        </a:gs>
                        <a:gs pos="44000">
                          <a:srgbClr val="FFFFFF">
                            <a:alpha val="0"/>
                          </a:srgbClr>
                        </a:gs>
                        <a:gs pos="82000">
                          <a:srgbClr val="F5F8FF"/>
                        </a:gs>
                        <a:gs pos="100000">
                          <a:srgbClr val="F5F8FF"/>
                        </a:gs>
                      </a:gsLst>
                      <a:lin ang="13500000"/>
                    </a:gra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 lIns="90000" tIns="91440" rIns="90000" bIns="91440" anchor="ctr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p:txBody>
                </p:sp>
                <p:grpSp>
                  <p:nvGrpSpPr>
                    <p:cNvPr id="175" name="Google Shape;224;p5"/>
                    <p:cNvGrpSpPr/>
                    <p:nvPr/>
                  </p:nvGrpSpPr>
                  <p:grpSpPr>
                    <a:xfrm>
                      <a:off x="-172080" y="4800600"/>
                      <a:ext cx="386280" cy="222480"/>
                      <a:chOff x="-172080" y="4800600"/>
                      <a:chExt cx="386280" cy="222480"/>
                    </a:xfrm>
                  </p:grpSpPr>
                  <p:sp>
                    <p:nvSpPr>
                      <p:cNvPr id="176" name="Google Shape;225;p5"/>
                      <p:cNvSpPr/>
                      <p:nvPr/>
                    </p:nvSpPr>
                    <p:spPr>
                      <a:xfrm rot="2700000">
                        <a:off x="-13932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77" name="Google Shape;226;p5"/>
                      <p:cNvSpPr/>
                      <p:nvPr/>
                    </p:nvSpPr>
                    <p:spPr>
                      <a:xfrm rot="2700000">
                        <a:off x="-9828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78" name="Google Shape;227;p5"/>
                      <p:cNvSpPr/>
                      <p:nvPr/>
                    </p:nvSpPr>
                    <p:spPr>
                      <a:xfrm rot="2700000">
                        <a:off x="-5724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79" name="Google Shape;228;p5"/>
                      <p:cNvSpPr/>
                      <p:nvPr/>
                    </p:nvSpPr>
                    <p:spPr>
                      <a:xfrm rot="2700000">
                        <a:off x="-1620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  <p:sp>
                    <p:nvSpPr>
                      <p:cNvPr id="180" name="Google Shape;229;p5"/>
                      <p:cNvSpPr/>
                      <p:nvPr/>
                    </p:nvSpPr>
                    <p:spPr>
                      <a:xfrm rot="2700000">
                        <a:off x="2412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cxn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00"/>
                            </a:srgbClr>
                          </a:gs>
                          <a:gs pos="100000">
                            <a:srgbClr val="FFFFFF">
                              <a:alpha val="47000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lIns="90000" tIns="78840" rIns="90000" bIns="78840" anchor="ctr">
                        <a:no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tabLst>
                            <a:tab pos="0" algn="l"/>
                          </a:tabLst>
                        </a:pPr>
                        <a:endPara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endParaRPr>
                      </a:p>
                    </p:txBody>
                  </p:sp>
                </p:grpSp>
              </p:grpSp>
              <p:sp>
                <p:nvSpPr>
                  <p:cNvPr id="181" name="Google Shape;230;p5"/>
                  <p:cNvSpPr/>
                  <p:nvPr/>
                </p:nvSpPr>
                <p:spPr>
                  <a:xfrm rot="18900000">
                    <a:off x="113400" y="4779360"/>
                    <a:ext cx="324000" cy="257400"/>
                  </a:xfrm>
                  <a:custGeom>
                    <a:avLst/>
                    <a:gdLst>
                      <a:gd name="textAreaLeft" fmla="*/ 0 w 324000"/>
                      <a:gd name="textAreaRight" fmla="*/ 324720 w 324000"/>
                      <a:gd name="textAreaTop" fmla="*/ 0 h 257400"/>
                      <a:gd name="textAreaBottom" fmla="*/ 258120 h 257400"/>
                    </a:gdLst>
                    <a:ahLst/>
                    <a:cxnLst/>
                    <a:rect l="textAreaLeft" t="textAreaTop" r="textAreaRight" b="textAreaBottom"/>
                    <a:pathLst>
                      <a:path w="44612" h="3544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91440" rIns="90000" bIns="914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</p:grpSp>
        <p:grpSp>
          <p:nvGrpSpPr>
            <p:cNvPr id="182" name="Google Shape;231;p5"/>
            <p:cNvGrpSpPr/>
            <p:nvPr/>
          </p:nvGrpSpPr>
          <p:grpSpPr>
            <a:xfrm>
              <a:off x="995760" y="4915080"/>
              <a:ext cx="438480" cy="438480"/>
              <a:chOff x="995760" y="4915080"/>
              <a:chExt cx="438480" cy="438480"/>
            </a:xfrm>
          </p:grpSpPr>
          <p:sp>
            <p:nvSpPr>
              <p:cNvPr id="183" name="Google Shape;232;p5"/>
              <p:cNvSpPr/>
              <p:nvPr/>
            </p:nvSpPr>
            <p:spPr>
              <a:xfrm rot="5400000">
                <a:off x="995760" y="4915080"/>
                <a:ext cx="438480" cy="438480"/>
              </a:xfrm>
              <a:custGeom>
                <a:avLst/>
                <a:gdLst>
                  <a:gd name="textAreaLeft" fmla="*/ 0 w 438480"/>
                  <a:gd name="textAreaRight" fmla="*/ 439200 w 438480"/>
                  <a:gd name="textAreaTop" fmla="*/ 0 h 438480"/>
                  <a:gd name="textAreaBottom" fmla="*/ 439200 h 43848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" name="Google Shape;233;p5"/>
              <p:cNvSpPr/>
              <p:nvPr/>
            </p:nvSpPr>
            <p:spPr>
              <a:xfrm rot="5400000">
                <a:off x="1083600" y="5015160"/>
                <a:ext cx="262080" cy="239040"/>
              </a:xfrm>
              <a:custGeom>
                <a:avLst/>
                <a:gdLst>
                  <a:gd name="textAreaLeft" fmla="*/ 0 w 262080"/>
                  <a:gd name="textAreaRight" fmla="*/ 262800 w 262080"/>
                  <a:gd name="textAreaTop" fmla="*/ 0 h 239040"/>
                  <a:gd name="textAreaBottom" fmla="*/ 239760 h 23904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85" name="Google Shape;234;p5"/>
          <p:cNvGrpSpPr/>
          <p:nvPr/>
        </p:nvGrpSpPr>
        <p:grpSpPr>
          <a:xfrm>
            <a:off x="-2352240" y="-455760"/>
            <a:ext cx="5306400" cy="2546640"/>
            <a:chOff x="-2352240" y="-455760"/>
            <a:chExt cx="5306400" cy="2546640"/>
          </a:xfrm>
        </p:grpSpPr>
        <p:grpSp>
          <p:nvGrpSpPr>
            <p:cNvPr id="186" name="Google Shape;235;p5"/>
            <p:cNvGrpSpPr/>
            <p:nvPr/>
          </p:nvGrpSpPr>
          <p:grpSpPr>
            <a:xfrm>
              <a:off x="-1350000" y="-455760"/>
              <a:ext cx="2555280" cy="2546640"/>
              <a:chOff x="-1350000" y="-455760"/>
              <a:chExt cx="2555280" cy="2546640"/>
            </a:xfrm>
          </p:grpSpPr>
          <p:sp>
            <p:nvSpPr>
              <p:cNvPr id="187" name="Google Shape;236;p5"/>
              <p:cNvSpPr/>
              <p:nvPr/>
            </p:nvSpPr>
            <p:spPr>
              <a:xfrm rot="13500000" flipH="1">
                <a:off x="-502560" y="-356400"/>
                <a:ext cx="981720" cy="2460960"/>
              </a:xfrm>
              <a:custGeom>
                <a:avLst/>
                <a:gdLst>
                  <a:gd name="textAreaLeft" fmla="*/ 360 w 981720"/>
                  <a:gd name="textAreaRight" fmla="*/ 982800 w 981720"/>
                  <a:gd name="textAreaTop" fmla="*/ 0 h 2460960"/>
                  <a:gd name="textAreaBottom" fmla="*/ 2461680 h 246096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2706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8" name="Google Shape;237;p5"/>
              <p:cNvSpPr/>
              <p:nvPr/>
            </p:nvSpPr>
            <p:spPr>
              <a:xfrm rot="13500000" flipH="1">
                <a:off x="-623520" y="-468720"/>
                <a:ext cx="981720" cy="2460960"/>
              </a:xfrm>
              <a:custGeom>
                <a:avLst/>
                <a:gdLst>
                  <a:gd name="textAreaLeft" fmla="*/ 360 w 981720"/>
                  <a:gd name="textAreaRight" fmla="*/ 982800 w 981720"/>
                  <a:gd name="textAreaTop" fmla="*/ 0 h 2460960"/>
                  <a:gd name="textAreaBottom" fmla="*/ 2461680 h 246096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189" name="Google Shape;238;p5"/>
            <p:cNvSpPr/>
            <p:nvPr/>
          </p:nvSpPr>
          <p:spPr>
            <a:xfrm rot="16200000">
              <a:off x="1678680" y="-1047240"/>
              <a:ext cx="576720" cy="1973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1973880"/>
                <a:gd name="textAreaBottom" fmla="*/ 1974600 h 1973880"/>
              </a:gdLst>
              <a:ahLst/>
              <a:cxn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190" name="Google Shape;239;p5"/>
            <p:cNvGrpSpPr/>
            <p:nvPr/>
          </p:nvGrpSpPr>
          <p:grpSpPr>
            <a:xfrm>
              <a:off x="-2352240" y="93600"/>
              <a:ext cx="4558320" cy="133560"/>
              <a:chOff x="-2352240" y="93600"/>
              <a:chExt cx="4558320" cy="133560"/>
            </a:xfrm>
          </p:grpSpPr>
          <p:sp>
            <p:nvSpPr>
              <p:cNvPr id="191" name="Google Shape;240;p5"/>
              <p:cNvSpPr/>
              <p:nvPr/>
            </p:nvSpPr>
            <p:spPr>
              <a:xfrm>
                <a:off x="2072520" y="9360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192" name="Google Shape;241;p5"/>
              <p:cNvCxnSpPr/>
              <p:nvPr/>
            </p:nvCxnSpPr>
            <p:spPr>
              <a:xfrm>
                <a:off x="-2352240" y="160560"/>
                <a:ext cx="446292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93" name="Google Shape;242;p5"/>
              <p:cNvSpPr/>
              <p:nvPr/>
            </p:nvSpPr>
            <p:spPr>
              <a:xfrm>
                <a:off x="2102400" y="12384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94" name="Google Shape;243;p5"/>
          <p:cNvGrpSpPr/>
          <p:nvPr/>
        </p:nvGrpSpPr>
        <p:grpSpPr>
          <a:xfrm>
            <a:off x="6795720" y="3095280"/>
            <a:ext cx="4558680" cy="2437920"/>
            <a:chOff x="6795720" y="3095280"/>
            <a:chExt cx="4558680" cy="2437920"/>
          </a:xfrm>
        </p:grpSpPr>
        <p:grpSp>
          <p:nvGrpSpPr>
            <p:cNvPr id="195" name="Google Shape;244;p5"/>
            <p:cNvGrpSpPr/>
            <p:nvPr/>
          </p:nvGrpSpPr>
          <p:grpSpPr>
            <a:xfrm>
              <a:off x="7643160" y="3095280"/>
              <a:ext cx="2438640" cy="2437920"/>
              <a:chOff x="7643160" y="3095280"/>
              <a:chExt cx="2438640" cy="2437920"/>
            </a:xfrm>
          </p:grpSpPr>
          <p:sp>
            <p:nvSpPr>
              <p:cNvPr id="196" name="Google Shape;245;p5"/>
              <p:cNvSpPr/>
              <p:nvPr/>
            </p:nvSpPr>
            <p:spPr>
              <a:xfrm rot="2700000" flipH="1">
                <a:off x="8314920" y="3104280"/>
                <a:ext cx="981720" cy="2307240"/>
              </a:xfrm>
              <a:custGeom>
                <a:avLst/>
                <a:gdLst>
                  <a:gd name="textAreaLeft" fmla="*/ -360 w 981720"/>
                  <a:gd name="textAreaRight" fmla="*/ 982080 w 98172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2706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97" name="Google Shape;246;p5"/>
              <p:cNvSpPr/>
              <p:nvPr/>
            </p:nvSpPr>
            <p:spPr>
              <a:xfrm rot="2700000" flipH="1">
                <a:off x="8427960" y="3216600"/>
                <a:ext cx="981720" cy="2307240"/>
              </a:xfrm>
              <a:custGeom>
                <a:avLst/>
                <a:gdLst>
                  <a:gd name="textAreaLeft" fmla="*/ -360 w 981720"/>
                  <a:gd name="textAreaRight" fmla="*/ 982080 w 98172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98" name="Google Shape;247;p5"/>
            <p:cNvGrpSpPr/>
            <p:nvPr/>
          </p:nvGrpSpPr>
          <p:grpSpPr>
            <a:xfrm>
              <a:off x="6795720" y="5003280"/>
              <a:ext cx="4558680" cy="133560"/>
              <a:chOff x="6795720" y="5003280"/>
              <a:chExt cx="4558680" cy="133560"/>
            </a:xfrm>
          </p:grpSpPr>
          <p:sp>
            <p:nvSpPr>
              <p:cNvPr id="199" name="Google Shape;248;p5"/>
              <p:cNvSpPr/>
              <p:nvPr/>
            </p:nvSpPr>
            <p:spPr>
              <a:xfrm rot="10800000">
                <a:off x="6795720" y="500328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200" name="Google Shape;249;p5"/>
              <p:cNvCxnSpPr/>
              <p:nvPr/>
            </p:nvCxnSpPr>
            <p:spPr>
              <a:xfrm flipH="1">
                <a:off x="6891120" y="5069520"/>
                <a:ext cx="446364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201" name="Google Shape;250;p5"/>
              <p:cNvSpPr/>
              <p:nvPr/>
            </p:nvSpPr>
            <p:spPr>
              <a:xfrm rot="10800000">
                <a:off x="6825960" y="503352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763;p19"/>
          <p:cNvGrpSpPr/>
          <p:nvPr/>
        </p:nvGrpSpPr>
        <p:grpSpPr>
          <a:xfrm>
            <a:off x="-95760" y="4888440"/>
            <a:ext cx="1589760" cy="87480"/>
            <a:chOff x="-95760" y="4888440"/>
            <a:chExt cx="1589760" cy="87480"/>
          </a:xfrm>
        </p:grpSpPr>
        <p:sp>
          <p:nvSpPr>
            <p:cNvPr id="211" name="Google Shape;764;p19"/>
            <p:cNvSpPr/>
            <p:nvPr/>
          </p:nvSpPr>
          <p:spPr>
            <a:xfrm rot="5400000">
              <a:off x="693000" y="4099320"/>
              <a:ext cx="11880" cy="1589760"/>
            </a:xfrm>
            <a:custGeom>
              <a:avLst/>
              <a:gdLst>
                <a:gd name="textAreaLeft" fmla="*/ 0 w 11880"/>
                <a:gd name="textAreaRight" fmla="*/ 12600 w 11880"/>
                <a:gd name="textAreaTop" fmla="*/ 0 h 1589760"/>
                <a:gd name="textAreaBottom" fmla="*/ 1590480 h 1589760"/>
              </a:gdLst>
              <a:ahLst/>
              <a:cxnLst/>
              <a:rect l="textAreaLeft" t="textAreaTop" r="textAreaRight" b="textAreaBottom"/>
              <a:pathLst>
                <a:path w="306" h="27731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4700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" name="Google Shape;765;p19"/>
            <p:cNvSpPr/>
            <p:nvPr/>
          </p:nvSpPr>
          <p:spPr>
            <a:xfrm rot="5400000">
              <a:off x="693000" y="4174920"/>
              <a:ext cx="11880" cy="1589760"/>
            </a:xfrm>
            <a:custGeom>
              <a:avLst/>
              <a:gdLst>
                <a:gd name="textAreaLeft" fmla="*/ 0 w 11880"/>
                <a:gd name="textAreaRight" fmla="*/ 12600 w 11880"/>
                <a:gd name="textAreaTop" fmla="*/ 0 h 1589760"/>
                <a:gd name="textAreaBottom" fmla="*/ 1590480 h 1589760"/>
              </a:gdLst>
              <a:ahLst/>
              <a:cxnLst/>
              <a:rect l="textAreaLeft" t="textAreaTop" r="textAreaRight" b="textAreaBottom"/>
              <a:pathLst>
                <a:path w="305" h="27731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4700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13" name="Google Shape;766;p19"/>
          <p:cNvGrpSpPr/>
          <p:nvPr/>
        </p:nvGrpSpPr>
        <p:grpSpPr>
          <a:xfrm>
            <a:off x="6883560" y="1385640"/>
            <a:ext cx="4027680" cy="5283000"/>
            <a:chOff x="6883560" y="1385640"/>
            <a:chExt cx="4027680" cy="5283000"/>
          </a:xfrm>
        </p:grpSpPr>
        <p:sp>
          <p:nvSpPr>
            <p:cNvPr id="214" name="Google Shape;767;p19"/>
            <p:cNvSpPr/>
            <p:nvPr/>
          </p:nvSpPr>
          <p:spPr>
            <a:xfrm>
              <a:off x="6883560" y="140760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" name="Google Shape;768;p19"/>
            <p:cNvSpPr/>
            <p:nvPr/>
          </p:nvSpPr>
          <p:spPr>
            <a:xfrm>
              <a:off x="7842240" y="138564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" name="Google Shape;769;p19"/>
            <p:cNvSpPr/>
            <p:nvPr/>
          </p:nvSpPr>
          <p:spPr>
            <a:xfrm>
              <a:off x="7734240" y="257184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" name="Google Shape;770;p19"/>
            <p:cNvSpPr/>
            <p:nvPr/>
          </p:nvSpPr>
          <p:spPr>
            <a:xfrm>
              <a:off x="7758720" y="155016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18" name="Google Shape;771;p19"/>
          <p:cNvGrpSpPr/>
          <p:nvPr/>
        </p:nvGrpSpPr>
        <p:grpSpPr>
          <a:xfrm>
            <a:off x="4597920" y="-1699200"/>
            <a:ext cx="5579280" cy="3202560"/>
            <a:chOff x="4597920" y="-1699200"/>
            <a:chExt cx="5579280" cy="3202560"/>
          </a:xfrm>
        </p:grpSpPr>
        <p:grpSp>
          <p:nvGrpSpPr>
            <p:cNvPr id="219" name="Google Shape;772;p19"/>
            <p:cNvGrpSpPr/>
            <p:nvPr/>
          </p:nvGrpSpPr>
          <p:grpSpPr>
            <a:xfrm>
              <a:off x="4696200" y="-306720"/>
              <a:ext cx="915840" cy="699480"/>
              <a:chOff x="4696200" y="-306720"/>
              <a:chExt cx="915840" cy="699480"/>
            </a:xfrm>
          </p:grpSpPr>
          <p:sp>
            <p:nvSpPr>
              <p:cNvPr id="220" name="Google Shape;773;p19"/>
              <p:cNvSpPr/>
              <p:nvPr/>
            </p:nvSpPr>
            <p:spPr>
              <a:xfrm>
                <a:off x="4899600" y="-25560"/>
                <a:ext cx="483120" cy="418320"/>
              </a:xfrm>
              <a:custGeom>
                <a:avLst/>
                <a:gdLst>
                  <a:gd name="textAreaLeft" fmla="*/ 0 w 483120"/>
                  <a:gd name="textAreaRight" fmla="*/ 483840 w 483120"/>
                  <a:gd name="textAreaTop" fmla="*/ 0 h 418320"/>
                  <a:gd name="textAreaBottom" fmla="*/ 419040 h 41832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1" name="Google Shape;774;p19"/>
              <p:cNvSpPr/>
              <p:nvPr/>
            </p:nvSpPr>
            <p:spPr>
              <a:xfrm>
                <a:off x="4696200" y="-267120"/>
                <a:ext cx="483120" cy="418320"/>
              </a:xfrm>
              <a:custGeom>
                <a:avLst/>
                <a:gdLst>
                  <a:gd name="textAreaLeft" fmla="*/ 0 w 483120"/>
                  <a:gd name="textAreaRight" fmla="*/ 483840 w 483120"/>
                  <a:gd name="textAreaTop" fmla="*/ 0 h 418320"/>
                  <a:gd name="textAreaBottom" fmla="*/ 419040 h 41832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2" name="Google Shape;775;p19"/>
              <p:cNvSpPr/>
              <p:nvPr/>
            </p:nvSpPr>
            <p:spPr>
              <a:xfrm>
                <a:off x="5128920" y="-306720"/>
                <a:ext cx="483120" cy="418320"/>
              </a:xfrm>
              <a:custGeom>
                <a:avLst/>
                <a:gdLst>
                  <a:gd name="textAreaLeft" fmla="*/ 0 w 483120"/>
                  <a:gd name="textAreaRight" fmla="*/ 483840 w 483120"/>
                  <a:gd name="textAreaTop" fmla="*/ 0 h 418320"/>
                  <a:gd name="textAreaBottom" fmla="*/ 419040 h 41832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pic>
          <p:nvPicPr>
            <p:cNvPr id="223" name="Google Shape;776;p19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>
              <a:off x="5980680" y="-1699200"/>
              <a:ext cx="4196520" cy="320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4" name="Google Shape;777;p19"/>
            <p:cNvSpPr/>
            <p:nvPr/>
          </p:nvSpPr>
          <p:spPr>
            <a:xfrm rot="16200000">
              <a:off x="5359320" y="-121068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5" name="Google Shape;778;p19"/>
            <p:cNvSpPr/>
            <p:nvPr/>
          </p:nvSpPr>
          <p:spPr>
            <a:xfrm rot="16200000">
              <a:off x="5358600" y="-105120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226" name="Google Shape;779;p19"/>
            <p:cNvGrpSpPr/>
            <p:nvPr/>
          </p:nvGrpSpPr>
          <p:grpSpPr>
            <a:xfrm>
              <a:off x="8399520" y="58680"/>
              <a:ext cx="1492920" cy="87480"/>
              <a:chOff x="8399520" y="58680"/>
              <a:chExt cx="1492920" cy="87480"/>
            </a:xfrm>
          </p:grpSpPr>
          <p:sp>
            <p:nvSpPr>
              <p:cNvPr id="227" name="Google Shape;780;p19"/>
              <p:cNvSpPr/>
              <p:nvPr/>
            </p:nvSpPr>
            <p:spPr>
              <a:xfrm rot="16200000">
                <a:off x="9140040" y="-605880"/>
                <a:ext cx="11880" cy="14929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492920"/>
                  <a:gd name="textAreaBottom" fmla="*/ 1493640 h 1492920"/>
                </a:gdLst>
                <a:ahLst/>
                <a:cxn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" name="Google Shape;781;p19"/>
              <p:cNvSpPr/>
              <p:nvPr/>
            </p:nvSpPr>
            <p:spPr>
              <a:xfrm rot="16200000">
                <a:off x="9140040" y="-681480"/>
                <a:ext cx="11880" cy="14929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492920"/>
                  <a:gd name="textAreaBottom" fmla="*/ 1493640 h 1492920"/>
                </a:gdLst>
                <a:ahLst/>
                <a:cxn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29" name="Google Shape;782;p19"/>
            <p:cNvGrpSpPr/>
            <p:nvPr/>
          </p:nvGrpSpPr>
          <p:grpSpPr>
            <a:xfrm>
              <a:off x="4695480" y="-185040"/>
              <a:ext cx="254160" cy="254520"/>
              <a:chOff x="4695480" y="-185040"/>
              <a:chExt cx="254160" cy="254520"/>
            </a:xfrm>
          </p:grpSpPr>
          <p:sp>
            <p:nvSpPr>
              <p:cNvPr id="230" name="Google Shape;783;p19"/>
              <p:cNvSpPr/>
              <p:nvPr/>
            </p:nvSpPr>
            <p:spPr>
              <a:xfrm>
                <a:off x="4695480" y="-18504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1" name="Google Shape;784;p19"/>
              <p:cNvSpPr/>
              <p:nvPr/>
            </p:nvSpPr>
            <p:spPr>
              <a:xfrm>
                <a:off x="4722840" y="-15768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2" name="Google Shape;785;p19"/>
              <p:cNvSpPr/>
              <p:nvPr/>
            </p:nvSpPr>
            <p:spPr>
              <a:xfrm>
                <a:off x="4750560" y="-1299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3" name="Google Shape;786;p19"/>
              <p:cNvSpPr/>
              <p:nvPr/>
            </p:nvSpPr>
            <p:spPr>
              <a:xfrm>
                <a:off x="4777920" y="-1026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4" name="Google Shape;787;p19"/>
              <p:cNvSpPr/>
              <p:nvPr/>
            </p:nvSpPr>
            <p:spPr>
              <a:xfrm>
                <a:off x="4805280" y="-7488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" name="Google Shape;788;p19"/>
              <p:cNvSpPr/>
              <p:nvPr/>
            </p:nvSpPr>
            <p:spPr>
              <a:xfrm>
                <a:off x="4833000" y="-471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" name="Google Shape;789;p19"/>
              <p:cNvSpPr/>
              <p:nvPr/>
            </p:nvSpPr>
            <p:spPr>
              <a:xfrm>
                <a:off x="4860360" y="-198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37" name="Google Shape;790;p19"/>
            <p:cNvGrpSpPr/>
            <p:nvPr/>
          </p:nvGrpSpPr>
          <p:grpSpPr>
            <a:xfrm>
              <a:off x="4597920" y="-25560"/>
              <a:ext cx="254520" cy="254160"/>
              <a:chOff x="4597920" y="-25560"/>
              <a:chExt cx="254520" cy="254160"/>
            </a:xfrm>
          </p:grpSpPr>
          <p:sp>
            <p:nvSpPr>
              <p:cNvPr id="238" name="Google Shape;791;p19"/>
              <p:cNvSpPr/>
              <p:nvPr/>
            </p:nvSpPr>
            <p:spPr>
              <a:xfrm>
                <a:off x="4597920" y="-255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9" name="Google Shape;792;p19"/>
              <p:cNvSpPr/>
              <p:nvPr/>
            </p:nvSpPr>
            <p:spPr>
              <a:xfrm>
                <a:off x="4625280" y="18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40" name="Google Shape;793;p19"/>
              <p:cNvSpPr/>
              <p:nvPr/>
            </p:nvSpPr>
            <p:spPr>
              <a:xfrm>
                <a:off x="4653000" y="291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41" name="Google Shape;794;p19"/>
              <p:cNvSpPr/>
              <p:nvPr/>
            </p:nvSpPr>
            <p:spPr>
              <a:xfrm>
                <a:off x="4680360" y="5688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42" name="Google Shape;795;p19"/>
              <p:cNvSpPr/>
              <p:nvPr/>
            </p:nvSpPr>
            <p:spPr>
              <a:xfrm>
                <a:off x="4708080" y="846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43" name="Google Shape;796;p19"/>
              <p:cNvSpPr/>
              <p:nvPr/>
            </p:nvSpPr>
            <p:spPr>
              <a:xfrm>
                <a:off x="4735800" y="1119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44" name="Google Shape;797;p19"/>
              <p:cNvSpPr/>
              <p:nvPr/>
            </p:nvSpPr>
            <p:spPr>
              <a:xfrm>
                <a:off x="4763160" y="13932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0" y="4667760"/>
            <a:ext cx="8959680" cy="475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Poppins"/>
                <a:ea typeface="Poppins"/>
              </a:rPr>
              <a:t>Mentor: Prof. dr Dragan Stojanovic                                    Student: Nastasija Stankovic 1622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title"/>
          </p:nvPr>
        </p:nvSpPr>
        <p:spPr>
          <a:xfrm>
            <a:off x="862057" y="816480"/>
            <a:ext cx="7589880" cy="232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-US" sz="4500" b="1" spc="-1" dirty="0">
                <a:solidFill>
                  <a:schemeClr val="dk2"/>
                </a:solidFill>
                <a:latin typeface="IBM Plex Mono"/>
              </a:rPr>
              <a:t>Applying Machine Learning to IoT</a:t>
            </a:r>
            <a:endParaRPr lang="en-US" sz="45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329" name="Google Shape;1433;p35"/>
          <p:cNvGrpSpPr/>
          <p:nvPr/>
        </p:nvGrpSpPr>
        <p:grpSpPr>
          <a:xfrm>
            <a:off x="1096560" y="3242880"/>
            <a:ext cx="3936240" cy="133200"/>
            <a:chOff x="1096560" y="3242880"/>
            <a:chExt cx="3936240" cy="133200"/>
          </a:xfrm>
        </p:grpSpPr>
        <p:cxnSp>
          <p:nvCxnSpPr>
            <p:cNvPr id="330" name="Google Shape;1434;p35"/>
            <p:cNvCxnSpPr/>
            <p:nvPr/>
          </p:nvCxnSpPr>
          <p:spPr>
            <a:xfrm>
              <a:off x="1096560" y="3309840"/>
              <a:ext cx="384156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grpSp>
          <p:nvGrpSpPr>
            <p:cNvPr id="331" name="Google Shape;1435;p35"/>
            <p:cNvGrpSpPr/>
            <p:nvPr/>
          </p:nvGrpSpPr>
          <p:grpSpPr>
            <a:xfrm>
              <a:off x="4899600" y="3242880"/>
              <a:ext cx="133200" cy="133200"/>
              <a:chOff x="4899600" y="3242880"/>
              <a:chExt cx="133200" cy="133200"/>
            </a:xfrm>
          </p:grpSpPr>
          <p:sp>
            <p:nvSpPr>
              <p:cNvPr id="332" name="Google Shape;1436;p35"/>
              <p:cNvSpPr/>
              <p:nvPr/>
            </p:nvSpPr>
            <p:spPr>
              <a:xfrm>
                <a:off x="4929480" y="327312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3" name="Google Shape;1437;p35"/>
              <p:cNvSpPr/>
              <p:nvPr/>
            </p:nvSpPr>
            <p:spPr>
              <a:xfrm>
                <a:off x="4899600" y="324288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334" name="Google Shape;1438;p35"/>
          <p:cNvGrpSpPr/>
          <p:nvPr/>
        </p:nvGrpSpPr>
        <p:grpSpPr>
          <a:xfrm>
            <a:off x="7739640" y="-287640"/>
            <a:ext cx="133200" cy="1890360"/>
            <a:chOff x="7739640" y="-287640"/>
            <a:chExt cx="133200" cy="1890360"/>
          </a:xfrm>
        </p:grpSpPr>
        <p:sp>
          <p:nvSpPr>
            <p:cNvPr id="335" name="Google Shape;1439;p35"/>
            <p:cNvSpPr/>
            <p:nvPr/>
          </p:nvSpPr>
          <p:spPr>
            <a:xfrm rot="5400000">
              <a:off x="7739640" y="1469520"/>
              <a:ext cx="133200" cy="13320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160" rIns="90000" bIns="47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336" name="Google Shape;1440;p35"/>
            <p:cNvCxnSpPr/>
            <p:nvPr/>
          </p:nvCxnSpPr>
          <p:spPr>
            <a:xfrm>
              <a:off x="7805520" y="-287640"/>
              <a:ext cx="720" cy="179568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337" name="Google Shape;1441;p35"/>
            <p:cNvSpPr/>
            <p:nvPr/>
          </p:nvSpPr>
          <p:spPr>
            <a:xfrm rot="5400000">
              <a:off x="7769520" y="149940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38" name="Google Shape;1442;p35"/>
          <p:cNvGrpSpPr/>
          <p:nvPr/>
        </p:nvGrpSpPr>
        <p:grpSpPr>
          <a:xfrm>
            <a:off x="6309360" y="957600"/>
            <a:ext cx="3504960" cy="5118480"/>
            <a:chOff x="6309360" y="957600"/>
            <a:chExt cx="3504960" cy="5118480"/>
          </a:xfrm>
        </p:grpSpPr>
        <p:sp>
          <p:nvSpPr>
            <p:cNvPr id="339" name="Google Shape;1443;p35"/>
            <p:cNvSpPr/>
            <p:nvPr/>
          </p:nvSpPr>
          <p:spPr>
            <a:xfrm>
              <a:off x="6309360" y="95760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40" name="Google Shape;1444;p35"/>
            <p:cNvGrpSpPr/>
            <p:nvPr/>
          </p:nvGrpSpPr>
          <p:grpSpPr>
            <a:xfrm>
              <a:off x="7728480" y="3644640"/>
              <a:ext cx="133200" cy="133200"/>
              <a:chOff x="7728480" y="3644640"/>
              <a:chExt cx="133200" cy="133200"/>
            </a:xfrm>
          </p:grpSpPr>
          <p:sp>
            <p:nvSpPr>
              <p:cNvPr id="341" name="Google Shape;1445;p35"/>
              <p:cNvSpPr/>
              <p:nvPr/>
            </p:nvSpPr>
            <p:spPr>
              <a:xfrm>
                <a:off x="7728480" y="364464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2" name="Google Shape;1446;p35"/>
              <p:cNvSpPr/>
              <p:nvPr/>
            </p:nvSpPr>
            <p:spPr>
              <a:xfrm>
                <a:off x="7747200" y="366336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43" name="Google Shape;1447;p35"/>
            <p:cNvGrpSpPr/>
            <p:nvPr/>
          </p:nvGrpSpPr>
          <p:grpSpPr>
            <a:xfrm>
              <a:off x="7344360" y="3270960"/>
              <a:ext cx="133200" cy="133200"/>
              <a:chOff x="7344360" y="3270960"/>
              <a:chExt cx="133200" cy="133200"/>
            </a:xfrm>
          </p:grpSpPr>
          <p:sp>
            <p:nvSpPr>
              <p:cNvPr id="344" name="Google Shape;1448;p35"/>
              <p:cNvSpPr/>
              <p:nvPr/>
            </p:nvSpPr>
            <p:spPr>
              <a:xfrm>
                <a:off x="7344360" y="327096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5" name="Google Shape;1449;p35"/>
              <p:cNvSpPr/>
              <p:nvPr/>
            </p:nvSpPr>
            <p:spPr>
              <a:xfrm>
                <a:off x="7363440" y="328968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46" name="Google Shape;1450;p35"/>
            <p:cNvGrpSpPr/>
            <p:nvPr/>
          </p:nvGrpSpPr>
          <p:grpSpPr>
            <a:xfrm>
              <a:off x="8337960" y="2584440"/>
              <a:ext cx="133200" cy="133200"/>
              <a:chOff x="8337960" y="2584440"/>
              <a:chExt cx="133200" cy="133200"/>
            </a:xfrm>
          </p:grpSpPr>
          <p:sp>
            <p:nvSpPr>
              <p:cNvPr id="347" name="Google Shape;1451;p35"/>
              <p:cNvSpPr/>
              <p:nvPr/>
            </p:nvSpPr>
            <p:spPr>
              <a:xfrm>
                <a:off x="8337960" y="258444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8" name="Google Shape;1452;p35"/>
              <p:cNvSpPr/>
              <p:nvPr/>
            </p:nvSpPr>
            <p:spPr>
              <a:xfrm>
                <a:off x="8356680" y="260352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349" name="Google Shape;1453;p35"/>
            <p:cNvSpPr/>
            <p:nvPr/>
          </p:nvSpPr>
          <p:spPr>
            <a:xfrm rot="5400000">
              <a:off x="7687800" y="114336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350" name="image2.jpeg"/>
          <p:cNvPicPr/>
          <p:nvPr/>
        </p:nvPicPr>
        <p:blipFill>
          <a:blip r:embed="rId2"/>
          <a:stretch/>
        </p:blipFill>
        <p:spPr>
          <a:xfrm>
            <a:off x="7918200" y="75240"/>
            <a:ext cx="1068480" cy="106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67551" y="1000042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1" spc="-1" dirty="0">
                <a:solidFill>
                  <a:schemeClr val="tx2"/>
                </a:solidFill>
                <a:latin typeface="IBM Plex Mono"/>
              </a:rPr>
              <a:t>Docker Logs</a:t>
            </a:r>
            <a:endParaRPr lang="en-US" sz="3000" b="1" strike="noStrike" spc="-1" dirty="0">
              <a:solidFill>
                <a:schemeClr val="tx2"/>
              </a:solidFill>
              <a:latin typeface="IBM Plex Mono"/>
            </a:endParaRP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9BDF12BD-3EDC-926C-C4DF-1130B2772CC8}"/>
              </a:ext>
            </a:extLst>
          </p:cNvPr>
          <p:cNvSpPr txBox="1"/>
          <p:nvPr/>
        </p:nvSpPr>
        <p:spPr>
          <a:xfrm>
            <a:off x="53236" y="237212"/>
            <a:ext cx="88418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Producer </a:t>
            </a:r>
            <a:r>
              <a:rPr lang="en-US" dirty="0" err="1"/>
              <a:t>skripta</a:t>
            </a:r>
            <a:r>
              <a:rPr lang="en-US" dirty="0"/>
              <a:t> </a:t>
            </a:r>
            <a:r>
              <a:rPr lang="en-US" dirty="0" err="1"/>
              <a:t>cita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odgovarajuceg</a:t>
            </a:r>
            <a:r>
              <a:rPr lang="en-US" dirty="0"/>
              <a:t> .csv </a:t>
            </a:r>
            <a:r>
              <a:rPr lang="en-US" dirty="0" err="1"/>
              <a:t>fajlova</a:t>
            </a:r>
            <a:r>
              <a:rPr lang="en-US" dirty="0"/>
              <a:t>,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cega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salje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odgovarajuci</a:t>
            </a:r>
            <a:r>
              <a:rPr lang="en-US" dirty="0"/>
              <a:t> Kafka topic (</a:t>
            </a:r>
            <a:r>
              <a:rPr lang="en-US" dirty="0" err="1">
                <a:solidFill>
                  <a:schemeClr val="tx2"/>
                </a:solidFill>
              </a:rPr>
              <a:t>minnhen-fcd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minnhen</a:t>
            </a:r>
            <a:r>
              <a:rPr lang="en-US" dirty="0">
                <a:solidFill>
                  <a:schemeClr val="tx2"/>
                </a:solidFill>
              </a:rPr>
              <a:t>-emission</a:t>
            </a:r>
            <a:r>
              <a:rPr lang="en-US" dirty="0"/>
              <a:t>)</a:t>
            </a:r>
          </a:p>
        </p:txBody>
      </p:sp>
      <p:pic>
        <p:nvPicPr>
          <p:cNvPr id="4" name="Slika 3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2DD31585-7A31-295A-71DA-4A6756BB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716"/>
            <a:ext cx="9144000" cy="19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1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720000" y="1025640"/>
            <a:ext cx="1701720" cy="992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1" strike="noStrike" spc="-1">
                <a:solidFill>
                  <a:schemeClr val="dk2"/>
                </a:solidFill>
                <a:latin typeface="Poppins"/>
                <a:ea typeface="Poppins"/>
              </a:rPr>
              <a:t>03</a:t>
            </a:r>
            <a:endParaRPr lang="en-US" sz="6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subTitle"/>
          </p:nvPr>
        </p:nvSpPr>
        <p:spPr>
          <a:xfrm>
            <a:off x="720000" y="3252240"/>
            <a:ext cx="5597280" cy="457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6" name="Google Shape;1486;p38"/>
          <p:cNvGrpSpPr/>
          <p:nvPr/>
        </p:nvGrpSpPr>
        <p:grpSpPr>
          <a:xfrm>
            <a:off x="-374400" y="3354480"/>
            <a:ext cx="3921840" cy="2969280"/>
            <a:chOff x="-374400" y="3354480"/>
            <a:chExt cx="3921840" cy="2969280"/>
          </a:xfrm>
        </p:grpSpPr>
        <p:pic>
          <p:nvPicPr>
            <p:cNvPr id="547" name="Google Shape;1487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-374400" y="3354480"/>
              <a:ext cx="3890520" cy="2969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8" name="Google Shape;1488;p38"/>
            <p:cNvGrpSpPr/>
            <p:nvPr/>
          </p:nvGrpSpPr>
          <p:grpSpPr>
            <a:xfrm>
              <a:off x="1853640" y="4445640"/>
              <a:ext cx="1693800" cy="1359360"/>
              <a:chOff x="1853640" y="4445640"/>
              <a:chExt cx="1693800" cy="1359360"/>
            </a:xfrm>
          </p:grpSpPr>
          <p:sp>
            <p:nvSpPr>
              <p:cNvPr id="549" name="Google Shape;1489;p38"/>
              <p:cNvSpPr/>
              <p:nvPr/>
            </p:nvSpPr>
            <p:spPr>
              <a:xfrm>
                <a:off x="2287440" y="4713840"/>
                <a:ext cx="1260000" cy="1091160"/>
              </a:xfrm>
              <a:custGeom>
                <a:avLst/>
                <a:gdLst>
                  <a:gd name="textAreaLeft" fmla="*/ 0 w 1260000"/>
                  <a:gd name="textAreaRight" fmla="*/ 1260720 w 1260000"/>
                  <a:gd name="textAreaTop" fmla="*/ 0 h 1091160"/>
                  <a:gd name="textAreaBottom" fmla="*/ 1091880 h 1091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0" name="Google Shape;1490;p38"/>
              <p:cNvSpPr/>
              <p:nvPr/>
            </p:nvSpPr>
            <p:spPr>
              <a:xfrm>
                <a:off x="2264040" y="44456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1" name="Google Shape;1491;p38"/>
              <p:cNvSpPr/>
              <p:nvPr/>
            </p:nvSpPr>
            <p:spPr>
              <a:xfrm>
                <a:off x="1853640" y="47138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552" name="PlaceHolder 3"/>
          <p:cNvSpPr>
            <a:spLocks noGrp="1"/>
          </p:cNvSpPr>
          <p:nvPr>
            <p:ph type="title"/>
          </p:nvPr>
        </p:nvSpPr>
        <p:spPr>
          <a:xfrm>
            <a:off x="720000" y="2079360"/>
            <a:ext cx="59086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pc="-1" dirty="0">
                <a:solidFill>
                  <a:schemeClr val="dk2"/>
                </a:solidFill>
                <a:latin typeface="IBM Plex Mono"/>
              </a:rPr>
              <a:t>Streaming</a:t>
            </a:r>
            <a:endParaRPr lang="en" sz="50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553" name="Google Shape;1493;p38"/>
          <p:cNvGrpSpPr/>
          <p:nvPr/>
        </p:nvGrpSpPr>
        <p:grpSpPr>
          <a:xfrm>
            <a:off x="6487560" y="-1301040"/>
            <a:ext cx="4267440" cy="6665040"/>
            <a:chOff x="6487560" y="-1301040"/>
            <a:chExt cx="4267440" cy="6665040"/>
          </a:xfrm>
        </p:grpSpPr>
        <p:sp>
          <p:nvSpPr>
            <p:cNvPr id="554" name="Google Shape;1494;p38"/>
            <p:cNvSpPr/>
            <p:nvPr/>
          </p:nvSpPr>
          <p:spPr>
            <a:xfrm>
              <a:off x="6727680" y="10332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5" name="Google Shape;1495;p38"/>
            <p:cNvSpPr/>
            <p:nvPr/>
          </p:nvSpPr>
          <p:spPr>
            <a:xfrm>
              <a:off x="7070400" y="8136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6" name="Google Shape;1496;p38"/>
            <p:cNvSpPr/>
            <p:nvPr/>
          </p:nvSpPr>
          <p:spPr>
            <a:xfrm>
              <a:off x="7602480" y="24552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7" name="Google Shape;1497;p38"/>
            <p:cNvSpPr/>
            <p:nvPr/>
          </p:nvSpPr>
          <p:spPr>
            <a:xfrm>
              <a:off x="7235280" y="62244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8" name="Google Shape;1498;p38"/>
            <p:cNvSpPr/>
            <p:nvPr/>
          </p:nvSpPr>
          <p:spPr>
            <a:xfrm>
              <a:off x="6933240" y="62136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559" name="Google Shape;1499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6487560" y="-1301040"/>
              <a:ext cx="4197960" cy="3203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0" name="Google Shape;1500;p38"/>
            <p:cNvGrpSpPr/>
            <p:nvPr/>
          </p:nvGrpSpPr>
          <p:grpSpPr>
            <a:xfrm>
              <a:off x="8233200" y="4254480"/>
              <a:ext cx="707760" cy="707400"/>
              <a:chOff x="8233200" y="4254480"/>
              <a:chExt cx="707760" cy="707400"/>
            </a:xfrm>
          </p:grpSpPr>
          <p:sp>
            <p:nvSpPr>
              <p:cNvPr id="561" name="Google Shape;1501;p38"/>
              <p:cNvSpPr/>
              <p:nvPr/>
            </p:nvSpPr>
            <p:spPr>
              <a:xfrm rot="5400000">
                <a:off x="8691840" y="425448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2" name="Google Shape;1502;p38"/>
              <p:cNvSpPr/>
              <p:nvPr/>
            </p:nvSpPr>
            <p:spPr>
              <a:xfrm rot="5400000">
                <a:off x="8615520" y="43308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3" name="Google Shape;1503;p38"/>
              <p:cNvSpPr/>
              <p:nvPr/>
            </p:nvSpPr>
            <p:spPr>
              <a:xfrm rot="5400000">
                <a:off x="8539200" y="4407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4" name="Google Shape;1504;p38"/>
              <p:cNvSpPr/>
              <p:nvPr/>
            </p:nvSpPr>
            <p:spPr>
              <a:xfrm rot="5400000">
                <a:off x="8462520" y="4483440"/>
                <a:ext cx="249120" cy="24876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5" name="Google Shape;1505;p38"/>
              <p:cNvSpPr/>
              <p:nvPr/>
            </p:nvSpPr>
            <p:spPr>
              <a:xfrm rot="5400000">
                <a:off x="8386200" y="4560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6" name="Google Shape;1506;p38"/>
              <p:cNvSpPr/>
              <p:nvPr/>
            </p:nvSpPr>
            <p:spPr>
              <a:xfrm rot="5400000">
                <a:off x="8309880" y="4636800"/>
                <a:ext cx="248760" cy="248760"/>
              </a:xfrm>
              <a:custGeom>
                <a:avLst/>
                <a:gdLst>
                  <a:gd name="textAreaLeft" fmla="*/ 0 w 248760"/>
                  <a:gd name="textAreaRight" fmla="*/ 249480 w 24876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7" name="Google Shape;1507;p38"/>
              <p:cNvSpPr/>
              <p:nvPr/>
            </p:nvSpPr>
            <p:spPr>
              <a:xfrm rot="5400000">
                <a:off x="8233200" y="471276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68" name="Google Shape;1508;p38"/>
            <p:cNvGrpSpPr/>
            <p:nvPr/>
          </p:nvGrpSpPr>
          <p:grpSpPr>
            <a:xfrm>
              <a:off x="8999640" y="3354480"/>
              <a:ext cx="457560" cy="456840"/>
              <a:chOff x="8999640" y="3354480"/>
              <a:chExt cx="457560" cy="456840"/>
            </a:xfrm>
          </p:grpSpPr>
          <p:sp>
            <p:nvSpPr>
              <p:cNvPr id="569" name="Google Shape;1509;p38"/>
              <p:cNvSpPr/>
              <p:nvPr/>
            </p:nvSpPr>
            <p:spPr>
              <a:xfrm rot="5400000">
                <a:off x="9296280" y="335448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0" name="Google Shape;1510;p38"/>
              <p:cNvSpPr/>
              <p:nvPr/>
            </p:nvSpPr>
            <p:spPr>
              <a:xfrm rot="5400000">
                <a:off x="9246960" y="340344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1" name="Google Shape;1511;p38"/>
              <p:cNvSpPr/>
              <p:nvPr/>
            </p:nvSpPr>
            <p:spPr>
              <a:xfrm rot="5400000">
                <a:off x="9197640" y="345312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2" name="Google Shape;1512;p38"/>
              <p:cNvSpPr/>
              <p:nvPr/>
            </p:nvSpPr>
            <p:spPr>
              <a:xfrm rot="5400000">
                <a:off x="9147960" y="3502440"/>
                <a:ext cx="160920" cy="16056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3" name="Google Shape;1513;p38"/>
              <p:cNvSpPr/>
              <p:nvPr/>
            </p:nvSpPr>
            <p:spPr>
              <a:xfrm rot="5400000">
                <a:off x="9098640" y="355176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4" name="Google Shape;1514;p38"/>
              <p:cNvSpPr/>
              <p:nvPr/>
            </p:nvSpPr>
            <p:spPr>
              <a:xfrm rot="5400000">
                <a:off x="9049320" y="3601440"/>
                <a:ext cx="160560" cy="160560"/>
              </a:xfrm>
              <a:custGeom>
                <a:avLst/>
                <a:gdLst>
                  <a:gd name="textAreaLeft" fmla="*/ 0 w 160560"/>
                  <a:gd name="textAreaRight" fmla="*/ 161280 w 16056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5" name="Google Shape;1515;p38"/>
              <p:cNvSpPr/>
              <p:nvPr/>
            </p:nvSpPr>
            <p:spPr>
              <a:xfrm rot="5400000">
                <a:off x="8999640" y="365040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76" name="Google Shape;1516;p38"/>
            <p:cNvGrpSpPr/>
            <p:nvPr/>
          </p:nvGrpSpPr>
          <p:grpSpPr>
            <a:xfrm>
              <a:off x="8146800" y="539640"/>
              <a:ext cx="207360" cy="207360"/>
              <a:chOff x="8146800" y="539640"/>
              <a:chExt cx="207360" cy="207360"/>
            </a:xfrm>
          </p:grpSpPr>
          <p:sp>
            <p:nvSpPr>
              <p:cNvPr id="577" name="Google Shape;1517;p38"/>
              <p:cNvSpPr/>
              <p:nvPr/>
            </p:nvSpPr>
            <p:spPr>
              <a:xfrm>
                <a:off x="8146800" y="53964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8" name="Google Shape;1518;p38"/>
              <p:cNvSpPr/>
              <p:nvPr/>
            </p:nvSpPr>
            <p:spPr>
              <a:xfrm>
                <a:off x="8175960" y="56880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79" name="Google Shape;1519;p38"/>
            <p:cNvGrpSpPr/>
            <p:nvPr/>
          </p:nvGrpSpPr>
          <p:grpSpPr>
            <a:xfrm>
              <a:off x="7554240" y="2467800"/>
              <a:ext cx="207360" cy="207360"/>
              <a:chOff x="7554240" y="2467800"/>
              <a:chExt cx="207360" cy="207360"/>
            </a:xfrm>
          </p:grpSpPr>
          <p:sp>
            <p:nvSpPr>
              <p:cNvPr id="580" name="Google Shape;1520;p38"/>
              <p:cNvSpPr/>
              <p:nvPr/>
            </p:nvSpPr>
            <p:spPr>
              <a:xfrm>
                <a:off x="7554240" y="246780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1" name="Google Shape;1521;p38"/>
              <p:cNvSpPr/>
              <p:nvPr/>
            </p:nvSpPr>
            <p:spPr>
              <a:xfrm>
                <a:off x="7583760" y="249696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82" name="Google Shape;1522;p38"/>
            <p:cNvSpPr/>
            <p:nvPr/>
          </p:nvSpPr>
          <p:spPr>
            <a:xfrm>
              <a:off x="7454520" y="4164120"/>
              <a:ext cx="147240" cy="147240"/>
            </a:xfrm>
            <a:prstGeom prst="ellipse">
              <a:avLst/>
            </a:pr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1840" rIns="9000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83" name="Google Shape;1523;p38"/>
          <p:cNvGrpSpPr/>
          <p:nvPr/>
        </p:nvGrpSpPr>
        <p:grpSpPr>
          <a:xfrm>
            <a:off x="676440" y="3220200"/>
            <a:ext cx="4558680" cy="133560"/>
            <a:chOff x="676440" y="3220200"/>
            <a:chExt cx="4558680" cy="133560"/>
          </a:xfrm>
        </p:grpSpPr>
        <p:sp>
          <p:nvSpPr>
            <p:cNvPr id="584" name="Google Shape;1524;p38"/>
            <p:cNvSpPr/>
            <p:nvPr/>
          </p:nvSpPr>
          <p:spPr>
            <a:xfrm>
              <a:off x="5101560" y="322020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160" rIns="90000" bIns="47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585" name="Google Shape;1525;p38"/>
            <p:cNvCxnSpPr/>
            <p:nvPr/>
          </p:nvCxnSpPr>
          <p:spPr>
            <a:xfrm>
              <a:off x="676440" y="3287160"/>
              <a:ext cx="446364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586" name="Google Shape;1526;p38"/>
            <p:cNvSpPr/>
            <p:nvPr/>
          </p:nvSpPr>
          <p:spPr>
            <a:xfrm>
              <a:off x="5131440" y="325044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kvir za tekst 3">
            <a:extLst>
              <a:ext uri="{FF2B5EF4-FFF2-40B4-BE49-F238E27FC236}">
                <a16:creationId xmlns:a16="http://schemas.microsoft.com/office/drawing/2014/main" id="{9C823780-BD21-41D0-88F6-8F30B9F0CEDC}"/>
              </a:ext>
            </a:extLst>
          </p:cNvPr>
          <p:cNvSpPr txBox="1"/>
          <p:nvPr/>
        </p:nvSpPr>
        <p:spPr>
          <a:xfrm>
            <a:off x="114188" y="146715"/>
            <a:ext cx="840339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Spark Structured Streaming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dobija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podatke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kretanju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vozila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Kafka </a:t>
            </a:r>
            <a:r>
              <a:rPr lang="en-US" dirty="0" err="1">
                <a:ea typeface="+mn-lt"/>
                <a:cs typeface="+mn-lt"/>
              </a:rPr>
              <a:t>brokera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odgovarajućeg</a:t>
            </a:r>
            <a:r>
              <a:rPr lang="en-US" dirty="0">
                <a:ea typeface="+mn-lt"/>
                <a:cs typeface="+mn-lt"/>
              </a:rPr>
              <a:t> Kafka topic-a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korišcenjem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prethodno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treniranog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modela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odredjuje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klaster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oblasti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kome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vozilo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nalazi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I </a:t>
            </a:r>
            <a:r>
              <a:rPr lang="en-US" dirty="0" err="1">
                <a:ea typeface="+mn-lt"/>
                <a:cs typeface="+mn-lt"/>
              </a:rPr>
              <a:t>predikciju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zagadjenja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će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dirty="0" err="1">
                <a:ea typeface="+mn-lt"/>
                <a:cs typeface="+mn-lt"/>
              </a:rPr>
              <a:t>vozilo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generisati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narednom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vremenskom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periodu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osnovu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algoritma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regresije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</p:txBody>
      </p:sp>
      <p:pic>
        <p:nvPicPr>
          <p:cNvPr id="8" name="Slika 7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4759962F-AF29-D461-AFCA-D445CC8D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87" y="3147033"/>
            <a:ext cx="3409558" cy="1941796"/>
          </a:xfrm>
          <a:prstGeom prst="rect">
            <a:avLst/>
          </a:prstGeom>
        </p:spPr>
      </p:pic>
      <p:pic>
        <p:nvPicPr>
          <p:cNvPr id="10" name="Slika 9" descr="Slika na kojoj se nalazi tekst, snimak ekrana, broj, softver&#10;&#10;Opis je automatski generisan">
            <a:extLst>
              <a:ext uri="{FF2B5EF4-FFF2-40B4-BE49-F238E27FC236}">
                <a16:creationId xmlns:a16="http://schemas.microsoft.com/office/drawing/2014/main" id="{665D3DB8-FD0A-280C-B7E2-0DA82DB9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563859"/>
            <a:ext cx="6850172" cy="15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2" name="Slika 1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9F433BCF-5D4E-A224-2B6E-5D0B68E0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43" y="480360"/>
            <a:ext cx="5449084" cy="2444794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EE355409-AD76-89E0-B620-494BF2CA4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90814"/>
            <a:ext cx="3752850" cy="342900"/>
          </a:xfrm>
          <a:prstGeom prst="rect">
            <a:avLst/>
          </a:prstGeom>
        </p:spPr>
      </p:pic>
      <p:pic>
        <p:nvPicPr>
          <p:cNvPr id="6" name="Slika 5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078D01E7-B5FC-8BF4-883E-9B43729E0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89" y="2927482"/>
            <a:ext cx="5456652" cy="21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2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7" name="Slika 6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D0A3135B-6995-03BA-C7E7-1F2DEEDE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" y="900308"/>
            <a:ext cx="4405617" cy="4008330"/>
          </a:xfrm>
          <a:prstGeom prst="rect">
            <a:avLst/>
          </a:prstGeom>
        </p:spPr>
      </p:pic>
      <p:pic>
        <p:nvPicPr>
          <p:cNvPr id="5" name="Slika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9D558584-6C35-9EE0-3FB1-9A162603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51" y="900308"/>
            <a:ext cx="4578269" cy="407095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48BD38E0-5903-0703-ABB1-F532CAF3F4D6}"/>
              </a:ext>
            </a:extLst>
          </p:cNvPr>
          <p:cNvSpPr txBox="1"/>
          <p:nvPr/>
        </p:nvSpPr>
        <p:spPr>
          <a:xfrm>
            <a:off x="485383" y="148748"/>
            <a:ext cx="7523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dirty="0">
                <a:cs typeface="Arial"/>
              </a:rPr>
              <a:t>Ovde </a:t>
            </a:r>
            <a:r>
              <a:rPr lang="sr-Latn-RS" err="1">
                <a:cs typeface="Arial"/>
              </a:rPr>
              <a:t>mozemo</a:t>
            </a:r>
            <a:r>
              <a:rPr lang="sr-Latn-RS" dirty="0">
                <a:cs typeface="Arial"/>
              </a:rPr>
              <a:t> videti da se kreira veliki broj </a:t>
            </a:r>
            <a:r>
              <a:rPr lang="sr-Latn-RS" err="1">
                <a:cs typeface="Arial"/>
              </a:rPr>
              <a:t>csv</a:t>
            </a:r>
            <a:r>
              <a:rPr lang="sr-Latn-RS" dirty="0">
                <a:cs typeface="Arial"/>
              </a:rPr>
              <a:t> fajlova (po jedan za svaki </a:t>
            </a:r>
            <a:r>
              <a:rPr lang="sr-Latn-RS" err="1">
                <a:cs typeface="Arial"/>
              </a:rPr>
              <a:t>stream</a:t>
            </a:r>
            <a:r>
              <a:rPr lang="sr-Latn-RS" dirty="0">
                <a:cs typeface="Arial"/>
              </a:rPr>
              <a:t> podataka):</a:t>
            </a:r>
          </a:p>
        </p:txBody>
      </p:sp>
    </p:spTree>
    <p:extLst>
      <p:ext uri="{BB962C8B-B14F-4D97-AF65-F5344CB8AC3E}">
        <p14:creationId xmlns:p14="http://schemas.microsoft.com/office/powerpoint/2010/main" val="418719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48BD38E0-5903-0703-ABB1-F532CAF3F4D6}"/>
              </a:ext>
            </a:extLst>
          </p:cNvPr>
          <p:cNvSpPr txBox="1"/>
          <p:nvPr/>
        </p:nvSpPr>
        <p:spPr>
          <a:xfrm>
            <a:off x="109602" y="156577"/>
            <a:ext cx="7523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r-Latn-RS" dirty="0" err="1">
                <a:cs typeface="Arial"/>
              </a:rPr>
              <a:t>Pomocu</a:t>
            </a:r>
            <a:r>
              <a:rPr lang="sr-Latn-RS" dirty="0">
                <a:cs typeface="Arial"/>
              </a:rPr>
              <a:t> </a:t>
            </a:r>
            <a:r>
              <a:rPr lang="sr-Latn-RS" dirty="0" err="1">
                <a:cs typeface="Arial"/>
              </a:rPr>
              <a:t>sledecih</a:t>
            </a:r>
            <a:r>
              <a:rPr lang="sr-Latn-RS" dirty="0">
                <a:cs typeface="Arial"/>
              </a:rPr>
              <a:t> komandi </a:t>
            </a:r>
            <a:r>
              <a:rPr lang="sr-Latn-RS" dirty="0" err="1">
                <a:cs typeface="Arial"/>
              </a:rPr>
              <a:t>mozemo</a:t>
            </a:r>
            <a:r>
              <a:rPr lang="sr-Latn-RS" dirty="0">
                <a:cs typeface="Arial"/>
              </a:rPr>
              <a:t> spojiti sve .</a:t>
            </a:r>
            <a:r>
              <a:rPr lang="sr-Latn-RS" dirty="0" err="1">
                <a:cs typeface="Arial"/>
              </a:rPr>
              <a:t>csv</a:t>
            </a:r>
            <a:r>
              <a:rPr lang="sr-Latn-RS" dirty="0">
                <a:cs typeface="Arial"/>
              </a:rPr>
              <a:t> fajlove u jedan i </a:t>
            </a:r>
            <a:r>
              <a:rPr lang="sr-Latn-RS" dirty="0" err="1">
                <a:cs typeface="Arial"/>
              </a:rPr>
              <a:t>sacuvati</a:t>
            </a:r>
            <a:r>
              <a:rPr lang="sr-Latn-RS" dirty="0">
                <a:cs typeface="Arial"/>
              </a:rPr>
              <a:t> na lokalnoj masini za potrebe dalje analize:</a:t>
            </a:r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39EF0AB3-C3C5-C0AA-A7F4-6822298D5D73}"/>
              </a:ext>
            </a:extLst>
          </p:cNvPr>
          <p:cNvSpPr txBox="1"/>
          <p:nvPr/>
        </p:nvSpPr>
        <p:spPr>
          <a:xfrm>
            <a:off x="108037" y="808712"/>
            <a:ext cx="93976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hadoop</a:t>
            </a:r>
            <a:r>
              <a:rPr lang="en-US" dirty="0"/>
              <a:t> fs -</a:t>
            </a:r>
            <a:r>
              <a:rPr lang="en-US" err="1"/>
              <a:t>getmerge</a:t>
            </a:r>
            <a:r>
              <a:rPr lang="en-US" dirty="0"/>
              <a:t> /output/</a:t>
            </a:r>
            <a:r>
              <a:rPr lang="en-US" err="1"/>
              <a:t>claster</a:t>
            </a:r>
            <a:r>
              <a:rPr lang="en-US" dirty="0"/>
              <a:t> /data/claster.csv </a:t>
            </a:r>
            <a:endParaRPr lang="sr-Latn-RS" dirty="0"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getmerge</a:t>
            </a:r>
            <a:r>
              <a:rPr lang="en-US" dirty="0"/>
              <a:t> /output/predicted /data/predicted.csv </a:t>
            </a:r>
            <a:endParaRPr lang="en-US" dirty="0">
              <a:cs typeface="Arial"/>
            </a:endParaRPr>
          </a:p>
        </p:txBody>
      </p:sp>
      <p:pic>
        <p:nvPicPr>
          <p:cNvPr id="3" name="Slika 2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D82009BD-1205-70E2-8A3E-E58061D5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05" y="1795594"/>
            <a:ext cx="2047875" cy="3133725"/>
          </a:xfrm>
          <a:prstGeom prst="rect">
            <a:avLst/>
          </a:prstGeom>
        </p:spPr>
      </p:pic>
      <p:pic>
        <p:nvPicPr>
          <p:cNvPr id="4" name="Slika 3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9493FDAD-3A5F-91A4-FF8E-AD213967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484" y="1808184"/>
            <a:ext cx="3352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6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720000" y="1025640"/>
            <a:ext cx="1701720" cy="992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1" strike="noStrike" spc="-1">
                <a:solidFill>
                  <a:schemeClr val="dk2"/>
                </a:solidFill>
                <a:latin typeface="Poppins"/>
                <a:ea typeface="Poppins"/>
              </a:rPr>
              <a:t>04</a:t>
            </a:r>
            <a:endParaRPr lang="en-US" sz="6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subTitle"/>
          </p:nvPr>
        </p:nvSpPr>
        <p:spPr>
          <a:xfrm>
            <a:off x="720000" y="3252240"/>
            <a:ext cx="5597280" cy="457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7" name="Google Shape;1486;p38"/>
          <p:cNvGrpSpPr/>
          <p:nvPr/>
        </p:nvGrpSpPr>
        <p:grpSpPr>
          <a:xfrm>
            <a:off x="-374400" y="3354480"/>
            <a:ext cx="3921840" cy="2969280"/>
            <a:chOff x="-374400" y="3354480"/>
            <a:chExt cx="3921840" cy="2969280"/>
          </a:xfrm>
        </p:grpSpPr>
        <p:pic>
          <p:nvPicPr>
            <p:cNvPr id="608" name="Google Shape;1487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-374400" y="3354480"/>
              <a:ext cx="3890520" cy="2969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09" name="Google Shape;1488;p38"/>
            <p:cNvGrpSpPr/>
            <p:nvPr/>
          </p:nvGrpSpPr>
          <p:grpSpPr>
            <a:xfrm>
              <a:off x="1853640" y="4445640"/>
              <a:ext cx="1693800" cy="1359360"/>
              <a:chOff x="1853640" y="4445640"/>
              <a:chExt cx="1693800" cy="1359360"/>
            </a:xfrm>
          </p:grpSpPr>
          <p:sp>
            <p:nvSpPr>
              <p:cNvPr id="610" name="Google Shape;1489;p38"/>
              <p:cNvSpPr/>
              <p:nvPr/>
            </p:nvSpPr>
            <p:spPr>
              <a:xfrm>
                <a:off x="2287440" y="4713840"/>
                <a:ext cx="1260000" cy="1091160"/>
              </a:xfrm>
              <a:custGeom>
                <a:avLst/>
                <a:gdLst>
                  <a:gd name="textAreaLeft" fmla="*/ 0 w 1260000"/>
                  <a:gd name="textAreaRight" fmla="*/ 1260720 w 1260000"/>
                  <a:gd name="textAreaTop" fmla="*/ 0 h 1091160"/>
                  <a:gd name="textAreaBottom" fmla="*/ 1091880 h 1091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1" name="Google Shape;1490;p38"/>
              <p:cNvSpPr/>
              <p:nvPr/>
            </p:nvSpPr>
            <p:spPr>
              <a:xfrm>
                <a:off x="2264040" y="44456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2" name="Google Shape;1491;p38"/>
              <p:cNvSpPr/>
              <p:nvPr/>
            </p:nvSpPr>
            <p:spPr>
              <a:xfrm>
                <a:off x="1853640" y="47138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613" name="PlaceHolder 3"/>
          <p:cNvSpPr>
            <a:spLocks noGrp="1"/>
          </p:cNvSpPr>
          <p:nvPr>
            <p:ph type="title"/>
          </p:nvPr>
        </p:nvSpPr>
        <p:spPr>
          <a:xfrm>
            <a:off x="720000" y="2079360"/>
            <a:ext cx="59086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pc="-1" dirty="0" err="1">
                <a:solidFill>
                  <a:schemeClr val="dk2"/>
                </a:solidFill>
                <a:latin typeface="IBM Plex Mono"/>
              </a:rPr>
              <a:t>Vizualizacija</a:t>
            </a:r>
            <a:endParaRPr lang="en" sz="5000" b="1" strike="noStrike" spc="-1" dirty="0" err="1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614" name="Google Shape;1493;p38"/>
          <p:cNvGrpSpPr/>
          <p:nvPr/>
        </p:nvGrpSpPr>
        <p:grpSpPr>
          <a:xfrm>
            <a:off x="6487560" y="-1301040"/>
            <a:ext cx="4267440" cy="6665040"/>
            <a:chOff x="6487560" y="-1301040"/>
            <a:chExt cx="4267440" cy="6665040"/>
          </a:xfrm>
        </p:grpSpPr>
        <p:sp>
          <p:nvSpPr>
            <p:cNvPr id="615" name="Google Shape;1494;p38"/>
            <p:cNvSpPr/>
            <p:nvPr/>
          </p:nvSpPr>
          <p:spPr>
            <a:xfrm>
              <a:off x="6727680" y="10332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6" name="Google Shape;1495;p38"/>
            <p:cNvSpPr/>
            <p:nvPr/>
          </p:nvSpPr>
          <p:spPr>
            <a:xfrm>
              <a:off x="7070400" y="8136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7" name="Google Shape;1496;p38"/>
            <p:cNvSpPr/>
            <p:nvPr/>
          </p:nvSpPr>
          <p:spPr>
            <a:xfrm>
              <a:off x="7602480" y="24552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8" name="Google Shape;1497;p38"/>
            <p:cNvSpPr/>
            <p:nvPr/>
          </p:nvSpPr>
          <p:spPr>
            <a:xfrm>
              <a:off x="7235280" y="62244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9" name="Google Shape;1498;p38"/>
            <p:cNvSpPr/>
            <p:nvPr/>
          </p:nvSpPr>
          <p:spPr>
            <a:xfrm>
              <a:off x="6933240" y="62136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620" name="Google Shape;1499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6487560" y="-1301040"/>
              <a:ext cx="4197960" cy="3203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21" name="Google Shape;1500;p38"/>
            <p:cNvGrpSpPr/>
            <p:nvPr/>
          </p:nvGrpSpPr>
          <p:grpSpPr>
            <a:xfrm>
              <a:off x="8233200" y="4254480"/>
              <a:ext cx="707760" cy="707400"/>
              <a:chOff x="8233200" y="4254480"/>
              <a:chExt cx="707760" cy="707400"/>
            </a:xfrm>
          </p:grpSpPr>
          <p:sp>
            <p:nvSpPr>
              <p:cNvPr id="622" name="Google Shape;1501;p38"/>
              <p:cNvSpPr/>
              <p:nvPr/>
            </p:nvSpPr>
            <p:spPr>
              <a:xfrm rot="5400000">
                <a:off x="8691840" y="425448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3" name="Google Shape;1502;p38"/>
              <p:cNvSpPr/>
              <p:nvPr/>
            </p:nvSpPr>
            <p:spPr>
              <a:xfrm rot="5400000">
                <a:off x="8615520" y="43308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4" name="Google Shape;1503;p38"/>
              <p:cNvSpPr/>
              <p:nvPr/>
            </p:nvSpPr>
            <p:spPr>
              <a:xfrm rot="5400000">
                <a:off x="8539200" y="4407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5" name="Google Shape;1504;p38"/>
              <p:cNvSpPr/>
              <p:nvPr/>
            </p:nvSpPr>
            <p:spPr>
              <a:xfrm rot="5400000">
                <a:off x="8462520" y="4483440"/>
                <a:ext cx="249120" cy="24876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6" name="Google Shape;1505;p38"/>
              <p:cNvSpPr/>
              <p:nvPr/>
            </p:nvSpPr>
            <p:spPr>
              <a:xfrm rot="5400000">
                <a:off x="8386200" y="4560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7" name="Google Shape;1506;p38"/>
              <p:cNvSpPr/>
              <p:nvPr/>
            </p:nvSpPr>
            <p:spPr>
              <a:xfrm rot="5400000">
                <a:off x="8309880" y="4636800"/>
                <a:ext cx="248760" cy="248760"/>
              </a:xfrm>
              <a:custGeom>
                <a:avLst/>
                <a:gdLst>
                  <a:gd name="textAreaLeft" fmla="*/ 0 w 248760"/>
                  <a:gd name="textAreaRight" fmla="*/ 249480 w 24876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8" name="Google Shape;1507;p38"/>
              <p:cNvSpPr/>
              <p:nvPr/>
            </p:nvSpPr>
            <p:spPr>
              <a:xfrm rot="5400000">
                <a:off x="8233200" y="471276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29" name="Google Shape;1508;p38"/>
            <p:cNvGrpSpPr/>
            <p:nvPr/>
          </p:nvGrpSpPr>
          <p:grpSpPr>
            <a:xfrm>
              <a:off x="8999640" y="3354480"/>
              <a:ext cx="457560" cy="456840"/>
              <a:chOff x="8999640" y="3354480"/>
              <a:chExt cx="457560" cy="456840"/>
            </a:xfrm>
          </p:grpSpPr>
          <p:sp>
            <p:nvSpPr>
              <p:cNvPr id="630" name="Google Shape;1509;p38"/>
              <p:cNvSpPr/>
              <p:nvPr/>
            </p:nvSpPr>
            <p:spPr>
              <a:xfrm rot="5400000">
                <a:off x="9296280" y="335448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1" name="Google Shape;1510;p38"/>
              <p:cNvSpPr/>
              <p:nvPr/>
            </p:nvSpPr>
            <p:spPr>
              <a:xfrm rot="5400000">
                <a:off x="9246960" y="340344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2" name="Google Shape;1511;p38"/>
              <p:cNvSpPr/>
              <p:nvPr/>
            </p:nvSpPr>
            <p:spPr>
              <a:xfrm rot="5400000">
                <a:off x="9197640" y="345312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3" name="Google Shape;1512;p38"/>
              <p:cNvSpPr/>
              <p:nvPr/>
            </p:nvSpPr>
            <p:spPr>
              <a:xfrm rot="5400000">
                <a:off x="9147960" y="3502440"/>
                <a:ext cx="160920" cy="16056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4" name="Google Shape;1513;p38"/>
              <p:cNvSpPr/>
              <p:nvPr/>
            </p:nvSpPr>
            <p:spPr>
              <a:xfrm rot="5400000">
                <a:off x="9098640" y="355176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5" name="Google Shape;1514;p38"/>
              <p:cNvSpPr/>
              <p:nvPr/>
            </p:nvSpPr>
            <p:spPr>
              <a:xfrm rot="5400000">
                <a:off x="9049320" y="3601440"/>
                <a:ext cx="160560" cy="160560"/>
              </a:xfrm>
              <a:custGeom>
                <a:avLst/>
                <a:gdLst>
                  <a:gd name="textAreaLeft" fmla="*/ 0 w 160560"/>
                  <a:gd name="textAreaRight" fmla="*/ 161280 w 16056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6" name="Google Shape;1515;p38"/>
              <p:cNvSpPr/>
              <p:nvPr/>
            </p:nvSpPr>
            <p:spPr>
              <a:xfrm rot="5400000">
                <a:off x="8999640" y="365040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37" name="Google Shape;1516;p38"/>
            <p:cNvGrpSpPr/>
            <p:nvPr/>
          </p:nvGrpSpPr>
          <p:grpSpPr>
            <a:xfrm>
              <a:off x="8146800" y="539640"/>
              <a:ext cx="207360" cy="207360"/>
              <a:chOff x="8146800" y="539640"/>
              <a:chExt cx="207360" cy="207360"/>
            </a:xfrm>
          </p:grpSpPr>
          <p:sp>
            <p:nvSpPr>
              <p:cNvPr id="638" name="Google Shape;1517;p38"/>
              <p:cNvSpPr/>
              <p:nvPr/>
            </p:nvSpPr>
            <p:spPr>
              <a:xfrm>
                <a:off x="8146800" y="53964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9" name="Google Shape;1518;p38"/>
              <p:cNvSpPr/>
              <p:nvPr/>
            </p:nvSpPr>
            <p:spPr>
              <a:xfrm>
                <a:off x="8175960" y="56880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40" name="Google Shape;1519;p38"/>
            <p:cNvGrpSpPr/>
            <p:nvPr/>
          </p:nvGrpSpPr>
          <p:grpSpPr>
            <a:xfrm>
              <a:off x="7554240" y="2467800"/>
              <a:ext cx="207360" cy="207360"/>
              <a:chOff x="7554240" y="2467800"/>
              <a:chExt cx="207360" cy="207360"/>
            </a:xfrm>
          </p:grpSpPr>
          <p:sp>
            <p:nvSpPr>
              <p:cNvPr id="641" name="Google Shape;1520;p38"/>
              <p:cNvSpPr/>
              <p:nvPr/>
            </p:nvSpPr>
            <p:spPr>
              <a:xfrm>
                <a:off x="7554240" y="246780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2" name="Google Shape;1521;p38"/>
              <p:cNvSpPr/>
              <p:nvPr/>
            </p:nvSpPr>
            <p:spPr>
              <a:xfrm>
                <a:off x="7583760" y="249696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643" name="Google Shape;1522;p38"/>
            <p:cNvSpPr/>
            <p:nvPr/>
          </p:nvSpPr>
          <p:spPr>
            <a:xfrm>
              <a:off x="7454520" y="4164120"/>
              <a:ext cx="147240" cy="147240"/>
            </a:xfrm>
            <a:prstGeom prst="ellipse">
              <a:avLst/>
            </a:pr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1840" rIns="9000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44" name="Google Shape;1523;p38"/>
          <p:cNvGrpSpPr/>
          <p:nvPr/>
        </p:nvGrpSpPr>
        <p:grpSpPr>
          <a:xfrm>
            <a:off x="676440" y="3220200"/>
            <a:ext cx="4558680" cy="133560"/>
            <a:chOff x="676440" y="3220200"/>
            <a:chExt cx="4558680" cy="133560"/>
          </a:xfrm>
        </p:grpSpPr>
        <p:sp>
          <p:nvSpPr>
            <p:cNvPr id="645" name="Google Shape;1524;p38"/>
            <p:cNvSpPr/>
            <p:nvPr/>
          </p:nvSpPr>
          <p:spPr>
            <a:xfrm>
              <a:off x="5101560" y="322020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160" rIns="90000" bIns="47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646" name="Google Shape;1525;p38"/>
            <p:cNvCxnSpPr/>
            <p:nvPr/>
          </p:nvCxnSpPr>
          <p:spPr>
            <a:xfrm>
              <a:off x="676440" y="3287160"/>
              <a:ext cx="446364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647" name="Google Shape;1526;p38"/>
            <p:cNvSpPr/>
            <p:nvPr/>
          </p:nvSpPr>
          <p:spPr>
            <a:xfrm>
              <a:off x="5131440" y="325044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2" name="Slika 1" descr="Slika na kojoj se nalazi tekst, mapa&#10;&#10;Opis je automatski generisan">
            <a:extLst>
              <a:ext uri="{FF2B5EF4-FFF2-40B4-BE49-F238E27FC236}">
                <a16:creationId xmlns:a16="http://schemas.microsoft.com/office/drawing/2014/main" id="{518CB268-FA4E-8F71-F8C6-03E2E599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2" y="-2888"/>
            <a:ext cx="8541185" cy="3301687"/>
          </a:xfrm>
          <a:prstGeom prst="rect">
            <a:avLst/>
          </a:prstGeom>
        </p:spPr>
      </p:pic>
      <p:pic>
        <p:nvPicPr>
          <p:cNvPr id="3" name="Slika 2" descr="Slika na kojoj se nalazi tekst, snimak ekrana, mapa, Font&#10;&#10;Opis je automatski generisan">
            <a:extLst>
              <a:ext uri="{FF2B5EF4-FFF2-40B4-BE49-F238E27FC236}">
                <a16:creationId xmlns:a16="http://schemas.microsoft.com/office/drawing/2014/main" id="{8FE373D9-C856-CDE4-B5E7-7BE1EC04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14" y="3319202"/>
            <a:ext cx="1726505" cy="1824495"/>
          </a:xfrm>
          <a:prstGeom prst="rect">
            <a:avLst/>
          </a:prstGeom>
        </p:spPr>
      </p:pic>
      <p:pic>
        <p:nvPicPr>
          <p:cNvPr id="8" name="Slika 7" descr="Slika na kojoj se nalazi cvet, snimak ekrana, tekst, dizajn&#10;&#10;Opis je automatski generisan">
            <a:extLst>
              <a:ext uri="{FF2B5EF4-FFF2-40B4-BE49-F238E27FC236}">
                <a16:creationId xmlns:a16="http://schemas.microsoft.com/office/drawing/2014/main" id="{009D288F-D452-5E71-BA2D-F198C3D84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29" y="3316006"/>
            <a:ext cx="1645476" cy="18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0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4" name="Slika 3" descr="Slika na kojoj se nalazi mapa, tekst, atlas&#10;&#10;Opis je automatski generisan">
            <a:extLst>
              <a:ext uri="{FF2B5EF4-FFF2-40B4-BE49-F238E27FC236}">
                <a16:creationId xmlns:a16="http://schemas.microsoft.com/office/drawing/2014/main" id="{EB587EE6-80FA-E0DD-9FAC-B72411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56" y="442717"/>
            <a:ext cx="7295498" cy="41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9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228600" y="1809720"/>
            <a:ext cx="93718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chemeClr val="dk2"/>
                </a:solidFill>
                <a:latin typeface="IBM Plex Mono"/>
                <a:ea typeface="IBM Plex Mono"/>
              </a:rPr>
              <a:t>Hvala na paznji!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48920" y="20952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 err="1">
                <a:solidFill>
                  <a:schemeClr val="dk2"/>
                </a:solidFill>
                <a:latin typeface="IBM Plex Mono"/>
              </a:rPr>
              <a:t>Koriscene</a:t>
            </a:r>
            <a:r>
              <a:rPr lang="en" sz="3000" b="1" spc="-1" dirty="0">
                <a:solidFill>
                  <a:schemeClr val="dk2"/>
                </a:solidFill>
                <a:latin typeface="IBM Plex Mono"/>
              </a:rPr>
              <a:t> </a:t>
            </a:r>
            <a:r>
              <a:rPr lang="en" sz="3000" b="1" spc="-1" dirty="0" err="1">
                <a:solidFill>
                  <a:schemeClr val="dk2"/>
                </a:solidFill>
                <a:latin typeface="IBM Plex Mono"/>
              </a:rPr>
              <a:t>tehnologije</a:t>
            </a:r>
            <a:endParaRPr lang="en" sz="3000" b="1" strike="noStrike" spc="-1" dirty="0" err="1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2" name="Slika 1" descr="Slika na kojoj se nalazi Font, logotip, clipart, tekst&#10;&#10;Opis je automatski generisan">
            <a:extLst>
              <a:ext uri="{FF2B5EF4-FFF2-40B4-BE49-F238E27FC236}">
                <a16:creationId xmlns:a16="http://schemas.microsoft.com/office/drawing/2014/main" id="{F6F5E463-6EB2-24BE-4C0D-7CCD5D07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5" y="1003648"/>
            <a:ext cx="8099382" cy="31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1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96545" y="-96641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2"/>
                </a:solidFill>
                <a:latin typeface="IBM Plex Mono"/>
              </a:rPr>
              <a:t>Docker desktop</a:t>
            </a:r>
            <a:endParaRPr lang="en" sz="30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396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397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398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9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00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401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cxnSp>
            <p:nvCxnSpPr>
              <p:cNvPr id="402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03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2" name="Slika 1" descr="Slika na kojoj se nalazi tekst, snimak ekrana, Font, dokument&#10;&#10;Opis je automatski generisan">
            <a:extLst>
              <a:ext uri="{FF2B5EF4-FFF2-40B4-BE49-F238E27FC236}">
                <a16:creationId xmlns:a16="http://schemas.microsoft.com/office/drawing/2014/main" id="{7CEBDBA7-952C-6669-0BFD-08FB6D32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70" y="482840"/>
            <a:ext cx="3825397" cy="3653295"/>
          </a:xfrm>
          <a:prstGeom prst="rect">
            <a:avLst/>
          </a:prstGeom>
        </p:spPr>
      </p:pic>
      <p:pic>
        <p:nvPicPr>
          <p:cNvPr id="6" name="Slika 5" descr="Slika na kojoj se nalazi tekst, snimak ekrana, Font, belo&#10;&#10;Opis je automatski generisan">
            <a:extLst>
              <a:ext uri="{FF2B5EF4-FFF2-40B4-BE49-F238E27FC236}">
                <a16:creationId xmlns:a16="http://schemas.microsoft.com/office/drawing/2014/main" id="{72A48CDA-8044-B5AC-D4CF-A96095B0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4" y="4191849"/>
            <a:ext cx="26479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20000" y="1025640"/>
            <a:ext cx="1701720" cy="992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1" strike="noStrike" spc="-1">
                <a:solidFill>
                  <a:schemeClr val="dk2"/>
                </a:solidFill>
                <a:latin typeface="Poppins"/>
                <a:ea typeface="Poppins"/>
              </a:rPr>
              <a:t>01</a:t>
            </a:r>
            <a:endParaRPr lang="en-US" sz="6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720000" y="3252240"/>
            <a:ext cx="5597280" cy="457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3" name="Google Shape;1486;p38"/>
          <p:cNvGrpSpPr/>
          <p:nvPr/>
        </p:nvGrpSpPr>
        <p:grpSpPr>
          <a:xfrm>
            <a:off x="-374400" y="3354480"/>
            <a:ext cx="3921840" cy="2969280"/>
            <a:chOff x="-374400" y="3354480"/>
            <a:chExt cx="3921840" cy="2969280"/>
          </a:xfrm>
        </p:grpSpPr>
        <p:pic>
          <p:nvPicPr>
            <p:cNvPr id="354" name="Google Shape;1487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-374400" y="3354480"/>
              <a:ext cx="3890520" cy="2969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55" name="Google Shape;1488;p38"/>
            <p:cNvGrpSpPr/>
            <p:nvPr/>
          </p:nvGrpSpPr>
          <p:grpSpPr>
            <a:xfrm>
              <a:off x="1853640" y="4445640"/>
              <a:ext cx="1693800" cy="1359360"/>
              <a:chOff x="1853640" y="4445640"/>
              <a:chExt cx="1693800" cy="1359360"/>
            </a:xfrm>
          </p:grpSpPr>
          <p:sp>
            <p:nvSpPr>
              <p:cNvPr id="356" name="Google Shape;1489;p38"/>
              <p:cNvSpPr/>
              <p:nvPr/>
            </p:nvSpPr>
            <p:spPr>
              <a:xfrm>
                <a:off x="2287440" y="4713840"/>
                <a:ext cx="1260000" cy="1091160"/>
              </a:xfrm>
              <a:custGeom>
                <a:avLst/>
                <a:gdLst>
                  <a:gd name="textAreaLeft" fmla="*/ 0 w 1260000"/>
                  <a:gd name="textAreaRight" fmla="*/ 1260720 w 1260000"/>
                  <a:gd name="textAreaTop" fmla="*/ 0 h 1091160"/>
                  <a:gd name="textAreaBottom" fmla="*/ 1091880 h 1091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57" name="Google Shape;1490;p38"/>
              <p:cNvSpPr/>
              <p:nvPr/>
            </p:nvSpPr>
            <p:spPr>
              <a:xfrm>
                <a:off x="2264040" y="44456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58" name="Google Shape;1491;p38"/>
              <p:cNvSpPr/>
              <p:nvPr/>
            </p:nvSpPr>
            <p:spPr>
              <a:xfrm>
                <a:off x="1853640" y="47138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359" name="PlaceHolder 3"/>
          <p:cNvSpPr>
            <a:spLocks noGrp="1"/>
          </p:cNvSpPr>
          <p:nvPr>
            <p:ph type="title"/>
          </p:nvPr>
        </p:nvSpPr>
        <p:spPr>
          <a:xfrm>
            <a:off x="720000" y="2079360"/>
            <a:ext cx="59086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pc="-1" dirty="0">
                <a:solidFill>
                  <a:schemeClr val="dk2"/>
                </a:solidFill>
                <a:latin typeface="IBM Plex Mono"/>
              </a:rPr>
              <a:t>Models</a:t>
            </a:r>
            <a:endParaRPr lang="en" sz="50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360" name="Google Shape;1493;p38"/>
          <p:cNvGrpSpPr/>
          <p:nvPr/>
        </p:nvGrpSpPr>
        <p:grpSpPr>
          <a:xfrm>
            <a:off x="6487560" y="-1301040"/>
            <a:ext cx="4267440" cy="6665040"/>
            <a:chOff x="6487560" y="-1301040"/>
            <a:chExt cx="4267440" cy="6665040"/>
          </a:xfrm>
        </p:grpSpPr>
        <p:sp>
          <p:nvSpPr>
            <p:cNvPr id="361" name="Google Shape;1494;p38"/>
            <p:cNvSpPr/>
            <p:nvPr/>
          </p:nvSpPr>
          <p:spPr>
            <a:xfrm>
              <a:off x="6727680" y="10332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2" name="Google Shape;1495;p38"/>
            <p:cNvSpPr/>
            <p:nvPr/>
          </p:nvSpPr>
          <p:spPr>
            <a:xfrm>
              <a:off x="7070400" y="8136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3" name="Google Shape;1496;p38"/>
            <p:cNvSpPr/>
            <p:nvPr/>
          </p:nvSpPr>
          <p:spPr>
            <a:xfrm>
              <a:off x="7602480" y="24552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4" name="Google Shape;1497;p38"/>
            <p:cNvSpPr/>
            <p:nvPr/>
          </p:nvSpPr>
          <p:spPr>
            <a:xfrm>
              <a:off x="7235280" y="62244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5" name="Google Shape;1498;p38"/>
            <p:cNvSpPr/>
            <p:nvPr/>
          </p:nvSpPr>
          <p:spPr>
            <a:xfrm>
              <a:off x="6933240" y="62136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366" name="Google Shape;1499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6487560" y="-1301040"/>
              <a:ext cx="4197960" cy="3203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67" name="Google Shape;1500;p38"/>
            <p:cNvGrpSpPr/>
            <p:nvPr/>
          </p:nvGrpSpPr>
          <p:grpSpPr>
            <a:xfrm>
              <a:off x="8233200" y="4254480"/>
              <a:ext cx="707760" cy="707400"/>
              <a:chOff x="8233200" y="4254480"/>
              <a:chExt cx="707760" cy="707400"/>
            </a:xfrm>
          </p:grpSpPr>
          <p:sp>
            <p:nvSpPr>
              <p:cNvPr id="368" name="Google Shape;1501;p38"/>
              <p:cNvSpPr/>
              <p:nvPr/>
            </p:nvSpPr>
            <p:spPr>
              <a:xfrm rot="5400000">
                <a:off x="8691840" y="425448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69" name="Google Shape;1502;p38"/>
              <p:cNvSpPr/>
              <p:nvPr/>
            </p:nvSpPr>
            <p:spPr>
              <a:xfrm rot="5400000">
                <a:off x="8615520" y="43308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0" name="Google Shape;1503;p38"/>
              <p:cNvSpPr/>
              <p:nvPr/>
            </p:nvSpPr>
            <p:spPr>
              <a:xfrm rot="5400000">
                <a:off x="8539200" y="4407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1" name="Google Shape;1504;p38"/>
              <p:cNvSpPr/>
              <p:nvPr/>
            </p:nvSpPr>
            <p:spPr>
              <a:xfrm rot="5400000">
                <a:off x="8462520" y="4483440"/>
                <a:ext cx="249120" cy="24876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2" name="Google Shape;1505;p38"/>
              <p:cNvSpPr/>
              <p:nvPr/>
            </p:nvSpPr>
            <p:spPr>
              <a:xfrm rot="5400000">
                <a:off x="8386200" y="4560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3" name="Google Shape;1506;p38"/>
              <p:cNvSpPr/>
              <p:nvPr/>
            </p:nvSpPr>
            <p:spPr>
              <a:xfrm rot="5400000">
                <a:off x="8309880" y="4636800"/>
                <a:ext cx="248760" cy="248760"/>
              </a:xfrm>
              <a:custGeom>
                <a:avLst/>
                <a:gdLst>
                  <a:gd name="textAreaLeft" fmla="*/ 0 w 248760"/>
                  <a:gd name="textAreaRight" fmla="*/ 249480 w 24876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4" name="Google Shape;1507;p38"/>
              <p:cNvSpPr/>
              <p:nvPr/>
            </p:nvSpPr>
            <p:spPr>
              <a:xfrm rot="5400000">
                <a:off x="8233200" y="471276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75" name="Google Shape;1508;p38"/>
            <p:cNvGrpSpPr/>
            <p:nvPr/>
          </p:nvGrpSpPr>
          <p:grpSpPr>
            <a:xfrm>
              <a:off x="8999640" y="3354480"/>
              <a:ext cx="457560" cy="456840"/>
              <a:chOff x="8999640" y="3354480"/>
              <a:chExt cx="457560" cy="456840"/>
            </a:xfrm>
          </p:grpSpPr>
          <p:sp>
            <p:nvSpPr>
              <p:cNvPr id="376" name="Google Shape;1509;p38"/>
              <p:cNvSpPr/>
              <p:nvPr/>
            </p:nvSpPr>
            <p:spPr>
              <a:xfrm rot="5400000">
                <a:off x="9296280" y="335448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7" name="Google Shape;1510;p38"/>
              <p:cNvSpPr/>
              <p:nvPr/>
            </p:nvSpPr>
            <p:spPr>
              <a:xfrm rot="5400000">
                <a:off x="9246960" y="340344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8" name="Google Shape;1511;p38"/>
              <p:cNvSpPr/>
              <p:nvPr/>
            </p:nvSpPr>
            <p:spPr>
              <a:xfrm rot="5400000">
                <a:off x="9197640" y="345312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9" name="Google Shape;1512;p38"/>
              <p:cNvSpPr/>
              <p:nvPr/>
            </p:nvSpPr>
            <p:spPr>
              <a:xfrm rot="5400000">
                <a:off x="9147960" y="3502440"/>
                <a:ext cx="160920" cy="16056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0" name="Google Shape;1513;p38"/>
              <p:cNvSpPr/>
              <p:nvPr/>
            </p:nvSpPr>
            <p:spPr>
              <a:xfrm rot="5400000">
                <a:off x="9098640" y="355176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1" name="Google Shape;1514;p38"/>
              <p:cNvSpPr/>
              <p:nvPr/>
            </p:nvSpPr>
            <p:spPr>
              <a:xfrm rot="5400000">
                <a:off x="9049320" y="3601440"/>
                <a:ext cx="160560" cy="160560"/>
              </a:xfrm>
              <a:custGeom>
                <a:avLst/>
                <a:gdLst>
                  <a:gd name="textAreaLeft" fmla="*/ 0 w 160560"/>
                  <a:gd name="textAreaRight" fmla="*/ 161280 w 16056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2" name="Google Shape;1515;p38"/>
              <p:cNvSpPr/>
              <p:nvPr/>
            </p:nvSpPr>
            <p:spPr>
              <a:xfrm rot="5400000">
                <a:off x="8999640" y="365040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83" name="Google Shape;1516;p38"/>
            <p:cNvGrpSpPr/>
            <p:nvPr/>
          </p:nvGrpSpPr>
          <p:grpSpPr>
            <a:xfrm>
              <a:off x="8146800" y="539640"/>
              <a:ext cx="207360" cy="207360"/>
              <a:chOff x="8146800" y="539640"/>
              <a:chExt cx="207360" cy="207360"/>
            </a:xfrm>
          </p:grpSpPr>
          <p:sp>
            <p:nvSpPr>
              <p:cNvPr id="384" name="Google Shape;1517;p38"/>
              <p:cNvSpPr/>
              <p:nvPr/>
            </p:nvSpPr>
            <p:spPr>
              <a:xfrm>
                <a:off x="8146800" y="53964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5" name="Google Shape;1518;p38"/>
              <p:cNvSpPr/>
              <p:nvPr/>
            </p:nvSpPr>
            <p:spPr>
              <a:xfrm>
                <a:off x="8175960" y="56880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86" name="Google Shape;1519;p38"/>
            <p:cNvGrpSpPr/>
            <p:nvPr/>
          </p:nvGrpSpPr>
          <p:grpSpPr>
            <a:xfrm>
              <a:off x="7554240" y="2467800"/>
              <a:ext cx="207360" cy="207360"/>
              <a:chOff x="7554240" y="2467800"/>
              <a:chExt cx="207360" cy="207360"/>
            </a:xfrm>
          </p:grpSpPr>
          <p:sp>
            <p:nvSpPr>
              <p:cNvPr id="387" name="Google Shape;1520;p38"/>
              <p:cNvSpPr/>
              <p:nvPr/>
            </p:nvSpPr>
            <p:spPr>
              <a:xfrm>
                <a:off x="7554240" y="246780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8" name="Google Shape;1521;p38"/>
              <p:cNvSpPr/>
              <p:nvPr/>
            </p:nvSpPr>
            <p:spPr>
              <a:xfrm>
                <a:off x="7583760" y="249696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389" name="Google Shape;1522;p38"/>
            <p:cNvSpPr/>
            <p:nvPr/>
          </p:nvSpPr>
          <p:spPr>
            <a:xfrm>
              <a:off x="7454520" y="4164120"/>
              <a:ext cx="147240" cy="147240"/>
            </a:xfrm>
            <a:prstGeom prst="ellipse">
              <a:avLst/>
            </a:pr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1840" rIns="9000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90" name="Google Shape;1523;p38"/>
          <p:cNvGrpSpPr/>
          <p:nvPr/>
        </p:nvGrpSpPr>
        <p:grpSpPr>
          <a:xfrm>
            <a:off x="676440" y="3220200"/>
            <a:ext cx="4558680" cy="133560"/>
            <a:chOff x="676440" y="3220200"/>
            <a:chExt cx="4558680" cy="133560"/>
          </a:xfrm>
        </p:grpSpPr>
        <p:sp>
          <p:nvSpPr>
            <p:cNvPr id="391" name="Google Shape;1524;p38"/>
            <p:cNvSpPr/>
            <p:nvPr/>
          </p:nvSpPr>
          <p:spPr>
            <a:xfrm>
              <a:off x="5101560" y="322020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160" rIns="90000" bIns="47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392" name="Google Shape;1525;p38"/>
            <p:cNvCxnSpPr/>
            <p:nvPr/>
          </p:nvCxnSpPr>
          <p:spPr>
            <a:xfrm>
              <a:off x="676440" y="3287160"/>
              <a:ext cx="446364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393" name="Google Shape;1526;p38"/>
            <p:cNvSpPr/>
            <p:nvPr/>
          </p:nvSpPr>
          <p:spPr>
            <a:xfrm>
              <a:off x="5131440" y="325044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nalazi tekst, Font, snimak ekrana, linija&#10;&#10;Opis je automatski generisan">
            <a:extLst>
              <a:ext uri="{FF2B5EF4-FFF2-40B4-BE49-F238E27FC236}">
                <a16:creationId xmlns:a16="http://schemas.microsoft.com/office/drawing/2014/main" id="{38B9EE55-F9B5-0B9C-F92C-54220A54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87" y="1392356"/>
            <a:ext cx="4057650" cy="523875"/>
          </a:xfrm>
          <a:prstGeom prst="rect">
            <a:avLst/>
          </a:prstGeom>
        </p:spPr>
      </p:pic>
      <p:sp>
        <p:nvSpPr>
          <p:cNvPr id="4" name="Okvir za tekst 3">
            <a:extLst>
              <a:ext uri="{FF2B5EF4-FFF2-40B4-BE49-F238E27FC236}">
                <a16:creationId xmlns:a16="http://schemas.microsoft.com/office/drawing/2014/main" id="{9C823780-BD21-41D0-88F6-8F30B9F0CEDC}"/>
              </a:ext>
            </a:extLst>
          </p:cNvPr>
          <p:cNvSpPr txBox="1"/>
          <p:nvPr/>
        </p:nvSpPr>
        <p:spPr>
          <a:xfrm>
            <a:off x="231620" y="185859"/>
            <a:ext cx="84425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err="1"/>
              <a:t>Podaci</a:t>
            </a:r>
            <a:r>
              <a:rPr lang="en-US" dirty="0"/>
              <a:t> za </a:t>
            </a:r>
            <a:r>
              <a:rPr lang="en-US" err="1"/>
              <a:t>treniranje</a:t>
            </a:r>
            <a:r>
              <a:rPr lang="en-US" dirty="0"/>
              <a:t> </a:t>
            </a:r>
            <a:r>
              <a:rPr lang="en-US" err="1"/>
              <a:t>modela</a:t>
            </a:r>
            <a:r>
              <a:rPr lang="en-US" dirty="0"/>
              <a:t> </a:t>
            </a:r>
            <a:r>
              <a:rPr lang="en-US" err="1"/>
              <a:t>su</a:t>
            </a:r>
            <a:r>
              <a:rPr lang="en-US" dirty="0"/>
              <a:t> </a:t>
            </a:r>
            <a:r>
              <a:rPr lang="en-US" err="1"/>
              <a:t>smesteni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namenode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err="1">
                <a:solidFill>
                  <a:schemeClr val="tx2"/>
                </a:solidFill>
              </a:rPr>
              <a:t>dir</a:t>
            </a:r>
            <a:r>
              <a:rPr lang="en-US" dirty="0">
                <a:solidFill>
                  <a:schemeClr val="tx2"/>
                </a:solidFill>
              </a:rPr>
              <a:t>/data.csv</a:t>
            </a:r>
            <a:r>
              <a:rPr lang="en-US" dirty="0"/>
              <a:t>) </a:t>
            </a:r>
            <a:endParaRPr lang="sr-Latn-RS"/>
          </a:p>
          <a:p>
            <a:pPr algn="just"/>
            <a:endParaRPr lang="en-US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err="1"/>
              <a:t>Modeli</a:t>
            </a:r>
            <a:r>
              <a:rPr lang="en-US" dirty="0"/>
              <a:t> </a:t>
            </a:r>
            <a:r>
              <a:rPr lang="en-US" err="1"/>
              <a:t>citaju</a:t>
            </a:r>
            <a:r>
              <a:rPr lang="en-US" dirty="0"/>
              <a:t> </a:t>
            </a:r>
            <a:r>
              <a:rPr lang="en-US" err="1"/>
              <a:t>podatke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 dirty="0"/>
              <a:t> </a:t>
            </a:r>
            <a:r>
              <a:rPr lang="en-US" err="1"/>
              <a:t>namenoda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zatim</a:t>
            </a:r>
            <a:r>
              <a:rPr lang="en-US" dirty="0"/>
              <a:t> se </a:t>
            </a:r>
            <a:r>
              <a:rPr lang="en-US" err="1"/>
              <a:t>gotovi</a:t>
            </a:r>
            <a:r>
              <a:rPr lang="en-US" dirty="0"/>
              <a:t>, </a:t>
            </a:r>
            <a:r>
              <a:rPr lang="en-US" err="1"/>
              <a:t>istrenirani</a:t>
            </a:r>
            <a:r>
              <a:rPr lang="en-US" dirty="0"/>
              <a:t> </a:t>
            </a:r>
            <a:r>
              <a:rPr lang="en-US" err="1"/>
              <a:t>modeli</a:t>
            </a:r>
            <a:r>
              <a:rPr lang="en-US" dirty="0"/>
              <a:t> </a:t>
            </a:r>
            <a:r>
              <a:rPr lang="en-US" err="1"/>
              <a:t>smestaju</a:t>
            </a:r>
            <a:r>
              <a:rPr lang="en-US" dirty="0"/>
              <a:t> </a:t>
            </a:r>
            <a:r>
              <a:rPr lang="en-US" err="1"/>
              <a:t>nazad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namenode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/models/</a:t>
            </a:r>
            <a:r>
              <a:rPr lang="en-US" err="1">
                <a:solidFill>
                  <a:schemeClr val="tx2"/>
                </a:solidFill>
              </a:rPr>
              <a:t>kmeans_model</a:t>
            </a:r>
            <a:r>
              <a:rPr lang="en-US" dirty="0"/>
              <a:t> I </a:t>
            </a:r>
            <a:r>
              <a:rPr lang="en-US" dirty="0">
                <a:solidFill>
                  <a:schemeClr val="tx2"/>
                </a:solidFill>
              </a:rPr>
              <a:t>models/</a:t>
            </a:r>
            <a:r>
              <a:rPr lang="en-US" err="1">
                <a:solidFill>
                  <a:schemeClr val="tx2"/>
                </a:solidFill>
              </a:rPr>
              <a:t>lr_model</a:t>
            </a:r>
            <a:r>
              <a:rPr lang="en-US" dirty="0"/>
              <a:t>)</a:t>
            </a:r>
            <a:endParaRPr lang="en-US" dirty="0" err="1">
              <a:cs typeface="Arial"/>
            </a:endParaRP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D0D5FF69-03EC-D337-236F-B28665910F9B}"/>
              </a:ext>
            </a:extLst>
          </p:cNvPr>
          <p:cNvSpPr txBox="1"/>
          <p:nvPr/>
        </p:nvSpPr>
        <p:spPr>
          <a:xfrm>
            <a:off x="315685" y="1907721"/>
            <a:ext cx="579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Podaci</a:t>
            </a:r>
            <a:r>
              <a:rPr lang="en-US" dirty="0"/>
              <a:t> se dele </a:t>
            </a:r>
            <a:r>
              <a:rPr lang="en-US" dirty="0" err="1"/>
              <a:t>na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2F33C1C-9E44-0467-4621-0D542476D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897" y="1979159"/>
            <a:ext cx="3562350" cy="314325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A4CD1525-8AEF-08B8-9732-BF345D16E075}"/>
              </a:ext>
            </a:extLst>
          </p:cNvPr>
          <p:cNvSpPr txBox="1"/>
          <p:nvPr/>
        </p:nvSpPr>
        <p:spPr>
          <a:xfrm>
            <a:off x="315685" y="2295525"/>
            <a:ext cx="892084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Za K-Means </a:t>
            </a:r>
            <a:r>
              <a:rPr lang="en-US" b="1" err="1">
                <a:solidFill>
                  <a:schemeClr val="tx2"/>
                </a:solidFill>
              </a:rPr>
              <a:t>klasterovanje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endParaRPr lang="sr-Latn-RS" dirty="0">
              <a:solidFill>
                <a:schemeClr val="tx2"/>
              </a:solidFill>
            </a:endParaRPr>
          </a:p>
          <a:p>
            <a:pPr marL="228600" lvl="1" indent="-228600">
              <a:buFont typeface=""/>
              <a:buChar char="•"/>
            </a:pPr>
            <a:r>
              <a:rPr lang="en-US" err="1"/>
              <a:t>Koristimo</a:t>
            </a:r>
            <a:r>
              <a:rPr lang="en-US" dirty="0"/>
              <a:t> </a:t>
            </a:r>
            <a:r>
              <a:rPr lang="en-US" err="1"/>
              <a:t>vehicle_x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vehicle_y</a:t>
            </a:r>
            <a:r>
              <a:rPr lang="en-US" dirty="0"/>
              <a:t> (</a:t>
            </a:r>
            <a:r>
              <a:rPr lang="en-US" err="1"/>
              <a:t>koordinate</a:t>
            </a:r>
            <a:r>
              <a:rPr lang="en-US" dirty="0"/>
              <a:t> </a:t>
            </a:r>
            <a:r>
              <a:rPr lang="en-US" err="1"/>
              <a:t>vozila</a:t>
            </a:r>
            <a:r>
              <a:rPr lang="en-US" dirty="0"/>
              <a:t>) </a:t>
            </a:r>
            <a:r>
              <a:rPr lang="en-US" err="1"/>
              <a:t>kako</a:t>
            </a:r>
            <a:r>
              <a:rPr lang="en-US" dirty="0"/>
              <a:t> </a:t>
            </a:r>
            <a:r>
              <a:rPr lang="en-US" err="1"/>
              <a:t>bismo</a:t>
            </a:r>
            <a:r>
              <a:rPr lang="en-US" dirty="0"/>
              <a:t> </a:t>
            </a:r>
            <a:r>
              <a:rPr lang="en-US" err="1"/>
              <a:t>identifikovali</a:t>
            </a:r>
            <a:r>
              <a:rPr lang="en-US" dirty="0"/>
              <a:t> </a:t>
            </a:r>
            <a:r>
              <a:rPr lang="en-US" err="1"/>
              <a:t>klastere</a:t>
            </a:r>
            <a:r>
              <a:rPr lang="en-US" dirty="0"/>
              <a:t> </a:t>
            </a:r>
            <a:r>
              <a:rPr lang="en-US" err="1"/>
              <a:t>zagušenja</a:t>
            </a:r>
            <a:r>
              <a:rPr lang="en-US" dirty="0"/>
              <a:t> u </a:t>
            </a:r>
            <a:r>
              <a:rPr lang="en-US" err="1"/>
              <a:t>gradu</a:t>
            </a:r>
            <a:r>
              <a:rPr lang="en-US" dirty="0"/>
              <a:t>. Ove </a:t>
            </a:r>
            <a:r>
              <a:rPr lang="en-US" err="1"/>
              <a:t>kolone</a:t>
            </a:r>
            <a:r>
              <a:rPr lang="en-US" dirty="0"/>
              <a:t> se </a:t>
            </a:r>
            <a:r>
              <a:rPr lang="en-US" err="1"/>
              <a:t>kombinuju</a:t>
            </a:r>
            <a:r>
              <a:rPr lang="en-US" dirty="0"/>
              <a:t> u </a:t>
            </a:r>
            <a:r>
              <a:rPr lang="en-US" err="1"/>
              <a:t>novu</a:t>
            </a:r>
            <a:r>
              <a:rPr lang="en-US" dirty="0"/>
              <a:t> </a:t>
            </a:r>
            <a:r>
              <a:rPr lang="en-US" err="1"/>
              <a:t>kolonu</a:t>
            </a:r>
            <a:r>
              <a:rPr lang="en-US" dirty="0"/>
              <a:t> </a:t>
            </a:r>
            <a:r>
              <a:rPr lang="en-US" err="1">
                <a:solidFill>
                  <a:schemeClr val="tx2"/>
                </a:solidFill>
              </a:rPr>
              <a:t>fcd_features</a:t>
            </a:r>
            <a:r>
              <a:rPr lang="en-US" dirty="0"/>
              <a:t>, </a:t>
            </a:r>
            <a:r>
              <a:rPr lang="en-US" err="1"/>
              <a:t>koja</a:t>
            </a:r>
            <a:r>
              <a:rPr lang="en-US" dirty="0"/>
              <a:t> </a:t>
            </a:r>
            <a:r>
              <a:rPr lang="en-US" err="1"/>
              <a:t>predstavlja</a:t>
            </a:r>
            <a:r>
              <a:rPr lang="en-US" dirty="0"/>
              <a:t> </a:t>
            </a:r>
            <a:r>
              <a:rPr lang="en-US" err="1"/>
              <a:t>ulaz</a:t>
            </a:r>
            <a:r>
              <a:rPr lang="en-US" dirty="0"/>
              <a:t> za K-Means </a:t>
            </a:r>
            <a:r>
              <a:rPr lang="en-US" err="1"/>
              <a:t>algoritam</a:t>
            </a:r>
            <a:r>
              <a:rPr lang="en-US" dirty="0"/>
              <a:t>.</a:t>
            </a:r>
            <a:endParaRPr lang="en-US">
              <a:cs typeface="Arial"/>
            </a:endParaRPr>
          </a:p>
          <a:p>
            <a:pPr marL="0" lvl="1"/>
            <a:endParaRPr lang="en-US" dirty="0">
              <a:cs typeface="Arial"/>
            </a:endParaRPr>
          </a:p>
          <a:p>
            <a:r>
              <a:rPr lang="en-US" b="1" dirty="0">
                <a:solidFill>
                  <a:schemeClr val="tx2"/>
                </a:solidFill>
              </a:rPr>
              <a:t>Za Linear Regression:</a:t>
            </a:r>
            <a:endParaRPr lang="en-US" b="1" dirty="0">
              <a:solidFill>
                <a:schemeClr val="tx2"/>
              </a:solidFill>
              <a:cs typeface="Arial"/>
            </a:endParaRPr>
          </a:p>
          <a:p>
            <a:pPr marL="228600" lvl="1" indent="-228600">
              <a:buFont typeface=""/>
              <a:buChar char="•"/>
            </a:pP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vehicle_fuel</a:t>
            </a:r>
            <a:r>
              <a:rPr lang="en-US" dirty="0"/>
              <a:t>, </a:t>
            </a:r>
            <a:r>
              <a:rPr lang="en-US" dirty="0" err="1"/>
              <a:t>vehicle_speed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vehicle_noise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predvideli</a:t>
            </a:r>
            <a:r>
              <a:rPr lang="en-US" dirty="0"/>
              <a:t> </a:t>
            </a:r>
            <a:r>
              <a:rPr lang="en-US" dirty="0" err="1"/>
              <a:t>emisiju</a:t>
            </a:r>
            <a:r>
              <a:rPr lang="en-US" dirty="0"/>
              <a:t> </a:t>
            </a:r>
            <a:r>
              <a:rPr lang="en-US" dirty="0" err="1"/>
              <a:t>zagadjivaca</a:t>
            </a:r>
            <a:r>
              <a:rPr lang="en-US" dirty="0"/>
              <a:t> (</a:t>
            </a:r>
            <a:r>
              <a:rPr lang="en-US" dirty="0" err="1"/>
              <a:t>vehicle_NOx</a:t>
            </a:r>
            <a:r>
              <a:rPr lang="en-US" dirty="0"/>
              <a:t>). Ove </a:t>
            </a:r>
            <a:r>
              <a:rPr lang="en-US" dirty="0" err="1"/>
              <a:t>kolone</a:t>
            </a:r>
            <a:r>
              <a:rPr lang="en-US" dirty="0"/>
              <a:t> se </a:t>
            </a:r>
            <a:r>
              <a:rPr lang="en-US" dirty="0" err="1"/>
              <a:t>kombinuju</a:t>
            </a:r>
            <a:r>
              <a:rPr lang="en-US" dirty="0"/>
              <a:t> u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kolonu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regression_features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ulaz</a:t>
            </a:r>
            <a:r>
              <a:rPr lang="en-US" dirty="0"/>
              <a:t> za Linear Regression model.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95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04920" y="52761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1" spc="-1" dirty="0" err="1">
                <a:solidFill>
                  <a:schemeClr val="dk2"/>
                </a:solidFill>
                <a:latin typeface="IBM Plex Mono"/>
              </a:rPr>
              <a:t>Klasterovanje</a:t>
            </a:r>
            <a:br>
              <a:rPr lang="en-US" sz="3000" b="1" spc="-1" dirty="0">
                <a:solidFill>
                  <a:schemeClr val="dk2"/>
                </a:solidFill>
                <a:latin typeface="IBM Plex Mono"/>
              </a:rPr>
            </a:br>
            <a:r>
              <a:rPr lang="en-US" sz="2400" spc="-1" dirty="0">
                <a:solidFill>
                  <a:schemeClr val="dk2"/>
                </a:solidFill>
                <a:latin typeface="IBM Plex Mono"/>
              </a:rPr>
              <a:t>K-Means</a:t>
            </a:r>
            <a:r>
              <a:rPr lang="en-US" sz="2000" spc="-1" dirty="0">
                <a:solidFill>
                  <a:schemeClr val="dk2"/>
                </a:solidFill>
                <a:latin typeface="IBM Plex Mono"/>
              </a:rPr>
              <a:t>  </a:t>
            </a:r>
            <a:endParaRPr lang="en-US" sz="2000" strike="noStrike" spc="-1" dirty="0">
              <a:solidFill>
                <a:schemeClr val="dk2"/>
              </a:solidFill>
              <a:latin typeface="Arial"/>
              <a:cs typeface="Arial"/>
            </a:endParaRPr>
          </a:p>
        </p:txBody>
      </p:sp>
      <p:pic>
        <p:nvPicPr>
          <p:cNvPr id="3" name="Slika 2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DE9405BB-A042-10BA-2FD2-DE09CB52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1170895"/>
            <a:ext cx="7534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04920" y="52761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1" spc="-1" err="1">
                <a:solidFill>
                  <a:schemeClr val="tx2"/>
                </a:solidFill>
                <a:latin typeface="IBM Plex Mono"/>
              </a:rPr>
              <a:t>Regresija</a:t>
            </a:r>
            <a:br>
              <a:rPr lang="en-US" sz="3000" b="1" spc="-1" dirty="0">
                <a:solidFill>
                  <a:schemeClr val="dk2"/>
                </a:solidFill>
                <a:latin typeface="IBM Plex Mono"/>
              </a:rPr>
            </a:br>
            <a:r>
              <a:rPr lang="en-US" sz="2400" spc="-1" dirty="0">
                <a:solidFill>
                  <a:schemeClr val="tx2"/>
                </a:solidFill>
                <a:latin typeface="IBM Plex Mono"/>
              </a:rPr>
              <a:t>Linear Regression</a:t>
            </a:r>
            <a:endParaRPr lang="en-US" sz="2400" strike="noStrike" spc="-1" dirty="0">
              <a:solidFill>
                <a:schemeClr val="tx2"/>
              </a:solidFill>
              <a:latin typeface="IBM Plex Mono"/>
              <a:cs typeface="Arial"/>
            </a:endParaRPr>
          </a:p>
        </p:txBody>
      </p:sp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3CEEBCAB-7614-8DE6-944E-3A28CEA8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1150484"/>
            <a:ext cx="80867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6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04920" y="52761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1" spc="-1" dirty="0" err="1">
                <a:solidFill>
                  <a:schemeClr val="tx2"/>
                </a:solidFill>
                <a:latin typeface="IBM Plex Mono"/>
              </a:rPr>
              <a:t>Rezultati</a:t>
            </a:r>
            <a:endParaRPr lang="en-US" sz="3000" b="1" strike="noStrike" spc="-1" dirty="0" err="1">
              <a:latin typeface="IBM Plex Mono"/>
            </a:endParaRPr>
          </a:p>
        </p:txBody>
      </p:sp>
      <p:pic>
        <p:nvPicPr>
          <p:cNvPr id="2" name="Slika 1">
            <a:extLst>
              <a:ext uri="{FF2B5EF4-FFF2-40B4-BE49-F238E27FC236}">
                <a16:creationId xmlns:a16="http://schemas.microsoft.com/office/drawing/2014/main" id="{9B044C83-CEB7-30F6-F61B-FE344F84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54" y="747032"/>
            <a:ext cx="4800600" cy="438150"/>
          </a:xfrm>
          <a:prstGeom prst="rect">
            <a:avLst/>
          </a:prstGeom>
        </p:spPr>
      </p:pic>
      <p:pic>
        <p:nvPicPr>
          <p:cNvPr id="3" name="Slika 2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C77452FD-4DA6-269F-FE20-9AF0884A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35" y="1285469"/>
            <a:ext cx="8069036" cy="29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2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720000" y="1025640"/>
            <a:ext cx="1701720" cy="992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1" strike="noStrike" spc="-1">
                <a:solidFill>
                  <a:schemeClr val="dk2"/>
                </a:solidFill>
                <a:latin typeface="Poppins"/>
                <a:ea typeface="Poppins"/>
              </a:rPr>
              <a:t>02</a:t>
            </a:r>
            <a:endParaRPr lang="en-US" sz="6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subTitle"/>
          </p:nvPr>
        </p:nvSpPr>
        <p:spPr>
          <a:xfrm>
            <a:off x="720000" y="3252240"/>
            <a:ext cx="5597280" cy="457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3" name="Google Shape;1486;p38"/>
          <p:cNvGrpSpPr/>
          <p:nvPr/>
        </p:nvGrpSpPr>
        <p:grpSpPr>
          <a:xfrm>
            <a:off x="-374400" y="3354480"/>
            <a:ext cx="3921840" cy="2969280"/>
            <a:chOff x="-374400" y="3354480"/>
            <a:chExt cx="3921840" cy="2969280"/>
          </a:xfrm>
        </p:grpSpPr>
        <p:pic>
          <p:nvPicPr>
            <p:cNvPr id="494" name="Google Shape;1487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-374400" y="3354480"/>
              <a:ext cx="3890520" cy="2969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95" name="Google Shape;1488;p38"/>
            <p:cNvGrpSpPr/>
            <p:nvPr/>
          </p:nvGrpSpPr>
          <p:grpSpPr>
            <a:xfrm>
              <a:off x="1853640" y="4445640"/>
              <a:ext cx="1693800" cy="1359360"/>
              <a:chOff x="1853640" y="4445640"/>
              <a:chExt cx="1693800" cy="1359360"/>
            </a:xfrm>
          </p:grpSpPr>
          <p:sp>
            <p:nvSpPr>
              <p:cNvPr id="496" name="Google Shape;1489;p38"/>
              <p:cNvSpPr/>
              <p:nvPr/>
            </p:nvSpPr>
            <p:spPr>
              <a:xfrm>
                <a:off x="2287440" y="4713840"/>
                <a:ext cx="1260000" cy="1091160"/>
              </a:xfrm>
              <a:custGeom>
                <a:avLst/>
                <a:gdLst>
                  <a:gd name="textAreaLeft" fmla="*/ 0 w 1260000"/>
                  <a:gd name="textAreaRight" fmla="*/ 1260720 w 1260000"/>
                  <a:gd name="textAreaTop" fmla="*/ 0 h 1091160"/>
                  <a:gd name="textAreaBottom" fmla="*/ 1091880 h 1091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7" name="Google Shape;1490;p38"/>
              <p:cNvSpPr/>
              <p:nvPr/>
            </p:nvSpPr>
            <p:spPr>
              <a:xfrm>
                <a:off x="2264040" y="44456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8" name="Google Shape;1491;p38"/>
              <p:cNvSpPr/>
              <p:nvPr/>
            </p:nvSpPr>
            <p:spPr>
              <a:xfrm>
                <a:off x="1853640" y="4713840"/>
                <a:ext cx="900000" cy="779400"/>
              </a:xfrm>
              <a:custGeom>
                <a:avLst/>
                <a:gdLst>
                  <a:gd name="textAreaLeft" fmla="*/ 0 w 900000"/>
                  <a:gd name="textAreaRight" fmla="*/ 900720 w 900000"/>
                  <a:gd name="textAreaTop" fmla="*/ 0 h 779400"/>
                  <a:gd name="textAreaBottom" fmla="*/ 780120 h 7794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499" name="PlaceHolder 3"/>
          <p:cNvSpPr>
            <a:spLocks noGrp="1"/>
          </p:cNvSpPr>
          <p:nvPr>
            <p:ph type="title"/>
          </p:nvPr>
        </p:nvSpPr>
        <p:spPr>
          <a:xfrm>
            <a:off x="720000" y="2079360"/>
            <a:ext cx="59086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pc="-1" dirty="0">
                <a:solidFill>
                  <a:schemeClr val="dk2"/>
                </a:solidFill>
                <a:latin typeface="IBM Plex Mono"/>
              </a:rPr>
              <a:t>Producer</a:t>
            </a:r>
            <a:endParaRPr lang="en" sz="50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grpSp>
        <p:nvGrpSpPr>
          <p:cNvPr id="500" name="Google Shape;1493;p38"/>
          <p:cNvGrpSpPr/>
          <p:nvPr/>
        </p:nvGrpSpPr>
        <p:grpSpPr>
          <a:xfrm>
            <a:off x="6487560" y="-1301040"/>
            <a:ext cx="4267440" cy="6665040"/>
            <a:chOff x="6487560" y="-1301040"/>
            <a:chExt cx="4267440" cy="6665040"/>
          </a:xfrm>
        </p:grpSpPr>
        <p:sp>
          <p:nvSpPr>
            <p:cNvPr id="501" name="Google Shape;1494;p38"/>
            <p:cNvSpPr/>
            <p:nvPr/>
          </p:nvSpPr>
          <p:spPr>
            <a:xfrm>
              <a:off x="6727680" y="10332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2" name="Google Shape;1495;p38"/>
            <p:cNvSpPr/>
            <p:nvPr/>
          </p:nvSpPr>
          <p:spPr>
            <a:xfrm>
              <a:off x="7070400" y="8136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3" name="Google Shape;1496;p38"/>
            <p:cNvSpPr/>
            <p:nvPr/>
          </p:nvSpPr>
          <p:spPr>
            <a:xfrm>
              <a:off x="7602480" y="24552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4" name="Google Shape;1497;p38"/>
            <p:cNvSpPr/>
            <p:nvPr/>
          </p:nvSpPr>
          <p:spPr>
            <a:xfrm>
              <a:off x="7235280" y="62244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5" name="Google Shape;1498;p38"/>
            <p:cNvSpPr/>
            <p:nvPr/>
          </p:nvSpPr>
          <p:spPr>
            <a:xfrm>
              <a:off x="6933240" y="621360"/>
              <a:ext cx="1859760" cy="4594680"/>
            </a:xfrm>
            <a:custGeom>
              <a:avLst/>
              <a:gdLst>
                <a:gd name="textAreaLeft" fmla="*/ 0 w 1859760"/>
                <a:gd name="textAreaRight" fmla="*/ 1860480 w 1859760"/>
                <a:gd name="textAreaTop" fmla="*/ 0 h 4594680"/>
                <a:gd name="textAreaBottom" fmla="*/ 4595400 h 4594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pic>
          <p:nvPicPr>
            <p:cNvPr id="506" name="Google Shape;1499;p38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6487560" y="-1301040"/>
              <a:ext cx="4197960" cy="3203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07" name="Google Shape;1500;p38"/>
            <p:cNvGrpSpPr/>
            <p:nvPr/>
          </p:nvGrpSpPr>
          <p:grpSpPr>
            <a:xfrm>
              <a:off x="8233200" y="4254480"/>
              <a:ext cx="707760" cy="707400"/>
              <a:chOff x="8233200" y="4254480"/>
              <a:chExt cx="707760" cy="707400"/>
            </a:xfrm>
          </p:grpSpPr>
          <p:sp>
            <p:nvSpPr>
              <p:cNvPr id="508" name="Google Shape;1501;p38"/>
              <p:cNvSpPr/>
              <p:nvPr/>
            </p:nvSpPr>
            <p:spPr>
              <a:xfrm rot="5400000">
                <a:off x="8691840" y="425448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9" name="Google Shape;1502;p38"/>
              <p:cNvSpPr/>
              <p:nvPr/>
            </p:nvSpPr>
            <p:spPr>
              <a:xfrm rot="5400000">
                <a:off x="8615520" y="43308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0" name="Google Shape;1503;p38"/>
              <p:cNvSpPr/>
              <p:nvPr/>
            </p:nvSpPr>
            <p:spPr>
              <a:xfrm rot="5400000">
                <a:off x="8539200" y="4407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1" name="Google Shape;1504;p38"/>
              <p:cNvSpPr/>
              <p:nvPr/>
            </p:nvSpPr>
            <p:spPr>
              <a:xfrm rot="5400000">
                <a:off x="8462520" y="4483440"/>
                <a:ext cx="249120" cy="24876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2" name="Google Shape;1505;p38"/>
              <p:cNvSpPr/>
              <p:nvPr/>
            </p:nvSpPr>
            <p:spPr>
              <a:xfrm rot="5400000">
                <a:off x="8386200" y="456012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" name="Google Shape;1506;p38"/>
              <p:cNvSpPr/>
              <p:nvPr/>
            </p:nvSpPr>
            <p:spPr>
              <a:xfrm rot="5400000">
                <a:off x="8309880" y="4636800"/>
                <a:ext cx="248760" cy="248760"/>
              </a:xfrm>
              <a:custGeom>
                <a:avLst/>
                <a:gdLst>
                  <a:gd name="textAreaLeft" fmla="*/ 0 w 248760"/>
                  <a:gd name="textAreaRight" fmla="*/ 249480 w 248760"/>
                  <a:gd name="textAreaTop" fmla="*/ 0 h 248760"/>
                  <a:gd name="textAreaBottom" fmla="*/ 249480 h 2487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" name="Google Shape;1507;p38"/>
              <p:cNvSpPr/>
              <p:nvPr/>
            </p:nvSpPr>
            <p:spPr>
              <a:xfrm rot="5400000">
                <a:off x="8233200" y="471276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0 h 249120"/>
                  <a:gd name="textAreaBottom" fmla="*/ 249840 h 2491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15" name="Google Shape;1508;p38"/>
            <p:cNvGrpSpPr/>
            <p:nvPr/>
          </p:nvGrpSpPr>
          <p:grpSpPr>
            <a:xfrm>
              <a:off x="8999640" y="3354480"/>
              <a:ext cx="457560" cy="456840"/>
              <a:chOff x="8999640" y="3354480"/>
              <a:chExt cx="457560" cy="456840"/>
            </a:xfrm>
          </p:grpSpPr>
          <p:sp>
            <p:nvSpPr>
              <p:cNvPr id="516" name="Google Shape;1509;p38"/>
              <p:cNvSpPr/>
              <p:nvPr/>
            </p:nvSpPr>
            <p:spPr>
              <a:xfrm rot="5400000">
                <a:off x="9296280" y="335448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7" name="Google Shape;1510;p38"/>
              <p:cNvSpPr/>
              <p:nvPr/>
            </p:nvSpPr>
            <p:spPr>
              <a:xfrm rot="5400000">
                <a:off x="9246960" y="340344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8" name="Google Shape;1511;p38"/>
              <p:cNvSpPr/>
              <p:nvPr/>
            </p:nvSpPr>
            <p:spPr>
              <a:xfrm rot="5400000">
                <a:off x="9197640" y="345312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9" name="Google Shape;1512;p38"/>
              <p:cNvSpPr/>
              <p:nvPr/>
            </p:nvSpPr>
            <p:spPr>
              <a:xfrm rot="5400000">
                <a:off x="9147960" y="3502440"/>
                <a:ext cx="160920" cy="16056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0" name="Google Shape;1513;p38"/>
              <p:cNvSpPr/>
              <p:nvPr/>
            </p:nvSpPr>
            <p:spPr>
              <a:xfrm rot="5400000">
                <a:off x="9098640" y="355176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1" name="Google Shape;1514;p38"/>
              <p:cNvSpPr/>
              <p:nvPr/>
            </p:nvSpPr>
            <p:spPr>
              <a:xfrm rot="5400000">
                <a:off x="9049320" y="3601440"/>
                <a:ext cx="160560" cy="160560"/>
              </a:xfrm>
              <a:custGeom>
                <a:avLst/>
                <a:gdLst>
                  <a:gd name="textAreaLeft" fmla="*/ 0 w 160560"/>
                  <a:gd name="textAreaRight" fmla="*/ 161280 w 160560"/>
                  <a:gd name="textAreaTop" fmla="*/ 0 h 160560"/>
                  <a:gd name="textAreaBottom" fmla="*/ 161280 h 16056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2" name="Google Shape;1515;p38"/>
              <p:cNvSpPr/>
              <p:nvPr/>
            </p:nvSpPr>
            <p:spPr>
              <a:xfrm rot="5400000">
                <a:off x="8999640" y="365040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640 w 160920"/>
                  <a:gd name="textAreaTop" fmla="*/ 0 h 160920"/>
                  <a:gd name="textAreaBottom" fmla="*/ 161640 h 160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0640" rIns="90000" bIns="80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23" name="Google Shape;1516;p38"/>
            <p:cNvGrpSpPr/>
            <p:nvPr/>
          </p:nvGrpSpPr>
          <p:grpSpPr>
            <a:xfrm>
              <a:off x="8146800" y="539640"/>
              <a:ext cx="207360" cy="207360"/>
              <a:chOff x="8146800" y="539640"/>
              <a:chExt cx="207360" cy="207360"/>
            </a:xfrm>
          </p:grpSpPr>
          <p:sp>
            <p:nvSpPr>
              <p:cNvPr id="524" name="Google Shape;1517;p38"/>
              <p:cNvSpPr/>
              <p:nvPr/>
            </p:nvSpPr>
            <p:spPr>
              <a:xfrm>
                <a:off x="8146800" y="53964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5" name="Google Shape;1518;p38"/>
              <p:cNvSpPr/>
              <p:nvPr/>
            </p:nvSpPr>
            <p:spPr>
              <a:xfrm>
                <a:off x="8175960" y="56880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26" name="Google Shape;1519;p38"/>
            <p:cNvGrpSpPr/>
            <p:nvPr/>
          </p:nvGrpSpPr>
          <p:grpSpPr>
            <a:xfrm>
              <a:off x="7554240" y="2467800"/>
              <a:ext cx="207360" cy="207360"/>
              <a:chOff x="7554240" y="2467800"/>
              <a:chExt cx="207360" cy="207360"/>
            </a:xfrm>
          </p:grpSpPr>
          <p:sp>
            <p:nvSpPr>
              <p:cNvPr id="527" name="Google Shape;1520;p38"/>
              <p:cNvSpPr/>
              <p:nvPr/>
            </p:nvSpPr>
            <p:spPr>
              <a:xfrm>
                <a:off x="7554240" y="2467800"/>
                <a:ext cx="207360" cy="2073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73440" rIns="90000" bIns="73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8" name="Google Shape;1521;p38"/>
              <p:cNvSpPr/>
              <p:nvPr/>
            </p:nvSpPr>
            <p:spPr>
              <a:xfrm>
                <a:off x="7583760" y="2496960"/>
                <a:ext cx="148680" cy="14868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2560" rIns="90000" bIns="52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29" name="Google Shape;1522;p38"/>
            <p:cNvSpPr/>
            <p:nvPr/>
          </p:nvSpPr>
          <p:spPr>
            <a:xfrm>
              <a:off x="7454520" y="4164120"/>
              <a:ext cx="147240" cy="147240"/>
            </a:xfrm>
            <a:prstGeom prst="ellipse">
              <a:avLst/>
            </a:pr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1840" rIns="9000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30" name="Google Shape;1523;p38"/>
          <p:cNvGrpSpPr/>
          <p:nvPr/>
        </p:nvGrpSpPr>
        <p:grpSpPr>
          <a:xfrm>
            <a:off x="676440" y="3220200"/>
            <a:ext cx="4558680" cy="133560"/>
            <a:chOff x="676440" y="3220200"/>
            <a:chExt cx="4558680" cy="133560"/>
          </a:xfrm>
        </p:grpSpPr>
        <p:sp>
          <p:nvSpPr>
            <p:cNvPr id="531" name="Google Shape;1524;p38"/>
            <p:cNvSpPr/>
            <p:nvPr/>
          </p:nvSpPr>
          <p:spPr>
            <a:xfrm>
              <a:off x="5101560" y="322020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160" rIns="90000" bIns="47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532" name="Google Shape;1525;p38"/>
            <p:cNvCxnSpPr/>
            <p:nvPr/>
          </p:nvCxnSpPr>
          <p:spPr>
            <a:xfrm>
              <a:off x="676440" y="3287160"/>
              <a:ext cx="446364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533" name="Google Shape;1526;p38"/>
            <p:cNvSpPr/>
            <p:nvPr/>
          </p:nvSpPr>
          <p:spPr>
            <a:xfrm>
              <a:off x="5131440" y="325044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506</Words>
  <Application>Microsoft Office PowerPoint</Application>
  <PresentationFormat>Projekcija na ekranu (16:9)</PresentationFormat>
  <Paragraphs>102</Paragraphs>
  <Slides>19</Slides>
  <Notes>0</Notes>
  <HiddenSlides>0</HiddenSlides>
  <ScaleCrop>false</ScaleCrop>
  <HeadingPairs>
    <vt:vector size="4" baseType="variant">
      <vt:variant>
        <vt:lpstr>Tema</vt:lpstr>
      </vt:variant>
      <vt:variant>
        <vt:i4>4</vt:i4>
      </vt:variant>
      <vt:variant>
        <vt:lpstr>Naslovi slajdova</vt:lpstr>
      </vt:variant>
      <vt:variant>
        <vt:i4>19</vt:i4>
      </vt:variant>
    </vt:vector>
  </HeadingPairs>
  <TitlesOfParts>
    <vt:vector size="23" baseType="lpstr">
      <vt:lpstr>Introduction to Coding Workshop by Slidesgo</vt:lpstr>
      <vt:lpstr>Introduction to Coding Workshop by Slidesgo</vt:lpstr>
      <vt:lpstr>Introduction to Coding Workshop by Slidesgo</vt:lpstr>
      <vt:lpstr>Introduction to Coding Workshop by Slidesgo</vt:lpstr>
      <vt:lpstr>Applying Machine Learning to IoT</vt:lpstr>
      <vt:lpstr>Koriscene tehnologije</vt:lpstr>
      <vt:lpstr>Docker desktop</vt:lpstr>
      <vt:lpstr>01</vt:lpstr>
      <vt:lpstr>PowerPoint prezentacija</vt:lpstr>
      <vt:lpstr>Klasterovanje K-Means  </vt:lpstr>
      <vt:lpstr>Regresija Linear Regression</vt:lpstr>
      <vt:lpstr>Rezultati</vt:lpstr>
      <vt:lpstr>02</vt:lpstr>
      <vt:lpstr>Docker Logs</vt:lpstr>
      <vt:lpstr>03</vt:lpstr>
      <vt:lpstr>PowerPoint prezentacija</vt:lpstr>
      <vt:lpstr>PowerPoint prezentacija</vt:lpstr>
      <vt:lpstr>PowerPoint prezentacija</vt:lpstr>
      <vt:lpstr>PowerPoint prezentacija</vt:lpstr>
      <vt:lpstr>04</vt:lpstr>
      <vt:lpstr>PowerPoint prezentacija</vt:lpstr>
      <vt:lpstr>PowerPoint prezentacija</vt:lpstr>
      <vt:lpstr>Hvala na paznji!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Mobility &amp; IoT Data Analytics</dc:title>
  <dc:subject/>
  <dc:creator/>
  <dc:description/>
  <cp:lastModifiedBy/>
  <cp:revision>591</cp:revision>
  <dcterms:modified xsi:type="dcterms:W3CDTF">2024-12-16T14:46:57Z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26</vt:i4>
  </property>
  <property fmtid="{D5CDD505-2E9C-101B-9397-08002B2CF9AE}" pid="3" name="PresentationFormat">
    <vt:lpwstr>On-screen Show (16:9)</vt:lpwstr>
  </property>
  <property fmtid="{D5CDD505-2E9C-101B-9397-08002B2CF9AE}" pid="4" name="Slides">
    <vt:i4>27</vt:i4>
  </property>
</Properties>
</file>