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</p:sldMasterIdLst>
  <p:sldIdLst>
    <p:sldId id="256" r:id="rId9"/>
    <p:sldId id="283" r:id="rId10"/>
    <p:sldId id="284" r:id="rId11"/>
    <p:sldId id="257" r:id="rId12"/>
    <p:sldId id="258" r:id="rId13"/>
    <p:sldId id="285" r:id="rId14"/>
    <p:sldId id="260" r:id="rId15"/>
    <p:sldId id="261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64" r:id="rId31"/>
    <p:sldId id="300" r:id="rId32"/>
    <p:sldId id="301" r:id="rId33"/>
    <p:sldId id="270" r:id="rId34"/>
    <p:sldId id="302" r:id="rId35"/>
    <p:sldId id="303" r:id="rId36"/>
    <p:sldId id="282" r:id="rId37"/>
  </p:sldIdLst>
  <p:sldSz cx="9144000" cy="5143500" type="screen16x9"/>
  <p:notesSz cx="7559675" cy="10691813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4EE8F-BB0D-E7AD-3BCB-F5CD69042CD5}" v="11" dt="2024-12-07T15:43:03.838"/>
    <p1510:client id="{8AF7A806-DC00-1E8D-8C02-E3FBF7227EEB}" v="16" dt="2024-12-08T12:37:16.295"/>
    <p1510:client id="{A57F839D-ADB3-752B-5AFB-96C9A39A5EBB}" v="27" dt="2024-12-08T11:15:27.218"/>
    <p1510:client id="{B5A95247-EDFB-0EA4-EE8A-A240BB94A21C}" v="17" dt="2024-12-08T12:16:02.191"/>
    <p1510:client id="{FF95A4C7-B1C9-0E40-9D4E-7B85D28EFB6E}" v="33" dt="2024-12-07T10:38:18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microsoft.com/office/2015/10/relationships/revisionInfo" Target="revisionInfo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tasija Stankovic" userId="S::nastasijaas@elfak.rs::b8abf3fa-2d82-4c63-8787-170a9a080143" providerId="AD" clId="Web-{583BA813-883F-0617-AE41-DCD337AA590B}"/>
    <pc:docChg chg="addSld delSld modSld">
      <pc:chgData name="Nastasija Stankovic" userId="S::nastasijaas@elfak.rs::b8abf3fa-2d82-4c63-8787-170a9a080143" providerId="AD" clId="Web-{583BA813-883F-0617-AE41-DCD337AA590B}" dt="2024-12-06T11:15:45.653" v="1043" actId="20577"/>
      <pc:docMkLst>
        <pc:docMk/>
      </pc:docMkLst>
      <pc:sldChg chg="modSp">
        <pc:chgData name="Nastasija Stankovic" userId="S::nastasijaas@elfak.rs::b8abf3fa-2d82-4c63-8787-170a9a080143" providerId="AD" clId="Web-{583BA813-883F-0617-AE41-DCD337AA590B}" dt="2024-12-06T07:51:36.857" v="11" actId="20577"/>
        <pc:sldMkLst>
          <pc:docMk/>
          <pc:sldMk cId="0" sldId="257"/>
        </pc:sldMkLst>
        <pc:spChg chg="mod">
          <ac:chgData name="Nastasija Stankovic" userId="S::nastasijaas@elfak.rs::b8abf3fa-2d82-4c63-8787-170a9a080143" providerId="AD" clId="Web-{583BA813-883F-0617-AE41-DCD337AA590B}" dt="2024-12-06T07:51:36.857" v="11" actId="20577"/>
          <ac:spMkLst>
            <pc:docMk/>
            <pc:sldMk cId="0" sldId="257"/>
            <ac:spMk id="359" creationId="{00000000-0000-0000-0000-000000000000}"/>
          </ac:spMkLst>
        </pc:spChg>
      </pc:sldChg>
      <pc:sldChg chg="addSp delSp modSp">
        <pc:chgData name="Nastasija Stankovic" userId="S::nastasijaas@elfak.rs::b8abf3fa-2d82-4c63-8787-170a9a080143" providerId="AD" clId="Web-{583BA813-883F-0617-AE41-DCD337AA590B}" dt="2024-12-06T10:21:53.806" v="636" actId="20577"/>
        <pc:sldMkLst>
          <pc:docMk/>
          <pc:sldMk cId="0" sldId="258"/>
        </pc:sldMkLst>
        <pc:spChg chg="del">
          <ac:chgData name="Nastasija Stankovic" userId="S::nastasijaas@elfak.rs::b8abf3fa-2d82-4c63-8787-170a9a080143" providerId="AD" clId="Web-{583BA813-883F-0617-AE41-DCD337AA590B}" dt="2024-12-06T08:27:22.644" v="97"/>
          <ac:spMkLst>
            <pc:docMk/>
            <pc:sldMk cId="0" sldId="258"/>
            <ac:spMk id="394" creationId="{00000000-0000-0000-0000-000000000000}"/>
          </ac:spMkLst>
        </pc:spChg>
        <pc:spChg chg="mod">
          <ac:chgData name="Nastasija Stankovic" userId="S::nastasijaas@elfak.rs::b8abf3fa-2d82-4c63-8787-170a9a080143" providerId="AD" clId="Web-{583BA813-883F-0617-AE41-DCD337AA590B}" dt="2024-12-06T10:21:53.806" v="636" actId="20577"/>
          <ac:spMkLst>
            <pc:docMk/>
            <pc:sldMk cId="0" sldId="258"/>
            <ac:spMk id="395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583BA813-883F-0617-AE41-DCD337AA590B}" dt="2024-12-06T08:46:55.427" v="115" actId="1076"/>
          <ac:picMkLst>
            <pc:docMk/>
            <pc:sldMk cId="0" sldId="258"/>
            <ac:picMk id="2" creationId="{9026B86F-3875-4760-F0D8-552451604CB1}"/>
          </ac:picMkLst>
        </pc:picChg>
        <pc:picChg chg="add mod">
          <ac:chgData name="Nastasija Stankovic" userId="S::nastasijaas@elfak.rs::b8abf3fa-2d82-4c63-8787-170a9a080143" providerId="AD" clId="Web-{583BA813-883F-0617-AE41-DCD337AA590B}" dt="2024-12-06T08:47:23.147" v="119" actId="1076"/>
          <ac:picMkLst>
            <pc:docMk/>
            <pc:sldMk cId="0" sldId="258"/>
            <ac:picMk id="3" creationId="{FA848477-97BC-236E-91E3-7CD97324785E}"/>
          </ac:picMkLst>
        </pc:picChg>
        <pc:picChg chg="del">
          <ac:chgData name="Nastasija Stankovic" userId="S::nastasijaas@elfak.rs::b8abf3fa-2d82-4c63-8787-170a9a080143" providerId="AD" clId="Web-{583BA813-883F-0617-AE41-DCD337AA590B}" dt="2024-12-06T08:27:27.098" v="99"/>
          <ac:picMkLst>
            <pc:docMk/>
            <pc:sldMk cId="0" sldId="258"/>
            <ac:picMk id="404" creationId="{00000000-0000-0000-0000-000000000000}"/>
          </ac:picMkLst>
        </pc:picChg>
        <pc:picChg chg="del">
          <ac:chgData name="Nastasija Stankovic" userId="S::nastasijaas@elfak.rs::b8abf3fa-2d82-4c63-8787-170a9a080143" providerId="AD" clId="Web-{583BA813-883F-0617-AE41-DCD337AA590B}" dt="2024-12-06T08:36:07.822" v="102"/>
          <ac:picMkLst>
            <pc:docMk/>
            <pc:sldMk cId="0" sldId="258"/>
            <ac:picMk id="405" creationId="{00000000-0000-0000-0000-000000000000}"/>
          </ac:picMkLst>
        </pc:picChg>
      </pc:sldChg>
      <pc:sldChg chg="del">
        <pc:chgData name="Nastasija Stankovic" userId="S::nastasijaas@elfak.rs::b8abf3fa-2d82-4c63-8787-170a9a080143" providerId="AD" clId="Web-{583BA813-883F-0617-AE41-DCD337AA590B}" dt="2024-12-06T08:50:50.593" v="120"/>
        <pc:sldMkLst>
          <pc:docMk/>
          <pc:sldMk cId="0" sldId="259"/>
        </pc:sldMkLst>
      </pc:sldChg>
      <pc:sldChg chg="modSp">
        <pc:chgData name="Nastasija Stankovic" userId="S::nastasijaas@elfak.rs::b8abf3fa-2d82-4c63-8787-170a9a080143" providerId="AD" clId="Web-{583BA813-883F-0617-AE41-DCD337AA590B}" dt="2024-12-06T09:02:51.358" v="169" actId="20577"/>
        <pc:sldMkLst>
          <pc:docMk/>
          <pc:sldMk cId="0" sldId="260"/>
        </pc:sldMkLst>
        <pc:spChg chg="mod">
          <ac:chgData name="Nastasija Stankovic" userId="S::nastasijaas@elfak.rs::b8abf3fa-2d82-4c63-8787-170a9a080143" providerId="AD" clId="Web-{583BA813-883F-0617-AE41-DCD337AA590B}" dt="2024-12-06T09:02:51.358" v="169" actId="20577"/>
          <ac:spMkLst>
            <pc:docMk/>
            <pc:sldMk cId="0" sldId="260"/>
            <ac:spMk id="499" creationId="{00000000-0000-0000-0000-000000000000}"/>
          </ac:spMkLst>
        </pc:spChg>
      </pc:sldChg>
      <pc:sldChg chg="addSp delSp modSp">
        <pc:chgData name="Nastasija Stankovic" userId="S::nastasijaas@elfak.rs::b8abf3fa-2d82-4c63-8787-170a9a080143" providerId="AD" clId="Web-{583BA813-883F-0617-AE41-DCD337AA590B}" dt="2024-12-06T10:21:44.587" v="635" actId="20577"/>
        <pc:sldMkLst>
          <pc:docMk/>
          <pc:sldMk cId="0" sldId="261"/>
        </pc:sldMkLst>
        <pc:spChg chg="add mod">
          <ac:chgData name="Nastasija Stankovic" userId="S::nastasijaas@elfak.rs::b8abf3fa-2d82-4c63-8787-170a9a080143" providerId="AD" clId="Web-{583BA813-883F-0617-AE41-DCD337AA590B}" dt="2024-12-06T10:21:44.587" v="635" actId="20577"/>
          <ac:spMkLst>
            <pc:docMk/>
            <pc:sldMk cId="0" sldId="261"/>
            <ac:spMk id="2" creationId="{ADAF71AE-C2EE-53DA-5EB4-B5750880CB00}"/>
          </ac:spMkLst>
        </pc:spChg>
        <pc:spChg chg="del mod">
          <ac:chgData name="Nastasija Stankovic" userId="S::nastasijaas@elfak.rs::b8abf3fa-2d82-4c63-8787-170a9a080143" providerId="AD" clId="Web-{583BA813-883F-0617-AE41-DCD337AA590B}" dt="2024-12-06T09:05:51.099" v="191"/>
          <ac:spMkLst>
            <pc:docMk/>
            <pc:sldMk cId="0" sldId="261"/>
            <ac:spMk id="534" creationId="{00000000-0000-0000-0000-000000000000}"/>
          </ac:spMkLst>
        </pc:spChg>
        <pc:spChg chg="del">
          <ac:chgData name="Nastasija Stankovic" userId="S::nastasijaas@elfak.rs::b8abf3fa-2d82-4c63-8787-170a9a080143" providerId="AD" clId="Web-{583BA813-883F-0617-AE41-DCD337AA590B}" dt="2024-12-06T09:03:17.702" v="187"/>
          <ac:spMkLst>
            <pc:docMk/>
            <pc:sldMk cId="0" sldId="261"/>
            <ac:spMk id="536" creationId="{00000000-0000-0000-0000-000000000000}"/>
          </ac:spMkLst>
        </pc:spChg>
        <pc:picChg chg="del">
          <ac:chgData name="Nastasija Stankovic" userId="S::nastasijaas@elfak.rs::b8abf3fa-2d82-4c63-8787-170a9a080143" providerId="AD" clId="Web-{583BA813-883F-0617-AE41-DCD337AA590B}" dt="2024-12-06T09:03:19.187" v="188"/>
          <ac:picMkLst>
            <pc:docMk/>
            <pc:sldMk cId="0" sldId="261"/>
            <ac:picMk id="535" creationId="{00000000-0000-0000-0000-000000000000}"/>
          </ac:picMkLst>
        </pc:picChg>
      </pc:sldChg>
      <pc:sldChg chg="del">
        <pc:chgData name="Nastasija Stankovic" userId="S::nastasijaas@elfak.rs::b8abf3fa-2d82-4c63-8787-170a9a080143" providerId="AD" clId="Web-{583BA813-883F-0617-AE41-DCD337AA590B}" dt="2024-12-06T09:50:25.757" v="559"/>
        <pc:sldMkLst>
          <pc:docMk/>
          <pc:sldMk cId="0" sldId="262"/>
        </pc:sldMkLst>
      </pc:sldChg>
      <pc:sldChg chg="del">
        <pc:chgData name="Nastasija Stankovic" userId="S::nastasijaas@elfak.rs::b8abf3fa-2d82-4c63-8787-170a9a080143" providerId="AD" clId="Web-{583BA813-883F-0617-AE41-DCD337AA590B}" dt="2024-12-06T09:50:27.257" v="560"/>
        <pc:sldMkLst>
          <pc:docMk/>
          <pc:sldMk cId="0" sldId="263"/>
        </pc:sldMkLst>
      </pc:sldChg>
      <pc:sldChg chg="modSp">
        <pc:chgData name="Nastasija Stankovic" userId="S::nastasijaas@elfak.rs::b8abf3fa-2d82-4c63-8787-170a9a080143" providerId="AD" clId="Web-{583BA813-883F-0617-AE41-DCD337AA590B}" dt="2024-12-06T09:50:32.663" v="570" actId="20577"/>
        <pc:sldMkLst>
          <pc:docMk/>
          <pc:sldMk cId="0" sldId="264"/>
        </pc:sldMkLst>
        <pc:spChg chg="mod">
          <ac:chgData name="Nastasija Stankovic" userId="S::nastasijaas@elfak.rs::b8abf3fa-2d82-4c63-8787-170a9a080143" providerId="AD" clId="Web-{583BA813-883F-0617-AE41-DCD337AA590B}" dt="2024-12-06T09:50:32.663" v="570" actId="20577"/>
          <ac:spMkLst>
            <pc:docMk/>
            <pc:sldMk cId="0" sldId="264"/>
            <ac:spMk id="552" creationId="{00000000-0000-0000-0000-000000000000}"/>
          </ac:spMkLst>
        </pc:spChg>
      </pc:sldChg>
      <pc:sldChg chg="del">
        <pc:chgData name="Nastasija Stankovic" userId="S::nastasijaas@elfak.rs::b8abf3fa-2d82-4c63-8787-170a9a080143" providerId="AD" clId="Web-{583BA813-883F-0617-AE41-DCD337AA590B}" dt="2024-12-06T10:46:27.157" v="783"/>
        <pc:sldMkLst>
          <pc:docMk/>
          <pc:sldMk cId="0" sldId="265"/>
        </pc:sldMkLst>
      </pc:sldChg>
      <pc:sldChg chg="del">
        <pc:chgData name="Nastasija Stankovic" userId="S::nastasijaas@elfak.rs::b8abf3fa-2d82-4c63-8787-170a9a080143" providerId="AD" clId="Web-{583BA813-883F-0617-AE41-DCD337AA590B}" dt="2024-12-06T10:46:28.141" v="784"/>
        <pc:sldMkLst>
          <pc:docMk/>
          <pc:sldMk cId="0" sldId="266"/>
        </pc:sldMkLst>
      </pc:sldChg>
      <pc:sldChg chg="del">
        <pc:chgData name="Nastasija Stankovic" userId="S::nastasijaas@elfak.rs::b8abf3fa-2d82-4c63-8787-170a9a080143" providerId="AD" clId="Web-{583BA813-883F-0617-AE41-DCD337AA590B}" dt="2024-12-06T10:46:29.125" v="785"/>
        <pc:sldMkLst>
          <pc:docMk/>
          <pc:sldMk cId="0" sldId="267"/>
        </pc:sldMkLst>
      </pc:sldChg>
      <pc:sldChg chg="del">
        <pc:chgData name="Nastasija Stankovic" userId="S::nastasijaas@elfak.rs::b8abf3fa-2d82-4c63-8787-170a9a080143" providerId="AD" clId="Web-{583BA813-883F-0617-AE41-DCD337AA590B}" dt="2024-12-06T10:46:30.969" v="786"/>
        <pc:sldMkLst>
          <pc:docMk/>
          <pc:sldMk cId="0" sldId="268"/>
        </pc:sldMkLst>
      </pc:sldChg>
      <pc:sldChg chg="del">
        <pc:chgData name="Nastasija Stankovic" userId="S::nastasijaas@elfak.rs::b8abf3fa-2d82-4c63-8787-170a9a080143" providerId="AD" clId="Web-{583BA813-883F-0617-AE41-DCD337AA590B}" dt="2024-12-06T10:46:32.360" v="787"/>
        <pc:sldMkLst>
          <pc:docMk/>
          <pc:sldMk cId="0" sldId="269"/>
        </pc:sldMkLst>
      </pc:sldChg>
      <pc:sldChg chg="modSp">
        <pc:chgData name="Nastasija Stankovic" userId="S::nastasijaas@elfak.rs::b8abf3fa-2d82-4c63-8787-170a9a080143" providerId="AD" clId="Web-{583BA813-883F-0617-AE41-DCD337AA590B}" dt="2024-12-06T10:46:04.171" v="771" actId="20577"/>
        <pc:sldMkLst>
          <pc:docMk/>
          <pc:sldMk cId="0" sldId="270"/>
        </pc:sldMkLst>
        <pc:spChg chg="mod">
          <ac:chgData name="Nastasija Stankovic" userId="S::nastasijaas@elfak.rs::b8abf3fa-2d82-4c63-8787-170a9a080143" providerId="AD" clId="Web-{583BA813-883F-0617-AE41-DCD337AA590B}" dt="2024-12-06T10:46:04.171" v="771" actId="20577"/>
          <ac:spMkLst>
            <pc:docMk/>
            <pc:sldMk cId="0" sldId="270"/>
            <ac:spMk id="613" creationId="{00000000-0000-0000-0000-000000000000}"/>
          </ac:spMkLst>
        </pc:spChg>
      </pc:sldChg>
      <pc:sldChg chg="del">
        <pc:chgData name="Nastasija Stankovic" userId="S::nastasijaas@elfak.rs::b8abf3fa-2d82-4c63-8787-170a9a080143" providerId="AD" clId="Web-{583BA813-883F-0617-AE41-DCD337AA590B}" dt="2024-12-06T10:46:24.875" v="782"/>
        <pc:sldMkLst>
          <pc:docMk/>
          <pc:sldMk cId="0" sldId="271"/>
        </pc:sldMkLst>
      </pc:sldChg>
      <pc:sldChg chg="del">
        <pc:chgData name="Nastasija Stankovic" userId="S::nastasijaas@elfak.rs::b8abf3fa-2d82-4c63-8787-170a9a080143" providerId="AD" clId="Web-{583BA813-883F-0617-AE41-DCD337AA590B}" dt="2024-12-06T10:46:23.344" v="781"/>
        <pc:sldMkLst>
          <pc:docMk/>
          <pc:sldMk cId="0" sldId="272"/>
        </pc:sldMkLst>
      </pc:sldChg>
      <pc:sldChg chg="del">
        <pc:chgData name="Nastasija Stankovic" userId="S::nastasijaas@elfak.rs::b8abf3fa-2d82-4c63-8787-170a9a080143" providerId="AD" clId="Web-{583BA813-883F-0617-AE41-DCD337AA590B}" dt="2024-12-06T10:46:21.891" v="780"/>
        <pc:sldMkLst>
          <pc:docMk/>
          <pc:sldMk cId="0" sldId="273"/>
        </pc:sldMkLst>
      </pc:sldChg>
      <pc:sldChg chg="del">
        <pc:chgData name="Nastasija Stankovic" userId="S::nastasijaas@elfak.rs::b8abf3fa-2d82-4c63-8787-170a9a080143" providerId="AD" clId="Web-{583BA813-883F-0617-AE41-DCD337AA590B}" dt="2024-12-06T10:46:20.188" v="779"/>
        <pc:sldMkLst>
          <pc:docMk/>
          <pc:sldMk cId="0" sldId="274"/>
        </pc:sldMkLst>
      </pc:sldChg>
      <pc:sldChg chg="del">
        <pc:chgData name="Nastasija Stankovic" userId="S::nastasijaas@elfak.rs::b8abf3fa-2d82-4c63-8787-170a9a080143" providerId="AD" clId="Web-{583BA813-883F-0617-AE41-DCD337AA590B}" dt="2024-12-06T10:46:19.766" v="778"/>
        <pc:sldMkLst>
          <pc:docMk/>
          <pc:sldMk cId="0" sldId="275"/>
        </pc:sldMkLst>
      </pc:sldChg>
      <pc:sldChg chg="del">
        <pc:chgData name="Nastasija Stankovic" userId="S::nastasijaas@elfak.rs::b8abf3fa-2d82-4c63-8787-170a9a080143" providerId="AD" clId="Web-{583BA813-883F-0617-AE41-DCD337AA590B}" dt="2024-12-06T10:46:16.906" v="777"/>
        <pc:sldMkLst>
          <pc:docMk/>
          <pc:sldMk cId="0" sldId="276"/>
        </pc:sldMkLst>
      </pc:sldChg>
      <pc:sldChg chg="del">
        <pc:chgData name="Nastasija Stankovic" userId="S::nastasijaas@elfak.rs::b8abf3fa-2d82-4c63-8787-170a9a080143" providerId="AD" clId="Web-{583BA813-883F-0617-AE41-DCD337AA590B}" dt="2024-12-06T10:46:15.031" v="776"/>
        <pc:sldMkLst>
          <pc:docMk/>
          <pc:sldMk cId="0" sldId="277"/>
        </pc:sldMkLst>
      </pc:sldChg>
      <pc:sldChg chg="del">
        <pc:chgData name="Nastasija Stankovic" userId="S::nastasijaas@elfak.rs::b8abf3fa-2d82-4c63-8787-170a9a080143" providerId="AD" clId="Web-{583BA813-883F-0617-AE41-DCD337AA590B}" dt="2024-12-06T10:46:13.594" v="775"/>
        <pc:sldMkLst>
          <pc:docMk/>
          <pc:sldMk cId="0" sldId="278"/>
        </pc:sldMkLst>
      </pc:sldChg>
      <pc:sldChg chg="del">
        <pc:chgData name="Nastasija Stankovic" userId="S::nastasijaas@elfak.rs::b8abf3fa-2d82-4c63-8787-170a9a080143" providerId="AD" clId="Web-{583BA813-883F-0617-AE41-DCD337AA590B}" dt="2024-12-06T10:46:11.953" v="774"/>
        <pc:sldMkLst>
          <pc:docMk/>
          <pc:sldMk cId="0" sldId="279"/>
        </pc:sldMkLst>
      </pc:sldChg>
      <pc:sldChg chg="del">
        <pc:chgData name="Nastasija Stankovic" userId="S::nastasijaas@elfak.rs::b8abf3fa-2d82-4c63-8787-170a9a080143" providerId="AD" clId="Web-{583BA813-883F-0617-AE41-DCD337AA590B}" dt="2024-12-06T10:46:10.453" v="773"/>
        <pc:sldMkLst>
          <pc:docMk/>
          <pc:sldMk cId="0" sldId="280"/>
        </pc:sldMkLst>
      </pc:sldChg>
      <pc:sldChg chg="del">
        <pc:chgData name="Nastasija Stankovic" userId="S::nastasijaas@elfak.rs::b8abf3fa-2d82-4c63-8787-170a9a080143" providerId="AD" clId="Web-{583BA813-883F-0617-AE41-DCD337AA590B}" dt="2024-12-06T10:46:08.922" v="772"/>
        <pc:sldMkLst>
          <pc:docMk/>
          <pc:sldMk cId="0" sldId="281"/>
        </pc:sldMkLst>
      </pc:sldChg>
      <pc:sldChg chg="addSp delSp modSp add replId">
        <pc:chgData name="Nastasija Stankovic" userId="S::nastasijaas@elfak.rs::b8abf3fa-2d82-4c63-8787-170a9a080143" providerId="AD" clId="Web-{583BA813-883F-0617-AE41-DCD337AA590B}" dt="2024-12-06T10:45:46.749" v="762" actId="1076"/>
        <pc:sldMkLst>
          <pc:docMk/>
          <pc:sldMk cId="3022715923" sldId="283"/>
        </pc:sldMkLst>
        <pc:spChg chg="mod">
          <ac:chgData name="Nastasija Stankovic" userId="S::nastasijaas@elfak.rs::b8abf3fa-2d82-4c63-8787-170a9a080143" providerId="AD" clId="Web-{583BA813-883F-0617-AE41-DCD337AA590B}" dt="2024-12-06T07:53:43.860" v="32" actId="20577"/>
          <ac:spMkLst>
            <pc:docMk/>
            <pc:sldMk cId="3022715923" sldId="283"/>
            <ac:spMk id="394" creationId="{00000000-0000-0000-0000-000000000000}"/>
          </ac:spMkLst>
        </pc:spChg>
        <pc:spChg chg="del">
          <ac:chgData name="Nastasija Stankovic" userId="S::nastasijaas@elfak.rs::b8abf3fa-2d82-4c63-8787-170a9a080143" providerId="AD" clId="Web-{583BA813-883F-0617-AE41-DCD337AA590B}" dt="2024-12-06T07:53:46.110" v="33"/>
          <ac:spMkLst>
            <pc:docMk/>
            <pc:sldMk cId="3022715923" sldId="283"/>
            <ac:spMk id="395" creationId="{00000000-0000-0000-0000-000000000000}"/>
          </ac:spMkLst>
        </pc:spChg>
        <pc:picChg chg="add del mod">
          <ac:chgData name="Nastasija Stankovic" userId="S::nastasijaas@elfak.rs::b8abf3fa-2d82-4c63-8787-170a9a080143" providerId="AD" clId="Web-{583BA813-883F-0617-AE41-DCD337AA590B}" dt="2024-12-06T10:44:59.091" v="754"/>
          <ac:picMkLst>
            <pc:docMk/>
            <pc:sldMk cId="3022715923" sldId="283"/>
            <ac:picMk id="2" creationId="{69F48E63-37C4-5608-96F5-CBA5C0C8A47C}"/>
          </ac:picMkLst>
        </pc:picChg>
        <pc:picChg chg="add del mod">
          <ac:chgData name="Nastasija Stankovic" userId="S::nastasijaas@elfak.rs::b8abf3fa-2d82-4c63-8787-170a9a080143" providerId="AD" clId="Web-{583BA813-883F-0617-AE41-DCD337AA590B}" dt="2024-12-06T10:45:22.576" v="756"/>
          <ac:picMkLst>
            <pc:docMk/>
            <pc:sldMk cId="3022715923" sldId="283"/>
            <ac:picMk id="3" creationId="{6F1D8AD6-DBE9-661E-AE6C-BA421E9502BC}"/>
          </ac:picMkLst>
        </pc:picChg>
        <pc:picChg chg="add mod">
          <ac:chgData name="Nastasija Stankovic" userId="S::nastasijaas@elfak.rs::b8abf3fa-2d82-4c63-8787-170a9a080143" providerId="AD" clId="Web-{583BA813-883F-0617-AE41-DCD337AA590B}" dt="2024-12-06T10:45:46.749" v="762" actId="1076"/>
          <ac:picMkLst>
            <pc:docMk/>
            <pc:sldMk cId="3022715923" sldId="283"/>
            <ac:picMk id="4" creationId="{DA68ECA2-3905-ACC1-856F-8687A45428EA}"/>
          </ac:picMkLst>
        </pc:picChg>
        <pc:picChg chg="del">
          <ac:chgData name="Nastasija Stankovic" userId="S::nastasijaas@elfak.rs::b8abf3fa-2d82-4c63-8787-170a9a080143" providerId="AD" clId="Web-{583BA813-883F-0617-AE41-DCD337AA590B}" dt="2024-12-06T07:53:47.844" v="34"/>
          <ac:picMkLst>
            <pc:docMk/>
            <pc:sldMk cId="3022715923" sldId="283"/>
            <ac:picMk id="404" creationId="{00000000-0000-0000-0000-000000000000}"/>
          </ac:picMkLst>
        </pc:picChg>
        <pc:picChg chg="del">
          <ac:chgData name="Nastasija Stankovic" userId="S::nastasijaas@elfak.rs::b8abf3fa-2d82-4c63-8787-170a9a080143" providerId="AD" clId="Web-{583BA813-883F-0617-AE41-DCD337AA590B}" dt="2024-12-06T07:53:49.454" v="35"/>
          <ac:picMkLst>
            <pc:docMk/>
            <pc:sldMk cId="3022715923" sldId="283"/>
            <ac:picMk id="405" creationId="{00000000-0000-0000-0000-000000000000}"/>
          </ac:picMkLst>
        </pc:picChg>
      </pc:sldChg>
      <pc:sldChg chg="addSp delSp modSp add replId">
        <pc:chgData name="Nastasija Stankovic" userId="S::nastasijaas@elfak.rs::b8abf3fa-2d82-4c63-8787-170a9a080143" providerId="AD" clId="Web-{583BA813-883F-0617-AE41-DCD337AA590B}" dt="2024-12-06T09:44:04.319" v="499" actId="1076"/>
        <pc:sldMkLst>
          <pc:docMk/>
          <pc:sldMk cId="288987031" sldId="284"/>
        </pc:sldMkLst>
        <pc:spChg chg="mod">
          <ac:chgData name="Nastasija Stankovic" userId="S::nastasijaas@elfak.rs::b8abf3fa-2d82-4c63-8787-170a9a080143" providerId="AD" clId="Web-{583BA813-883F-0617-AE41-DCD337AA590B}" dt="2024-12-06T09:43:57.553" v="496" actId="1076"/>
          <ac:spMkLst>
            <pc:docMk/>
            <pc:sldMk cId="288987031" sldId="284"/>
            <ac:spMk id="394" creationId="{00000000-0000-0000-0000-000000000000}"/>
          </ac:spMkLst>
        </pc:spChg>
        <pc:picChg chg="del">
          <ac:chgData name="Nastasija Stankovic" userId="S::nastasijaas@elfak.rs::b8abf3fa-2d82-4c63-8787-170a9a080143" providerId="AD" clId="Web-{583BA813-883F-0617-AE41-DCD337AA590B}" dt="2024-12-06T07:55:13.909" v="68"/>
          <ac:picMkLst>
            <pc:docMk/>
            <pc:sldMk cId="288987031" sldId="284"/>
            <ac:picMk id="2" creationId="{69F48E63-37C4-5608-96F5-CBA5C0C8A47C}"/>
          </ac:picMkLst>
        </pc:picChg>
        <pc:picChg chg="add mod">
          <ac:chgData name="Nastasija Stankovic" userId="S::nastasijaas@elfak.rs::b8abf3fa-2d82-4c63-8787-170a9a080143" providerId="AD" clId="Web-{583BA813-883F-0617-AE41-DCD337AA590B}" dt="2024-12-06T09:43:59.210" v="497" actId="1076"/>
          <ac:picMkLst>
            <pc:docMk/>
            <pc:sldMk cId="288987031" sldId="284"/>
            <ac:picMk id="3" creationId="{15AC6BEF-6B6A-5061-5843-A6ED6C586916}"/>
          </ac:picMkLst>
        </pc:picChg>
        <pc:picChg chg="add mod">
          <ac:chgData name="Nastasija Stankovic" userId="S::nastasijaas@elfak.rs::b8abf3fa-2d82-4c63-8787-170a9a080143" providerId="AD" clId="Web-{583BA813-883F-0617-AE41-DCD337AA590B}" dt="2024-12-06T09:44:01.272" v="498" actId="1076"/>
          <ac:picMkLst>
            <pc:docMk/>
            <pc:sldMk cId="288987031" sldId="284"/>
            <ac:picMk id="4" creationId="{FCA21970-64D0-EBD6-7572-E7EE17D7B6C6}"/>
          </ac:picMkLst>
        </pc:picChg>
        <pc:picChg chg="add mod">
          <ac:chgData name="Nastasija Stankovic" userId="S::nastasijaas@elfak.rs::b8abf3fa-2d82-4c63-8787-170a9a080143" providerId="AD" clId="Web-{583BA813-883F-0617-AE41-DCD337AA590B}" dt="2024-12-06T09:44:04.319" v="499" actId="1076"/>
          <ac:picMkLst>
            <pc:docMk/>
            <pc:sldMk cId="288987031" sldId="284"/>
            <ac:picMk id="5" creationId="{5119B01D-91E5-D76A-CDBA-615D4DB0FC37}"/>
          </ac:picMkLst>
        </pc:picChg>
      </pc:sldChg>
      <pc:sldChg chg="addSp delSp modSp add replId">
        <pc:chgData name="Nastasija Stankovic" userId="S::nastasijaas@elfak.rs::b8abf3fa-2d82-4c63-8787-170a9a080143" providerId="AD" clId="Web-{583BA813-883F-0617-AE41-DCD337AA590B}" dt="2024-12-06T09:43:42.396" v="495" actId="20577"/>
        <pc:sldMkLst>
          <pc:docMk/>
          <pc:sldMk cId="2651825025" sldId="285"/>
        </pc:sldMkLst>
        <pc:spChg chg="mod">
          <ac:chgData name="Nastasija Stankovic" userId="S::nastasijaas@elfak.rs::b8abf3fa-2d82-4c63-8787-170a9a080143" providerId="AD" clId="Web-{583BA813-883F-0617-AE41-DCD337AA590B}" dt="2024-12-06T09:43:42.396" v="495" actId="20577"/>
          <ac:spMkLst>
            <pc:docMk/>
            <pc:sldMk cId="2651825025" sldId="285"/>
            <ac:spMk id="534" creationId="{00000000-0000-0000-0000-000000000000}"/>
          </ac:spMkLst>
        </pc:spChg>
        <pc:spChg chg="del">
          <ac:chgData name="Nastasija Stankovic" userId="S::nastasijaas@elfak.rs::b8abf3fa-2d82-4c63-8787-170a9a080143" providerId="AD" clId="Web-{583BA813-883F-0617-AE41-DCD337AA590B}" dt="2024-12-06T08:52:19.081" v="142"/>
          <ac:spMkLst>
            <pc:docMk/>
            <pc:sldMk cId="2651825025" sldId="285"/>
            <ac:spMk id="536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583BA813-883F-0617-AE41-DCD337AA590B}" dt="2024-12-06T08:56:26.326" v="147" actId="1076"/>
          <ac:picMkLst>
            <pc:docMk/>
            <pc:sldMk cId="2651825025" sldId="285"/>
            <ac:picMk id="2" creationId="{9089F4E1-8620-DEC9-B34F-1ABFEE9BB4DD}"/>
          </ac:picMkLst>
        </pc:picChg>
        <pc:picChg chg="del">
          <ac:chgData name="Nastasija Stankovic" userId="S::nastasijaas@elfak.rs::b8abf3fa-2d82-4c63-8787-170a9a080143" providerId="AD" clId="Web-{583BA813-883F-0617-AE41-DCD337AA590B}" dt="2024-12-06T08:52:20.581" v="143"/>
          <ac:picMkLst>
            <pc:docMk/>
            <pc:sldMk cId="2651825025" sldId="285"/>
            <ac:picMk id="535" creationId="{00000000-0000-0000-0000-000000000000}"/>
          </ac:picMkLst>
        </pc:picChg>
      </pc:sldChg>
      <pc:sldChg chg="addSp modSp add replId">
        <pc:chgData name="Nastasija Stankovic" userId="S::nastasijaas@elfak.rs::b8abf3fa-2d82-4c63-8787-170a9a080143" providerId="AD" clId="Web-{583BA813-883F-0617-AE41-DCD337AA590B}" dt="2024-12-06T09:34:13.639" v="464" actId="20577"/>
        <pc:sldMkLst>
          <pc:docMk/>
          <pc:sldMk cId="2354152677" sldId="286"/>
        </pc:sldMkLst>
        <pc:spChg chg="add mod">
          <ac:chgData name="Nastasija Stankovic" userId="S::nastasijaas@elfak.rs::b8abf3fa-2d82-4c63-8787-170a9a080143" providerId="AD" clId="Web-{583BA813-883F-0617-AE41-DCD337AA590B}" dt="2024-12-06T09:34:13.639" v="464" actId="20577"/>
          <ac:spMkLst>
            <pc:docMk/>
            <pc:sldMk cId="2354152677" sldId="286"/>
            <ac:spMk id="4" creationId="{F765CBAE-C09E-91EB-727C-A5ACFDE1F638}"/>
          </ac:spMkLst>
        </pc:spChg>
        <pc:spChg chg="mod">
          <ac:chgData name="Nastasija Stankovic" userId="S::nastasijaas@elfak.rs::b8abf3fa-2d82-4c63-8787-170a9a080143" providerId="AD" clId="Web-{583BA813-883F-0617-AE41-DCD337AA590B}" dt="2024-12-06T09:31:20.897" v="394" actId="20577"/>
          <ac:spMkLst>
            <pc:docMk/>
            <pc:sldMk cId="2354152677" sldId="286"/>
            <ac:spMk id="534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583BA813-883F-0617-AE41-DCD337AA590B}" dt="2024-12-06T09:33:25.105" v="445" actId="1076"/>
          <ac:picMkLst>
            <pc:docMk/>
            <pc:sldMk cId="2354152677" sldId="286"/>
            <ac:picMk id="2" creationId="{2F02EF4C-6230-D6ED-034D-62803101D0C9}"/>
          </ac:picMkLst>
        </pc:picChg>
        <pc:picChg chg="add mod">
          <ac:chgData name="Nastasija Stankovic" userId="S::nastasijaas@elfak.rs::b8abf3fa-2d82-4c63-8787-170a9a080143" providerId="AD" clId="Web-{583BA813-883F-0617-AE41-DCD337AA590B}" dt="2024-12-06T09:33:23.480" v="444" actId="1076"/>
          <ac:picMkLst>
            <pc:docMk/>
            <pc:sldMk cId="2354152677" sldId="286"/>
            <ac:picMk id="3" creationId="{A7808325-5B76-C1B5-2988-E2862D075D6C}"/>
          </ac:picMkLst>
        </pc:picChg>
      </pc:sldChg>
      <pc:sldChg chg="addSp delSp modSp add replId">
        <pc:chgData name="Nastasija Stankovic" userId="S::nastasijaas@elfak.rs::b8abf3fa-2d82-4c63-8787-170a9a080143" providerId="AD" clId="Web-{583BA813-883F-0617-AE41-DCD337AA590B}" dt="2024-12-06T09:36:46.254" v="484" actId="1076"/>
        <pc:sldMkLst>
          <pc:docMk/>
          <pc:sldMk cId="1820282665" sldId="287"/>
        </pc:sldMkLst>
        <pc:spChg chg="mod">
          <ac:chgData name="Nastasija Stankovic" userId="S::nastasijaas@elfak.rs::b8abf3fa-2d82-4c63-8787-170a9a080143" providerId="AD" clId="Web-{583BA813-883F-0617-AE41-DCD337AA590B}" dt="2024-12-06T09:34:49.843" v="474" actId="20577"/>
          <ac:spMkLst>
            <pc:docMk/>
            <pc:sldMk cId="1820282665" sldId="287"/>
            <ac:spMk id="4" creationId="{F765CBAE-C09E-91EB-727C-A5ACFDE1F638}"/>
          </ac:spMkLst>
        </pc:spChg>
        <pc:picChg chg="del">
          <ac:chgData name="Nastasija Stankovic" userId="S::nastasijaas@elfak.rs::b8abf3fa-2d82-4c63-8787-170a9a080143" providerId="AD" clId="Web-{583BA813-883F-0617-AE41-DCD337AA590B}" dt="2024-12-06T09:34:52.171" v="475"/>
          <ac:picMkLst>
            <pc:docMk/>
            <pc:sldMk cId="1820282665" sldId="287"/>
            <ac:picMk id="2" creationId="{2F02EF4C-6230-D6ED-034D-62803101D0C9}"/>
          </ac:picMkLst>
        </pc:picChg>
        <pc:picChg chg="del">
          <ac:chgData name="Nastasija Stankovic" userId="S::nastasijaas@elfak.rs::b8abf3fa-2d82-4c63-8787-170a9a080143" providerId="AD" clId="Web-{583BA813-883F-0617-AE41-DCD337AA590B}" dt="2024-12-06T09:34:53.375" v="476"/>
          <ac:picMkLst>
            <pc:docMk/>
            <pc:sldMk cId="1820282665" sldId="287"/>
            <ac:picMk id="3" creationId="{A7808325-5B76-C1B5-2988-E2862D075D6C}"/>
          </ac:picMkLst>
        </pc:picChg>
        <pc:picChg chg="add mod">
          <ac:chgData name="Nastasija Stankovic" userId="S::nastasijaas@elfak.rs::b8abf3fa-2d82-4c63-8787-170a9a080143" providerId="AD" clId="Web-{583BA813-883F-0617-AE41-DCD337AA590B}" dt="2024-12-06T09:35:27.579" v="480" actId="1076"/>
          <ac:picMkLst>
            <pc:docMk/>
            <pc:sldMk cId="1820282665" sldId="287"/>
            <ac:picMk id="5" creationId="{6B319E59-2B47-82E5-8650-A579BD33D472}"/>
          </ac:picMkLst>
        </pc:picChg>
        <pc:picChg chg="add mod">
          <ac:chgData name="Nastasija Stankovic" userId="S::nastasijaas@elfak.rs::b8abf3fa-2d82-4c63-8787-170a9a080143" providerId="AD" clId="Web-{583BA813-883F-0617-AE41-DCD337AA590B}" dt="2024-12-06T09:36:46.254" v="484" actId="1076"/>
          <ac:picMkLst>
            <pc:docMk/>
            <pc:sldMk cId="1820282665" sldId="287"/>
            <ac:picMk id="6" creationId="{D2C69CEA-3ADA-9F39-1E23-21EF96A345C2}"/>
          </ac:picMkLst>
        </pc:picChg>
      </pc:sldChg>
      <pc:sldChg chg="addSp delSp modSp add replId">
        <pc:chgData name="Nastasija Stankovic" userId="S::nastasijaas@elfak.rs::b8abf3fa-2d82-4c63-8787-170a9a080143" providerId="AD" clId="Web-{583BA813-883F-0617-AE41-DCD337AA590B}" dt="2024-12-06T09:46:57.467" v="510" actId="1076"/>
        <pc:sldMkLst>
          <pc:docMk/>
          <pc:sldMk cId="2022577064" sldId="288"/>
        </pc:sldMkLst>
        <pc:spChg chg="del">
          <ac:chgData name="Nastasija Stankovic" userId="S::nastasijaas@elfak.rs::b8abf3fa-2d82-4c63-8787-170a9a080143" providerId="AD" clId="Web-{583BA813-883F-0617-AE41-DCD337AA590B}" dt="2024-12-06T09:43:11.270" v="486"/>
          <ac:spMkLst>
            <pc:docMk/>
            <pc:sldMk cId="2022577064" sldId="288"/>
            <ac:spMk id="4" creationId="{F765CBAE-C09E-91EB-727C-A5ACFDE1F638}"/>
          </ac:spMkLst>
        </pc:spChg>
        <pc:spChg chg="mod">
          <ac:chgData name="Nastasija Stankovic" userId="S::nastasijaas@elfak.rs::b8abf3fa-2d82-4c63-8787-170a9a080143" providerId="AD" clId="Web-{583BA813-883F-0617-AE41-DCD337AA590B}" dt="2024-12-06T09:46:40.623" v="507" actId="1076"/>
          <ac:spMkLst>
            <pc:docMk/>
            <pc:sldMk cId="2022577064" sldId="288"/>
            <ac:spMk id="534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583BA813-883F-0617-AE41-DCD337AA590B}" dt="2024-12-06T09:46:57.467" v="510" actId="1076"/>
          <ac:picMkLst>
            <pc:docMk/>
            <pc:sldMk cId="2022577064" sldId="288"/>
            <ac:picMk id="2" creationId="{ACD0691D-954D-327F-B19F-127553899319}"/>
          </ac:picMkLst>
        </pc:picChg>
        <pc:picChg chg="del">
          <ac:chgData name="Nastasija Stankovic" userId="S::nastasijaas@elfak.rs::b8abf3fa-2d82-4c63-8787-170a9a080143" providerId="AD" clId="Web-{583BA813-883F-0617-AE41-DCD337AA590B}" dt="2024-12-06T09:43:12.427" v="487"/>
          <ac:picMkLst>
            <pc:docMk/>
            <pc:sldMk cId="2022577064" sldId="288"/>
            <ac:picMk id="5" creationId="{6B319E59-2B47-82E5-8650-A579BD33D472}"/>
          </ac:picMkLst>
        </pc:picChg>
        <pc:picChg chg="del">
          <ac:chgData name="Nastasija Stankovic" userId="S::nastasijaas@elfak.rs::b8abf3fa-2d82-4c63-8787-170a9a080143" providerId="AD" clId="Web-{583BA813-883F-0617-AE41-DCD337AA590B}" dt="2024-12-06T09:43:14.098" v="488"/>
          <ac:picMkLst>
            <pc:docMk/>
            <pc:sldMk cId="2022577064" sldId="288"/>
            <ac:picMk id="6" creationId="{D2C69CEA-3ADA-9F39-1E23-21EF96A345C2}"/>
          </ac:picMkLst>
        </pc:picChg>
      </pc:sldChg>
      <pc:sldChg chg="addSp delSp modSp add replId">
        <pc:chgData name="Nastasija Stankovic" userId="S::nastasijaas@elfak.rs::b8abf3fa-2d82-4c63-8787-170a9a080143" providerId="AD" clId="Web-{583BA813-883F-0617-AE41-DCD337AA590B}" dt="2024-12-06T09:47:59.923" v="518" actId="1076"/>
        <pc:sldMkLst>
          <pc:docMk/>
          <pc:sldMk cId="522341471" sldId="289"/>
        </pc:sldMkLst>
        <pc:picChg chg="del">
          <ac:chgData name="Nastasija Stankovic" userId="S::nastasijaas@elfak.rs::b8abf3fa-2d82-4c63-8787-170a9a080143" providerId="AD" clId="Web-{583BA813-883F-0617-AE41-DCD337AA590B}" dt="2024-12-06T09:47:02.733" v="512"/>
          <ac:picMkLst>
            <pc:docMk/>
            <pc:sldMk cId="522341471" sldId="289"/>
            <ac:picMk id="2" creationId="{ACD0691D-954D-327F-B19F-127553899319}"/>
          </ac:picMkLst>
        </pc:picChg>
        <pc:picChg chg="add mod">
          <ac:chgData name="Nastasija Stankovic" userId="S::nastasijaas@elfak.rs::b8abf3fa-2d82-4c63-8787-170a9a080143" providerId="AD" clId="Web-{583BA813-883F-0617-AE41-DCD337AA590B}" dt="2024-12-06T09:47:59.923" v="518" actId="1076"/>
          <ac:picMkLst>
            <pc:docMk/>
            <pc:sldMk cId="522341471" sldId="289"/>
            <ac:picMk id="3" creationId="{73914542-0ABD-8B25-ADB1-A849BC35491A}"/>
          </ac:picMkLst>
        </pc:picChg>
      </pc:sldChg>
      <pc:sldChg chg="delSp modSp add replId">
        <pc:chgData name="Nastasija Stankovic" userId="S::nastasijaas@elfak.rs::b8abf3fa-2d82-4c63-8787-170a9a080143" providerId="AD" clId="Web-{583BA813-883F-0617-AE41-DCD337AA590B}" dt="2024-12-06T09:49:11.957" v="531" actId="20577"/>
        <pc:sldMkLst>
          <pc:docMk/>
          <pc:sldMk cId="2309320646" sldId="290"/>
        </pc:sldMkLst>
        <pc:spChg chg="mod">
          <ac:chgData name="Nastasija Stankovic" userId="S::nastasijaas@elfak.rs::b8abf3fa-2d82-4c63-8787-170a9a080143" providerId="AD" clId="Web-{583BA813-883F-0617-AE41-DCD337AA590B}" dt="2024-12-06T09:49:11.957" v="531" actId="20577"/>
          <ac:spMkLst>
            <pc:docMk/>
            <pc:sldMk cId="2309320646" sldId="290"/>
            <ac:spMk id="534" creationId="{00000000-0000-0000-0000-000000000000}"/>
          </ac:spMkLst>
        </pc:spChg>
        <pc:picChg chg="del">
          <ac:chgData name="Nastasija Stankovic" userId="S::nastasijaas@elfak.rs::b8abf3fa-2d82-4c63-8787-170a9a080143" providerId="AD" clId="Web-{583BA813-883F-0617-AE41-DCD337AA590B}" dt="2024-12-06T09:48:45.331" v="520"/>
          <ac:picMkLst>
            <pc:docMk/>
            <pc:sldMk cId="2309320646" sldId="290"/>
            <ac:picMk id="3" creationId="{73914542-0ABD-8B25-ADB1-A849BC35491A}"/>
          </ac:picMkLst>
        </pc:picChg>
      </pc:sldChg>
      <pc:sldChg chg="modSp add replId">
        <pc:chgData name="Nastasija Stankovic" userId="S::nastasijaas@elfak.rs::b8abf3fa-2d82-4c63-8787-170a9a080143" providerId="AD" clId="Web-{583BA813-883F-0617-AE41-DCD337AA590B}" dt="2024-12-06T09:49:19.739" v="535" actId="20577"/>
        <pc:sldMkLst>
          <pc:docMk/>
          <pc:sldMk cId="746316101" sldId="291"/>
        </pc:sldMkLst>
        <pc:spChg chg="mod">
          <ac:chgData name="Nastasija Stankovic" userId="S::nastasijaas@elfak.rs::b8abf3fa-2d82-4c63-8787-170a9a080143" providerId="AD" clId="Web-{583BA813-883F-0617-AE41-DCD337AA590B}" dt="2024-12-06T09:49:19.739" v="535" actId="20577"/>
          <ac:spMkLst>
            <pc:docMk/>
            <pc:sldMk cId="746316101" sldId="291"/>
            <ac:spMk id="534" creationId="{00000000-0000-0000-0000-000000000000}"/>
          </ac:spMkLst>
        </pc:spChg>
      </pc:sldChg>
      <pc:sldChg chg="modSp add replId">
        <pc:chgData name="Nastasija Stankovic" userId="S::nastasijaas@elfak.rs::b8abf3fa-2d82-4c63-8787-170a9a080143" providerId="AD" clId="Web-{583BA813-883F-0617-AE41-DCD337AA590B}" dt="2024-12-06T09:49:56.084" v="558" actId="20577"/>
        <pc:sldMkLst>
          <pc:docMk/>
          <pc:sldMk cId="3706945018" sldId="292"/>
        </pc:sldMkLst>
        <pc:spChg chg="mod">
          <ac:chgData name="Nastasija Stankovic" userId="S::nastasijaas@elfak.rs::b8abf3fa-2d82-4c63-8787-170a9a080143" providerId="AD" clId="Web-{583BA813-883F-0617-AE41-DCD337AA590B}" dt="2024-12-06T09:49:56.084" v="558" actId="20577"/>
          <ac:spMkLst>
            <pc:docMk/>
            <pc:sldMk cId="3706945018" sldId="292"/>
            <ac:spMk id="534" creationId="{00000000-0000-0000-0000-000000000000}"/>
          </ac:spMkLst>
        </pc:spChg>
      </pc:sldChg>
      <pc:sldChg chg="addSp modSp add replId">
        <pc:chgData name="Nastasija Stankovic" userId="S::nastasijaas@elfak.rs::b8abf3fa-2d82-4c63-8787-170a9a080143" providerId="AD" clId="Web-{583BA813-883F-0617-AE41-DCD337AA590B}" dt="2024-12-06T10:22:42.371" v="644" actId="20577"/>
        <pc:sldMkLst>
          <pc:docMk/>
          <pc:sldMk cId="81832398" sldId="293"/>
        </pc:sldMkLst>
        <pc:spChg chg="add mod">
          <ac:chgData name="Nastasija Stankovic" userId="S::nastasijaas@elfak.rs::b8abf3fa-2d82-4c63-8787-170a9a080143" providerId="AD" clId="Web-{583BA813-883F-0617-AE41-DCD337AA590B}" dt="2024-12-06T10:22:42.371" v="644" actId="20577"/>
          <ac:spMkLst>
            <pc:docMk/>
            <pc:sldMk cId="81832398" sldId="293"/>
            <ac:spMk id="2" creationId="{52F430BF-DCB7-933D-74C9-1C083C4F461E}"/>
          </ac:spMkLst>
        </pc:spChg>
        <pc:spChg chg="mod">
          <ac:chgData name="Nastasija Stankovic" userId="S::nastasijaas@elfak.rs::b8abf3fa-2d82-4c63-8787-170a9a080143" providerId="AD" clId="Web-{583BA813-883F-0617-AE41-DCD337AA590B}" dt="2024-12-06T09:53:29.749" v="611" actId="1076"/>
          <ac:spMkLst>
            <pc:docMk/>
            <pc:sldMk cId="81832398" sldId="293"/>
            <ac:spMk id="534" creationId="{00000000-0000-0000-0000-000000000000}"/>
          </ac:spMkLst>
        </pc:spChg>
      </pc:sldChg>
      <pc:sldChg chg="addSp modSp add replId">
        <pc:chgData name="Nastasija Stankovic" userId="S::nastasijaas@elfak.rs::b8abf3fa-2d82-4c63-8787-170a9a080143" providerId="AD" clId="Web-{583BA813-883F-0617-AE41-DCD337AA590B}" dt="2024-12-06T10:29:13.618" v="655" actId="1076"/>
        <pc:sldMkLst>
          <pc:docMk/>
          <pc:sldMk cId="3267588066" sldId="294"/>
        </pc:sldMkLst>
        <pc:spChg chg="mod">
          <ac:chgData name="Nastasija Stankovic" userId="S::nastasijaas@elfak.rs::b8abf3fa-2d82-4c63-8787-170a9a080143" providerId="AD" clId="Web-{583BA813-883F-0617-AE41-DCD337AA590B}" dt="2024-12-06T10:26:35.894" v="651" actId="1076"/>
          <ac:spMkLst>
            <pc:docMk/>
            <pc:sldMk cId="3267588066" sldId="294"/>
            <ac:spMk id="2" creationId="{52F430BF-DCB7-933D-74C9-1C083C4F461E}"/>
          </ac:spMkLst>
        </pc:spChg>
        <pc:picChg chg="add mod">
          <ac:chgData name="Nastasija Stankovic" userId="S::nastasijaas@elfak.rs::b8abf3fa-2d82-4c63-8787-170a9a080143" providerId="AD" clId="Web-{583BA813-883F-0617-AE41-DCD337AA590B}" dt="2024-12-06T10:29:13.618" v="655" actId="1076"/>
          <ac:picMkLst>
            <pc:docMk/>
            <pc:sldMk cId="3267588066" sldId="294"/>
            <ac:picMk id="3" creationId="{16A1EA48-CF3A-BC72-15DC-702ED888A957}"/>
          </ac:picMkLst>
        </pc:picChg>
      </pc:sldChg>
      <pc:sldChg chg="addSp delSp modSp add replId">
        <pc:chgData name="Nastasija Stankovic" userId="S::nastasijaas@elfak.rs::b8abf3fa-2d82-4c63-8787-170a9a080143" providerId="AD" clId="Web-{583BA813-883F-0617-AE41-DCD337AA590B}" dt="2024-12-06T10:30:23.074" v="661" actId="1076"/>
        <pc:sldMkLst>
          <pc:docMk/>
          <pc:sldMk cId="585621383" sldId="295"/>
        </pc:sldMkLst>
        <pc:spChg chg="mod">
          <ac:chgData name="Nastasija Stankovic" userId="S::nastasijaas@elfak.rs::b8abf3fa-2d82-4c63-8787-170a9a080143" providerId="AD" clId="Web-{583BA813-883F-0617-AE41-DCD337AA590B}" dt="2024-12-06T10:29:33.916" v="659" actId="20577"/>
          <ac:spMkLst>
            <pc:docMk/>
            <pc:sldMk cId="585621383" sldId="295"/>
            <ac:spMk id="2" creationId="{52F430BF-DCB7-933D-74C9-1C083C4F461E}"/>
          </ac:spMkLst>
        </pc:spChg>
        <pc:picChg chg="del">
          <ac:chgData name="Nastasija Stankovic" userId="S::nastasijaas@elfak.rs::b8abf3fa-2d82-4c63-8787-170a9a080143" providerId="AD" clId="Web-{583BA813-883F-0617-AE41-DCD337AA590B}" dt="2024-12-06T10:29:18.962" v="657"/>
          <ac:picMkLst>
            <pc:docMk/>
            <pc:sldMk cId="585621383" sldId="295"/>
            <ac:picMk id="3" creationId="{16A1EA48-CF3A-BC72-15DC-702ED888A957}"/>
          </ac:picMkLst>
        </pc:picChg>
        <pc:picChg chg="add mod">
          <ac:chgData name="Nastasija Stankovic" userId="S::nastasijaas@elfak.rs::b8abf3fa-2d82-4c63-8787-170a9a080143" providerId="AD" clId="Web-{583BA813-883F-0617-AE41-DCD337AA590B}" dt="2024-12-06T10:30:23.074" v="661" actId="1076"/>
          <ac:picMkLst>
            <pc:docMk/>
            <pc:sldMk cId="585621383" sldId="295"/>
            <ac:picMk id="4" creationId="{5B6A0598-FE7D-7171-8925-F4C133F61B6D}"/>
          </ac:picMkLst>
        </pc:picChg>
      </pc:sldChg>
      <pc:sldChg chg="addSp delSp modSp add replId">
        <pc:chgData name="Nastasija Stankovic" userId="S::nastasijaas@elfak.rs::b8abf3fa-2d82-4c63-8787-170a9a080143" providerId="AD" clId="Web-{583BA813-883F-0617-AE41-DCD337AA590B}" dt="2024-12-06T10:41:44.225" v="738" actId="1076"/>
        <pc:sldMkLst>
          <pc:docMk/>
          <pc:sldMk cId="1658267418" sldId="296"/>
        </pc:sldMkLst>
        <pc:spChg chg="mod">
          <ac:chgData name="Nastasija Stankovic" userId="S::nastasijaas@elfak.rs::b8abf3fa-2d82-4c63-8787-170a9a080143" providerId="AD" clId="Web-{583BA813-883F-0617-AE41-DCD337AA590B}" dt="2024-12-06T10:34:19.726" v="732" actId="20577"/>
          <ac:spMkLst>
            <pc:docMk/>
            <pc:sldMk cId="1658267418" sldId="296"/>
            <ac:spMk id="2" creationId="{52F430BF-DCB7-933D-74C9-1C083C4F461E}"/>
          </ac:spMkLst>
        </pc:spChg>
        <pc:picChg chg="add mod">
          <ac:chgData name="Nastasija Stankovic" userId="S::nastasijaas@elfak.rs::b8abf3fa-2d82-4c63-8787-170a9a080143" providerId="AD" clId="Web-{583BA813-883F-0617-AE41-DCD337AA590B}" dt="2024-12-06T10:41:44.225" v="738" actId="1076"/>
          <ac:picMkLst>
            <pc:docMk/>
            <pc:sldMk cId="1658267418" sldId="296"/>
            <ac:picMk id="3" creationId="{569AD82B-17AE-2D0D-28F5-4483E541F8FC}"/>
          </ac:picMkLst>
        </pc:picChg>
        <pc:picChg chg="del">
          <ac:chgData name="Nastasija Stankovic" userId="S::nastasijaas@elfak.rs::b8abf3fa-2d82-4c63-8787-170a9a080143" providerId="AD" clId="Web-{583BA813-883F-0617-AE41-DCD337AA590B}" dt="2024-12-06T10:34:24.569" v="733"/>
          <ac:picMkLst>
            <pc:docMk/>
            <pc:sldMk cId="1658267418" sldId="296"/>
            <ac:picMk id="4" creationId="{5B6A0598-FE7D-7171-8925-F4C133F61B6D}"/>
          </ac:picMkLst>
        </pc:picChg>
        <pc:picChg chg="add mod">
          <ac:chgData name="Nastasija Stankovic" userId="S::nastasijaas@elfak.rs::b8abf3fa-2d82-4c63-8787-170a9a080143" providerId="AD" clId="Web-{583BA813-883F-0617-AE41-DCD337AA590B}" dt="2024-12-06T10:41:40.022" v="737" actId="1076"/>
          <ac:picMkLst>
            <pc:docMk/>
            <pc:sldMk cId="1658267418" sldId="296"/>
            <ac:picMk id="5" creationId="{9395F8E3-1EA9-3D9B-BC19-DC70770517F3}"/>
          </ac:picMkLst>
        </pc:picChg>
      </pc:sldChg>
      <pc:sldChg chg="add replId">
        <pc:chgData name="Nastasija Stankovic" userId="S::nastasijaas@elfak.rs::b8abf3fa-2d82-4c63-8787-170a9a080143" providerId="AD" clId="Web-{583BA813-883F-0617-AE41-DCD337AA590B}" dt="2024-12-06T10:41:49.444" v="739"/>
        <pc:sldMkLst>
          <pc:docMk/>
          <pc:sldMk cId="4184157579" sldId="297"/>
        </pc:sldMkLst>
      </pc:sldChg>
      <pc:sldChg chg="delSp modSp add replId">
        <pc:chgData name="Nastasija Stankovic" userId="S::nastasijaas@elfak.rs::b8abf3fa-2d82-4c63-8787-170a9a080143" providerId="AD" clId="Web-{583BA813-883F-0617-AE41-DCD337AA590B}" dt="2024-12-06T10:43:32.541" v="752" actId="20577"/>
        <pc:sldMkLst>
          <pc:docMk/>
          <pc:sldMk cId="1253584769" sldId="298"/>
        </pc:sldMkLst>
        <pc:spChg chg="del">
          <ac:chgData name="Nastasija Stankovic" userId="S::nastasijaas@elfak.rs::b8abf3fa-2d82-4c63-8787-170a9a080143" providerId="AD" clId="Web-{583BA813-883F-0617-AE41-DCD337AA590B}" dt="2024-12-06T10:42:44.946" v="743"/>
          <ac:spMkLst>
            <pc:docMk/>
            <pc:sldMk cId="1253584769" sldId="298"/>
            <ac:spMk id="2" creationId="{52F430BF-DCB7-933D-74C9-1C083C4F461E}"/>
          </ac:spMkLst>
        </pc:spChg>
        <pc:spChg chg="mod">
          <ac:chgData name="Nastasija Stankovic" userId="S::nastasijaas@elfak.rs::b8abf3fa-2d82-4c63-8787-170a9a080143" providerId="AD" clId="Web-{583BA813-883F-0617-AE41-DCD337AA590B}" dt="2024-12-06T10:43:32.541" v="752" actId="20577"/>
          <ac:spMkLst>
            <pc:docMk/>
            <pc:sldMk cId="1253584769" sldId="298"/>
            <ac:spMk id="534" creationId="{00000000-0000-0000-0000-000000000000}"/>
          </ac:spMkLst>
        </pc:spChg>
        <pc:picChg chg="del">
          <ac:chgData name="Nastasija Stankovic" userId="S::nastasijaas@elfak.rs::b8abf3fa-2d82-4c63-8787-170a9a080143" providerId="AD" clId="Web-{583BA813-883F-0617-AE41-DCD337AA590B}" dt="2024-12-06T10:42:39.399" v="741"/>
          <ac:picMkLst>
            <pc:docMk/>
            <pc:sldMk cId="1253584769" sldId="298"/>
            <ac:picMk id="3" creationId="{569AD82B-17AE-2D0D-28F5-4483E541F8FC}"/>
          </ac:picMkLst>
        </pc:picChg>
        <pc:picChg chg="del">
          <ac:chgData name="Nastasija Stankovic" userId="S::nastasijaas@elfak.rs::b8abf3fa-2d82-4c63-8787-170a9a080143" providerId="AD" clId="Web-{583BA813-883F-0617-AE41-DCD337AA590B}" dt="2024-12-06T10:42:41.211" v="742"/>
          <ac:picMkLst>
            <pc:docMk/>
            <pc:sldMk cId="1253584769" sldId="298"/>
            <ac:picMk id="5" creationId="{9395F8E3-1EA9-3D9B-BC19-DC70770517F3}"/>
          </ac:picMkLst>
        </pc:picChg>
      </pc:sldChg>
      <pc:sldChg chg="add replId">
        <pc:chgData name="Nastasija Stankovic" userId="S::nastasijaas@elfak.rs::b8abf3fa-2d82-4c63-8787-170a9a080143" providerId="AD" clId="Web-{583BA813-883F-0617-AE41-DCD337AA590B}" dt="2024-12-06T10:44:25.121" v="753"/>
        <pc:sldMkLst>
          <pc:docMk/>
          <pc:sldMk cId="2286780272" sldId="299"/>
        </pc:sldMkLst>
      </pc:sldChg>
      <pc:sldChg chg="addSp delSp modSp add replId">
        <pc:chgData name="Nastasija Stankovic" userId="S::nastasijaas@elfak.rs::b8abf3fa-2d82-4c63-8787-170a9a080143" providerId="AD" clId="Web-{583BA813-883F-0617-AE41-DCD337AA590B}" dt="2024-12-06T11:03:09.518" v="982" actId="1076"/>
        <pc:sldMkLst>
          <pc:docMk/>
          <pc:sldMk cId="3071367204" sldId="300"/>
        </pc:sldMkLst>
        <pc:spChg chg="mod">
          <ac:chgData name="Nastasija Stankovic" userId="S::nastasijaas@elfak.rs::b8abf3fa-2d82-4c63-8787-170a9a080143" providerId="AD" clId="Web-{583BA813-883F-0617-AE41-DCD337AA590B}" dt="2024-12-06T11:02:43.158" v="976" actId="1076"/>
          <ac:spMkLst>
            <pc:docMk/>
            <pc:sldMk cId="3071367204" sldId="300"/>
            <ac:spMk id="395" creationId="{00000000-0000-0000-0000-000000000000}"/>
          </ac:spMkLst>
        </pc:spChg>
        <pc:picChg chg="del">
          <ac:chgData name="Nastasija Stankovic" userId="S::nastasijaas@elfak.rs::b8abf3fa-2d82-4c63-8787-170a9a080143" providerId="AD" clId="Web-{583BA813-883F-0617-AE41-DCD337AA590B}" dt="2024-12-06T10:52:38.122" v="789"/>
          <ac:picMkLst>
            <pc:docMk/>
            <pc:sldMk cId="3071367204" sldId="300"/>
            <ac:picMk id="2" creationId="{9026B86F-3875-4760-F0D8-552451604CB1}"/>
          </ac:picMkLst>
        </pc:picChg>
        <pc:picChg chg="del">
          <ac:chgData name="Nastasija Stankovic" userId="S::nastasijaas@elfak.rs::b8abf3fa-2d82-4c63-8787-170a9a080143" providerId="AD" clId="Web-{583BA813-883F-0617-AE41-DCD337AA590B}" dt="2024-12-06T10:52:39.513" v="790"/>
          <ac:picMkLst>
            <pc:docMk/>
            <pc:sldMk cId="3071367204" sldId="300"/>
            <ac:picMk id="3" creationId="{FA848477-97BC-236E-91E3-7CD97324785E}"/>
          </ac:picMkLst>
        </pc:picChg>
        <pc:picChg chg="add mod">
          <ac:chgData name="Nastasija Stankovic" userId="S::nastasijaas@elfak.rs::b8abf3fa-2d82-4c63-8787-170a9a080143" providerId="AD" clId="Web-{583BA813-883F-0617-AE41-DCD337AA590B}" dt="2024-12-06T11:02:45.377" v="977" actId="1076"/>
          <ac:picMkLst>
            <pc:docMk/>
            <pc:sldMk cId="3071367204" sldId="300"/>
            <ac:picMk id="4" creationId="{572E9D11-72EF-B1D1-15F7-191C9E8742DF}"/>
          </ac:picMkLst>
        </pc:picChg>
        <pc:picChg chg="add mod">
          <ac:chgData name="Nastasija Stankovic" userId="S::nastasijaas@elfak.rs::b8abf3fa-2d82-4c63-8787-170a9a080143" providerId="AD" clId="Web-{583BA813-883F-0617-AE41-DCD337AA590B}" dt="2024-12-06T11:03:09.518" v="982" actId="1076"/>
          <ac:picMkLst>
            <pc:docMk/>
            <pc:sldMk cId="3071367204" sldId="300"/>
            <ac:picMk id="5" creationId="{C36BEA15-69CE-FFA9-AFF6-C58E09AA5538}"/>
          </ac:picMkLst>
        </pc:picChg>
        <pc:picChg chg="add mod">
          <ac:chgData name="Nastasija Stankovic" userId="S::nastasijaas@elfak.rs::b8abf3fa-2d82-4c63-8787-170a9a080143" providerId="AD" clId="Web-{583BA813-883F-0617-AE41-DCD337AA590B}" dt="2024-12-06T11:03:07.565" v="981" actId="1076"/>
          <ac:picMkLst>
            <pc:docMk/>
            <pc:sldMk cId="3071367204" sldId="300"/>
            <ac:picMk id="6" creationId="{8C15141D-4624-13AC-43B6-4ED8FE0330FE}"/>
          </ac:picMkLst>
        </pc:picChg>
      </pc:sldChg>
      <pc:sldChg chg="addSp delSp modSp add replId">
        <pc:chgData name="Nastasija Stankovic" userId="S::nastasijaas@elfak.rs::b8abf3fa-2d82-4c63-8787-170a9a080143" providerId="AD" clId="Web-{583BA813-883F-0617-AE41-DCD337AA590B}" dt="2024-12-06T11:09:53.220" v="995" actId="1076"/>
        <pc:sldMkLst>
          <pc:docMk/>
          <pc:sldMk cId="1186255025" sldId="301"/>
        </pc:sldMkLst>
        <pc:spChg chg="mod">
          <ac:chgData name="Nastasija Stankovic" userId="S::nastasijaas@elfak.rs::b8abf3fa-2d82-4c63-8787-170a9a080143" providerId="AD" clId="Web-{583BA813-883F-0617-AE41-DCD337AA590B}" dt="2024-12-06T11:04:37.568" v="985" actId="20577"/>
          <ac:spMkLst>
            <pc:docMk/>
            <pc:sldMk cId="1186255025" sldId="301"/>
            <ac:spMk id="534" creationId="{00000000-0000-0000-0000-000000000000}"/>
          </ac:spMkLst>
        </pc:spChg>
        <pc:picChg chg="del">
          <ac:chgData name="Nastasija Stankovic" userId="S::nastasijaas@elfak.rs::b8abf3fa-2d82-4c63-8787-170a9a080143" providerId="AD" clId="Web-{583BA813-883F-0617-AE41-DCD337AA590B}" dt="2024-12-06T11:04:39.193" v="986"/>
          <ac:picMkLst>
            <pc:docMk/>
            <pc:sldMk cId="1186255025" sldId="301"/>
            <ac:picMk id="2" creationId="{9089F4E1-8620-DEC9-B34F-1ABFEE9BB4DD}"/>
          </ac:picMkLst>
        </pc:picChg>
        <pc:picChg chg="add mod">
          <ac:chgData name="Nastasija Stankovic" userId="S::nastasijaas@elfak.rs::b8abf3fa-2d82-4c63-8787-170a9a080143" providerId="AD" clId="Web-{583BA813-883F-0617-AE41-DCD337AA590B}" dt="2024-12-06T11:09:47.907" v="993" actId="1076"/>
          <ac:picMkLst>
            <pc:docMk/>
            <pc:sldMk cId="1186255025" sldId="301"/>
            <ac:picMk id="3" creationId="{F850A75C-9CF2-4271-7BB8-35FF62755607}"/>
          </ac:picMkLst>
        </pc:picChg>
        <pc:picChg chg="add mod">
          <ac:chgData name="Nastasija Stankovic" userId="S::nastasijaas@elfak.rs::b8abf3fa-2d82-4c63-8787-170a9a080143" providerId="AD" clId="Web-{583BA813-883F-0617-AE41-DCD337AA590B}" dt="2024-12-06T11:09:53.220" v="995" actId="1076"/>
          <ac:picMkLst>
            <pc:docMk/>
            <pc:sldMk cId="1186255025" sldId="301"/>
            <ac:picMk id="4" creationId="{FC9DBA0B-482F-0ED4-202C-6763F10AC21F}"/>
          </ac:picMkLst>
        </pc:picChg>
      </pc:sldChg>
      <pc:sldChg chg="addSp delSp modSp add replId">
        <pc:chgData name="Nastasija Stankovic" userId="S::nastasijaas@elfak.rs::b8abf3fa-2d82-4c63-8787-170a9a080143" providerId="AD" clId="Web-{583BA813-883F-0617-AE41-DCD337AA590B}" dt="2024-12-06T11:14:59.120" v="1023" actId="1076"/>
        <pc:sldMkLst>
          <pc:docMk/>
          <pc:sldMk cId="382366668" sldId="302"/>
        </pc:sldMkLst>
        <pc:spChg chg="mod">
          <ac:chgData name="Nastasija Stankovic" userId="S::nastasijaas@elfak.rs::b8abf3fa-2d82-4c63-8787-170a9a080143" providerId="AD" clId="Web-{583BA813-883F-0617-AE41-DCD337AA590B}" dt="2024-12-06T11:13:25.555" v="1017" actId="20577"/>
          <ac:spMkLst>
            <pc:docMk/>
            <pc:sldMk cId="382366668" sldId="302"/>
            <ac:spMk id="395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583BA813-883F-0617-AE41-DCD337AA590B}" dt="2024-12-06T11:14:59.120" v="1023" actId="1076"/>
          <ac:picMkLst>
            <pc:docMk/>
            <pc:sldMk cId="382366668" sldId="302"/>
            <ac:picMk id="2" creationId="{591A81A4-30FE-9495-3FD2-4D32CDFA9A7E}"/>
          </ac:picMkLst>
        </pc:picChg>
        <pc:picChg chg="del">
          <ac:chgData name="Nastasija Stankovic" userId="S::nastasijaas@elfak.rs::b8abf3fa-2d82-4c63-8787-170a9a080143" providerId="AD" clId="Web-{583BA813-883F-0617-AE41-DCD337AA590B}" dt="2024-12-06T11:12:41.694" v="997"/>
          <ac:picMkLst>
            <pc:docMk/>
            <pc:sldMk cId="382366668" sldId="302"/>
            <ac:picMk id="4" creationId="{572E9D11-72EF-B1D1-15F7-191C9E8742DF}"/>
          </ac:picMkLst>
        </pc:picChg>
        <pc:picChg chg="del">
          <ac:chgData name="Nastasija Stankovic" userId="S::nastasijaas@elfak.rs::b8abf3fa-2d82-4c63-8787-170a9a080143" providerId="AD" clId="Web-{583BA813-883F-0617-AE41-DCD337AA590B}" dt="2024-12-06T11:12:43.053" v="998"/>
          <ac:picMkLst>
            <pc:docMk/>
            <pc:sldMk cId="382366668" sldId="302"/>
            <ac:picMk id="5" creationId="{C36BEA15-69CE-FFA9-AFF6-C58E09AA5538}"/>
          </ac:picMkLst>
        </pc:picChg>
        <pc:picChg chg="del">
          <ac:chgData name="Nastasija Stankovic" userId="S::nastasijaas@elfak.rs::b8abf3fa-2d82-4c63-8787-170a9a080143" providerId="AD" clId="Web-{583BA813-883F-0617-AE41-DCD337AA590B}" dt="2024-12-06T11:12:44.835" v="999"/>
          <ac:picMkLst>
            <pc:docMk/>
            <pc:sldMk cId="382366668" sldId="302"/>
            <ac:picMk id="6" creationId="{8C15141D-4624-13AC-43B6-4ED8FE0330FE}"/>
          </ac:picMkLst>
        </pc:picChg>
      </pc:sldChg>
      <pc:sldChg chg="modSp add replId">
        <pc:chgData name="Nastasija Stankovic" userId="S::nastasijaas@elfak.rs::b8abf3fa-2d82-4c63-8787-170a9a080143" providerId="AD" clId="Web-{583BA813-883F-0617-AE41-DCD337AA590B}" dt="2024-12-06T11:15:45.653" v="1043" actId="20577"/>
        <pc:sldMkLst>
          <pc:docMk/>
          <pc:sldMk cId="2599616039" sldId="303"/>
        </pc:sldMkLst>
        <pc:spChg chg="mod">
          <ac:chgData name="Nastasija Stankovic" userId="S::nastasijaas@elfak.rs::b8abf3fa-2d82-4c63-8787-170a9a080143" providerId="AD" clId="Web-{583BA813-883F-0617-AE41-DCD337AA590B}" dt="2024-12-06T11:15:45.653" v="1043" actId="20577"/>
          <ac:spMkLst>
            <pc:docMk/>
            <pc:sldMk cId="2599616039" sldId="303"/>
            <ac:spMk id="534" creationId="{00000000-0000-0000-0000-000000000000}"/>
          </ac:spMkLst>
        </pc:spChg>
      </pc:sldChg>
    </pc:docChg>
  </pc:docChgLst>
  <pc:docChgLst>
    <pc:chgData name="Nastasija Stankovic" userId="S::nastasijaas@elfak.rs::b8abf3fa-2d82-4c63-8787-170a9a080143" providerId="AD" clId="Web-{FF95A4C7-B1C9-0E40-9D4E-7B85D28EFB6E}"/>
    <pc:docChg chg="modSld">
      <pc:chgData name="Nastasija Stankovic" userId="S::nastasijaas@elfak.rs::b8abf3fa-2d82-4c63-8787-170a9a080143" providerId="AD" clId="Web-{FF95A4C7-B1C9-0E40-9D4E-7B85D28EFB6E}" dt="2024-12-07T10:38:18.111" v="28" actId="1076"/>
      <pc:docMkLst>
        <pc:docMk/>
      </pc:docMkLst>
      <pc:sldChg chg="addSp modSp">
        <pc:chgData name="Nastasija Stankovic" userId="S::nastasijaas@elfak.rs::b8abf3fa-2d82-4c63-8787-170a9a080143" providerId="AD" clId="Web-{FF95A4C7-B1C9-0E40-9D4E-7B85D28EFB6E}" dt="2024-12-06T14:46:45.239" v="9"/>
        <pc:sldMkLst>
          <pc:docMk/>
          <pc:sldMk cId="2309320646" sldId="290"/>
        </pc:sldMkLst>
        <pc:picChg chg="add mod">
          <ac:chgData name="Nastasija Stankovic" userId="S::nastasijaas@elfak.rs::b8abf3fa-2d82-4c63-8787-170a9a080143" providerId="AD" clId="Web-{FF95A4C7-B1C9-0E40-9D4E-7B85D28EFB6E}" dt="2024-12-06T14:46:45.239" v="9"/>
          <ac:picMkLst>
            <pc:docMk/>
            <pc:sldMk cId="2309320646" sldId="290"/>
            <ac:picMk id="2" creationId="{65942757-191D-9D30-8A12-20FC03D008E4}"/>
          </ac:picMkLst>
        </pc:picChg>
      </pc:sldChg>
      <pc:sldChg chg="addSp modSp">
        <pc:chgData name="Nastasija Stankovic" userId="S::nastasijaas@elfak.rs::b8abf3fa-2d82-4c63-8787-170a9a080143" providerId="AD" clId="Web-{FF95A4C7-B1C9-0E40-9D4E-7B85D28EFB6E}" dt="2024-12-07T10:38:18.111" v="28" actId="1076"/>
        <pc:sldMkLst>
          <pc:docMk/>
          <pc:sldMk cId="2599616039" sldId="303"/>
        </pc:sldMkLst>
        <pc:spChg chg="mod">
          <ac:chgData name="Nastasija Stankovic" userId="S::nastasijaas@elfak.rs::b8abf3fa-2d82-4c63-8787-170a9a080143" providerId="AD" clId="Web-{FF95A4C7-B1C9-0E40-9D4E-7B85D28EFB6E}" dt="2024-12-07T10:37:51.016" v="21" actId="1076"/>
          <ac:spMkLst>
            <pc:docMk/>
            <pc:sldMk cId="2599616039" sldId="303"/>
            <ac:spMk id="534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FF95A4C7-B1C9-0E40-9D4E-7B85D28EFB6E}" dt="2024-12-07T10:37:53.141" v="22" actId="1076"/>
          <ac:picMkLst>
            <pc:docMk/>
            <pc:sldMk cId="2599616039" sldId="303"/>
            <ac:picMk id="2" creationId="{6FFCDC0D-1D0C-8FFA-4DDF-1C80E63FBD49}"/>
          </ac:picMkLst>
        </pc:picChg>
        <pc:picChg chg="add mod">
          <ac:chgData name="Nastasija Stankovic" userId="S::nastasijaas@elfak.rs::b8abf3fa-2d82-4c63-8787-170a9a080143" providerId="AD" clId="Web-{FF95A4C7-B1C9-0E40-9D4E-7B85D28EFB6E}" dt="2024-12-07T10:38:13.220" v="27" actId="1076"/>
          <ac:picMkLst>
            <pc:docMk/>
            <pc:sldMk cId="2599616039" sldId="303"/>
            <ac:picMk id="3" creationId="{A70866B5-FFF9-2B73-D988-F3D189B3C05A}"/>
          </ac:picMkLst>
        </pc:picChg>
        <pc:picChg chg="add mod">
          <ac:chgData name="Nastasija Stankovic" userId="S::nastasijaas@elfak.rs::b8abf3fa-2d82-4c63-8787-170a9a080143" providerId="AD" clId="Web-{FF95A4C7-B1C9-0E40-9D4E-7B85D28EFB6E}" dt="2024-12-07T10:38:18.111" v="28" actId="1076"/>
          <ac:picMkLst>
            <pc:docMk/>
            <pc:sldMk cId="2599616039" sldId="303"/>
            <ac:picMk id="4" creationId="{2A13B22D-ACD1-F677-5025-C779A2EBFFED}"/>
          </ac:picMkLst>
        </pc:picChg>
      </pc:sldChg>
    </pc:docChg>
  </pc:docChgLst>
  <pc:docChgLst>
    <pc:chgData name="Nastasija Stankovic" userId="S::nastasijaas@elfak.rs::b8abf3fa-2d82-4c63-8787-170a9a080143" providerId="AD" clId="Web-{A57F839D-ADB3-752B-5AFB-96C9A39A5EBB}"/>
    <pc:docChg chg="modSld">
      <pc:chgData name="Nastasija Stankovic" userId="S::nastasijaas@elfak.rs::b8abf3fa-2d82-4c63-8787-170a9a080143" providerId="AD" clId="Web-{A57F839D-ADB3-752B-5AFB-96C9A39A5EBB}" dt="2024-12-08T11:15:27.218" v="21" actId="1076"/>
      <pc:docMkLst>
        <pc:docMk/>
      </pc:docMkLst>
      <pc:sldChg chg="addSp delSp modSp">
        <pc:chgData name="Nastasija Stankovic" userId="S::nastasijaas@elfak.rs::b8abf3fa-2d82-4c63-8787-170a9a080143" providerId="AD" clId="Web-{A57F839D-ADB3-752B-5AFB-96C9A39A5EBB}" dt="2024-12-08T11:15:27.218" v="21" actId="1076"/>
        <pc:sldMkLst>
          <pc:docMk/>
          <pc:sldMk cId="2309320646" sldId="290"/>
        </pc:sldMkLst>
        <pc:picChg chg="del">
          <ac:chgData name="Nastasija Stankovic" userId="S::nastasijaas@elfak.rs::b8abf3fa-2d82-4c63-8787-170a9a080143" providerId="AD" clId="Web-{A57F839D-ADB3-752B-5AFB-96C9A39A5EBB}" dt="2024-12-08T11:15:22.374" v="20"/>
          <ac:picMkLst>
            <pc:docMk/>
            <pc:sldMk cId="2309320646" sldId="290"/>
            <ac:picMk id="2" creationId="{65942757-191D-9D30-8A12-20FC03D008E4}"/>
          </ac:picMkLst>
        </pc:picChg>
        <pc:picChg chg="add del mod">
          <ac:chgData name="Nastasija Stankovic" userId="S::nastasijaas@elfak.rs::b8abf3fa-2d82-4c63-8787-170a9a080143" providerId="AD" clId="Web-{A57F839D-ADB3-752B-5AFB-96C9A39A5EBB}" dt="2024-12-08T11:12:18.612" v="15"/>
          <ac:picMkLst>
            <pc:docMk/>
            <pc:sldMk cId="2309320646" sldId="290"/>
            <ac:picMk id="3" creationId="{FD42B469-FAF9-6593-FDD2-97AA5371E5C8}"/>
          </ac:picMkLst>
        </pc:picChg>
        <pc:picChg chg="add mod">
          <ac:chgData name="Nastasija Stankovic" userId="S::nastasijaas@elfak.rs::b8abf3fa-2d82-4c63-8787-170a9a080143" providerId="AD" clId="Web-{A57F839D-ADB3-752B-5AFB-96C9A39A5EBB}" dt="2024-12-08T11:15:27.218" v="21" actId="1076"/>
          <ac:picMkLst>
            <pc:docMk/>
            <pc:sldMk cId="2309320646" sldId="290"/>
            <ac:picMk id="4" creationId="{E2E9E35B-45B2-90DE-BC33-EC7A596BE53B}"/>
          </ac:picMkLst>
        </pc:picChg>
      </pc:sldChg>
      <pc:sldChg chg="addSp delSp modSp">
        <pc:chgData name="Nastasija Stankovic" userId="S::nastasijaas@elfak.rs::b8abf3fa-2d82-4c63-8787-170a9a080143" providerId="AD" clId="Web-{A57F839D-ADB3-752B-5AFB-96C9A39A5EBB}" dt="2024-12-08T10:43:45.850" v="7" actId="1076"/>
        <pc:sldMkLst>
          <pc:docMk/>
          <pc:sldMk cId="746316101" sldId="291"/>
        </pc:sldMkLst>
        <pc:picChg chg="add del mod">
          <ac:chgData name="Nastasija Stankovic" userId="S::nastasijaas@elfak.rs::b8abf3fa-2d82-4c63-8787-170a9a080143" providerId="AD" clId="Web-{A57F839D-ADB3-752B-5AFB-96C9A39A5EBB}" dt="2024-12-08T10:43:45.772" v="6"/>
          <ac:picMkLst>
            <pc:docMk/>
            <pc:sldMk cId="746316101" sldId="291"/>
            <ac:picMk id="2" creationId="{0625BBB0-0749-7D82-4124-D73A461C5B35}"/>
          </ac:picMkLst>
        </pc:picChg>
        <pc:picChg chg="add mod">
          <ac:chgData name="Nastasija Stankovic" userId="S::nastasijaas@elfak.rs::b8abf3fa-2d82-4c63-8787-170a9a080143" providerId="AD" clId="Web-{A57F839D-ADB3-752B-5AFB-96C9A39A5EBB}" dt="2024-12-08T10:43:45.850" v="7" actId="1076"/>
          <ac:picMkLst>
            <pc:docMk/>
            <pc:sldMk cId="746316101" sldId="291"/>
            <ac:picMk id="3" creationId="{5EF0A09D-3D89-128D-69DE-68992ADCD268}"/>
          </ac:picMkLst>
        </pc:picChg>
      </pc:sldChg>
      <pc:sldChg chg="addSp modSp">
        <pc:chgData name="Nastasija Stankovic" userId="S::nastasijaas@elfak.rs::b8abf3fa-2d82-4c63-8787-170a9a080143" providerId="AD" clId="Web-{A57F839D-ADB3-752B-5AFB-96C9A39A5EBB}" dt="2024-12-08T10:44:23.008" v="11" actId="1076"/>
        <pc:sldMkLst>
          <pc:docMk/>
          <pc:sldMk cId="3706945018" sldId="292"/>
        </pc:sldMkLst>
        <pc:picChg chg="add mod">
          <ac:chgData name="Nastasija Stankovic" userId="S::nastasijaas@elfak.rs::b8abf3fa-2d82-4c63-8787-170a9a080143" providerId="AD" clId="Web-{A57F839D-ADB3-752B-5AFB-96C9A39A5EBB}" dt="2024-12-08T10:44:23.008" v="11" actId="1076"/>
          <ac:picMkLst>
            <pc:docMk/>
            <pc:sldMk cId="3706945018" sldId="292"/>
            <ac:picMk id="2" creationId="{9E6596C7-F38A-76BA-2E78-F2BF557E9947}"/>
          </ac:picMkLst>
        </pc:picChg>
      </pc:sldChg>
    </pc:docChg>
  </pc:docChgLst>
  <pc:docChgLst>
    <pc:chgData name="Nastasija Stankovic" userId="S::nastasijaas@elfak.rs::b8abf3fa-2d82-4c63-8787-170a9a080143" providerId="AD" clId="Web-{8AF7A806-DC00-1E8D-8C02-E3FBF7227EEB}"/>
    <pc:docChg chg="modSld">
      <pc:chgData name="Nastasija Stankovic" userId="S::nastasijaas@elfak.rs::b8abf3fa-2d82-4c63-8787-170a9a080143" providerId="AD" clId="Web-{8AF7A806-DC00-1E8D-8C02-E3FBF7227EEB}" dt="2024-12-08T12:37:16.295" v="13" actId="1076"/>
      <pc:docMkLst>
        <pc:docMk/>
      </pc:docMkLst>
      <pc:sldChg chg="addSp delSp modSp">
        <pc:chgData name="Nastasija Stankovic" userId="S::nastasijaas@elfak.rs::b8abf3fa-2d82-4c63-8787-170a9a080143" providerId="AD" clId="Web-{8AF7A806-DC00-1E8D-8C02-E3FBF7227EEB}" dt="2024-12-08T12:34:36.649" v="5" actId="1076"/>
        <pc:sldMkLst>
          <pc:docMk/>
          <pc:sldMk cId="746316101" sldId="291"/>
        </pc:sldMkLst>
        <pc:picChg chg="add mod">
          <ac:chgData name="Nastasija Stankovic" userId="S::nastasijaas@elfak.rs::b8abf3fa-2d82-4c63-8787-170a9a080143" providerId="AD" clId="Web-{8AF7A806-DC00-1E8D-8C02-E3FBF7227EEB}" dt="2024-12-08T12:34:36.649" v="5" actId="1076"/>
          <ac:picMkLst>
            <pc:docMk/>
            <pc:sldMk cId="746316101" sldId="291"/>
            <ac:picMk id="2" creationId="{D12F65DF-2652-69CA-A23A-3226702E2FD1}"/>
          </ac:picMkLst>
        </pc:picChg>
        <pc:picChg chg="del">
          <ac:chgData name="Nastasija Stankovic" userId="S::nastasijaas@elfak.rs::b8abf3fa-2d82-4c63-8787-170a9a080143" providerId="AD" clId="Web-{8AF7A806-DC00-1E8D-8C02-E3FBF7227EEB}" dt="2024-12-08T12:34:36.337" v="2"/>
          <ac:picMkLst>
            <pc:docMk/>
            <pc:sldMk cId="746316101" sldId="291"/>
            <ac:picMk id="4" creationId="{D0B3D815-2E08-53AF-A2F8-09004893E381}"/>
          </ac:picMkLst>
        </pc:picChg>
      </pc:sldChg>
      <pc:sldChg chg="addSp delSp modSp">
        <pc:chgData name="Nastasija Stankovic" userId="S::nastasijaas@elfak.rs::b8abf3fa-2d82-4c63-8787-170a9a080143" providerId="AD" clId="Web-{8AF7A806-DC00-1E8D-8C02-E3FBF7227EEB}" dt="2024-12-08T12:37:16.295" v="13" actId="1076"/>
        <pc:sldMkLst>
          <pc:docMk/>
          <pc:sldMk cId="3706945018" sldId="292"/>
        </pc:sldMkLst>
        <pc:picChg chg="del">
          <ac:chgData name="Nastasija Stankovic" userId="S::nastasijaas@elfak.rs::b8abf3fa-2d82-4c63-8787-170a9a080143" providerId="AD" clId="Web-{8AF7A806-DC00-1E8D-8C02-E3FBF7227EEB}" dt="2024-12-08T12:37:06.310" v="8"/>
          <ac:picMkLst>
            <pc:docMk/>
            <pc:sldMk cId="3706945018" sldId="292"/>
            <ac:picMk id="2" creationId="{9E6596C7-F38A-76BA-2E78-F2BF557E9947}"/>
          </ac:picMkLst>
        </pc:picChg>
        <pc:picChg chg="add mod">
          <ac:chgData name="Nastasija Stankovic" userId="S::nastasijaas@elfak.rs::b8abf3fa-2d82-4c63-8787-170a9a080143" providerId="AD" clId="Web-{8AF7A806-DC00-1E8D-8C02-E3FBF7227EEB}" dt="2024-12-08T12:37:16.295" v="13" actId="1076"/>
          <ac:picMkLst>
            <pc:docMk/>
            <pc:sldMk cId="3706945018" sldId="292"/>
            <ac:picMk id="3" creationId="{A9909F71-883C-82D3-78FA-C0B6539DCE05}"/>
          </ac:picMkLst>
        </pc:picChg>
      </pc:sldChg>
    </pc:docChg>
  </pc:docChgLst>
  <pc:docChgLst>
    <pc:chgData name="Nastasija Stankovic" userId="S::nastasijaas@elfak.rs::b8abf3fa-2d82-4c63-8787-170a9a080143" providerId="AD" clId="Web-{B5A95247-EDFB-0EA4-EE8A-A240BB94A21C}"/>
    <pc:docChg chg="modSld">
      <pc:chgData name="Nastasija Stankovic" userId="S::nastasijaas@elfak.rs::b8abf3fa-2d82-4c63-8787-170a9a080143" providerId="AD" clId="Web-{B5A95247-EDFB-0EA4-EE8A-A240BB94A21C}" dt="2024-12-08T12:16:00.379" v="14" actId="1076"/>
      <pc:docMkLst>
        <pc:docMk/>
      </pc:docMkLst>
      <pc:sldChg chg="addSp delSp modSp">
        <pc:chgData name="Nastasija Stankovic" userId="S::nastasijaas@elfak.rs::b8abf3fa-2d82-4c63-8787-170a9a080143" providerId="AD" clId="Web-{B5A95247-EDFB-0EA4-EE8A-A240BB94A21C}" dt="2024-12-08T12:13:26.482" v="3" actId="1076"/>
        <pc:sldMkLst>
          <pc:docMk/>
          <pc:sldMk cId="2309320646" sldId="290"/>
        </pc:sldMkLst>
        <pc:picChg chg="add mod">
          <ac:chgData name="Nastasija Stankovic" userId="S::nastasijaas@elfak.rs::b8abf3fa-2d82-4c63-8787-170a9a080143" providerId="AD" clId="Web-{B5A95247-EDFB-0EA4-EE8A-A240BB94A21C}" dt="2024-12-08T12:13:26.482" v="3" actId="1076"/>
          <ac:picMkLst>
            <pc:docMk/>
            <pc:sldMk cId="2309320646" sldId="290"/>
            <ac:picMk id="2" creationId="{1E962F9A-5596-E019-FDB1-E8E9123DA9F6}"/>
          </ac:picMkLst>
        </pc:picChg>
        <pc:picChg chg="del">
          <ac:chgData name="Nastasija Stankovic" userId="S::nastasijaas@elfak.rs::b8abf3fa-2d82-4c63-8787-170a9a080143" providerId="AD" clId="Web-{B5A95247-EDFB-0EA4-EE8A-A240BB94A21C}" dt="2024-12-08T12:13:26.435" v="2"/>
          <ac:picMkLst>
            <pc:docMk/>
            <pc:sldMk cId="2309320646" sldId="290"/>
            <ac:picMk id="4" creationId="{E2E9E35B-45B2-90DE-BC33-EC7A596BE53B}"/>
          </ac:picMkLst>
        </pc:picChg>
      </pc:sldChg>
      <pc:sldChg chg="addSp delSp modSp">
        <pc:chgData name="Nastasija Stankovic" userId="S::nastasijaas@elfak.rs::b8abf3fa-2d82-4c63-8787-170a9a080143" providerId="AD" clId="Web-{B5A95247-EDFB-0EA4-EE8A-A240BB94A21C}" dt="2024-12-08T12:16:00.379" v="14" actId="1076"/>
        <pc:sldMkLst>
          <pc:docMk/>
          <pc:sldMk cId="746316101" sldId="291"/>
        </pc:sldMkLst>
        <pc:picChg chg="add del mod">
          <ac:chgData name="Nastasija Stankovic" userId="S::nastasijaas@elfak.rs::b8abf3fa-2d82-4c63-8787-170a9a080143" providerId="AD" clId="Web-{B5A95247-EDFB-0EA4-EE8A-A240BB94A21C}" dt="2024-12-08T12:14:13.031" v="6"/>
          <ac:picMkLst>
            <pc:docMk/>
            <pc:sldMk cId="746316101" sldId="291"/>
            <ac:picMk id="2" creationId="{60D1E081-2035-4EE7-6AA2-FCD2DDEAC0F6}"/>
          </ac:picMkLst>
        </pc:picChg>
        <pc:picChg chg="del mod">
          <ac:chgData name="Nastasija Stankovic" userId="S::nastasijaas@elfak.rs::b8abf3fa-2d82-4c63-8787-170a9a080143" providerId="AD" clId="Web-{B5A95247-EDFB-0EA4-EE8A-A240BB94A21C}" dt="2024-12-08T12:15:53.410" v="11"/>
          <ac:picMkLst>
            <pc:docMk/>
            <pc:sldMk cId="746316101" sldId="291"/>
            <ac:picMk id="3" creationId="{5EF0A09D-3D89-128D-69DE-68992ADCD268}"/>
          </ac:picMkLst>
        </pc:picChg>
        <pc:picChg chg="add mod">
          <ac:chgData name="Nastasija Stankovic" userId="S::nastasijaas@elfak.rs::b8abf3fa-2d82-4c63-8787-170a9a080143" providerId="AD" clId="Web-{B5A95247-EDFB-0EA4-EE8A-A240BB94A21C}" dt="2024-12-08T12:16:00.379" v="14" actId="1076"/>
          <ac:picMkLst>
            <pc:docMk/>
            <pc:sldMk cId="746316101" sldId="291"/>
            <ac:picMk id="4" creationId="{D0B3D815-2E08-53AF-A2F8-09004893E381}"/>
          </ac:picMkLst>
        </pc:picChg>
      </pc:sldChg>
    </pc:docChg>
  </pc:docChgLst>
  <pc:docChgLst>
    <pc:chgData name="Nastasija Stankovic" userId="S::nastasijaas@elfak.rs::b8abf3fa-2d82-4c63-8787-170a9a080143" providerId="AD" clId="Web-{4AA4EE8F-BB0D-E7AD-3BCB-F5CD69042CD5}"/>
    <pc:docChg chg="modSld">
      <pc:chgData name="Nastasija Stankovic" userId="S::nastasijaas@elfak.rs::b8abf3fa-2d82-4c63-8787-170a9a080143" providerId="AD" clId="Web-{4AA4EE8F-BB0D-E7AD-3BCB-F5CD69042CD5}" dt="2024-12-07T15:43:03.838" v="8" actId="1076"/>
      <pc:docMkLst>
        <pc:docMk/>
      </pc:docMkLst>
      <pc:sldChg chg="modSp">
        <pc:chgData name="Nastasija Stankovic" userId="S::nastasijaas@elfak.rs::b8abf3fa-2d82-4c63-8787-170a9a080143" providerId="AD" clId="Web-{4AA4EE8F-BB0D-E7AD-3BCB-F5CD69042CD5}" dt="2024-12-07T15:39:02.947" v="0" actId="1076"/>
        <pc:sldMkLst>
          <pc:docMk/>
          <pc:sldMk cId="2309320646" sldId="290"/>
        </pc:sldMkLst>
        <pc:picChg chg="mod">
          <ac:chgData name="Nastasija Stankovic" userId="S::nastasijaas@elfak.rs::b8abf3fa-2d82-4c63-8787-170a9a080143" providerId="AD" clId="Web-{4AA4EE8F-BB0D-E7AD-3BCB-F5CD69042CD5}" dt="2024-12-07T15:39:02.947" v="0" actId="1076"/>
          <ac:picMkLst>
            <pc:docMk/>
            <pc:sldMk cId="2309320646" sldId="290"/>
            <ac:picMk id="2" creationId="{65942757-191D-9D30-8A12-20FC03D008E4}"/>
          </ac:picMkLst>
        </pc:picChg>
      </pc:sldChg>
      <pc:sldChg chg="addSp modSp">
        <pc:chgData name="Nastasija Stankovic" userId="S::nastasijaas@elfak.rs::b8abf3fa-2d82-4c63-8787-170a9a080143" providerId="AD" clId="Web-{4AA4EE8F-BB0D-E7AD-3BCB-F5CD69042CD5}" dt="2024-12-07T15:42:28.320" v="3"/>
        <pc:sldMkLst>
          <pc:docMk/>
          <pc:sldMk cId="1253584769" sldId="298"/>
        </pc:sldMkLst>
        <pc:picChg chg="add mod">
          <ac:chgData name="Nastasija Stankovic" userId="S::nastasijaas@elfak.rs::b8abf3fa-2d82-4c63-8787-170a9a080143" providerId="AD" clId="Web-{4AA4EE8F-BB0D-E7AD-3BCB-F5CD69042CD5}" dt="2024-12-07T15:42:28.320" v="3"/>
          <ac:picMkLst>
            <pc:docMk/>
            <pc:sldMk cId="1253584769" sldId="298"/>
            <ac:picMk id="2" creationId="{5F44B656-1ECE-25E6-642A-D1362FB93AF2}"/>
          </ac:picMkLst>
        </pc:picChg>
      </pc:sldChg>
      <pc:sldChg chg="addSp modSp">
        <pc:chgData name="Nastasija Stankovic" userId="S::nastasijaas@elfak.rs::b8abf3fa-2d82-4c63-8787-170a9a080143" providerId="AD" clId="Web-{4AA4EE8F-BB0D-E7AD-3BCB-F5CD69042CD5}" dt="2024-12-07T15:43:03.838" v="8" actId="1076"/>
        <pc:sldMkLst>
          <pc:docMk/>
          <pc:sldMk cId="2286780272" sldId="299"/>
        </pc:sldMkLst>
        <pc:picChg chg="add mod">
          <ac:chgData name="Nastasija Stankovic" userId="S::nastasijaas@elfak.rs::b8abf3fa-2d82-4c63-8787-170a9a080143" providerId="AD" clId="Web-{4AA4EE8F-BB0D-E7AD-3BCB-F5CD69042CD5}" dt="2024-12-07T15:43:03.838" v="8" actId="1076"/>
          <ac:picMkLst>
            <pc:docMk/>
            <pc:sldMk cId="2286780272" sldId="299"/>
            <ac:picMk id="2" creationId="{91C1719D-8990-9FA5-7314-FE57650597EC}"/>
          </ac:picMkLst>
        </pc:picChg>
      </pc:sldChg>
      <pc:sldChg chg="modSp">
        <pc:chgData name="Nastasija Stankovic" userId="S::nastasijaas@elfak.rs::b8abf3fa-2d82-4c63-8787-170a9a080143" providerId="AD" clId="Web-{4AA4EE8F-BB0D-E7AD-3BCB-F5CD69042CD5}" dt="2024-12-07T15:39:29.480" v="2" actId="1076"/>
        <pc:sldMkLst>
          <pc:docMk/>
          <pc:sldMk cId="2599616039" sldId="303"/>
        </pc:sldMkLst>
        <pc:picChg chg="mod">
          <ac:chgData name="Nastasija Stankovic" userId="S::nastasijaas@elfak.rs::b8abf3fa-2d82-4c63-8787-170a9a080143" providerId="AD" clId="Web-{4AA4EE8F-BB0D-E7AD-3BCB-F5CD69042CD5}" dt="2024-12-07T15:39:26.480" v="1" actId="1076"/>
          <ac:picMkLst>
            <pc:docMk/>
            <pc:sldMk cId="2599616039" sldId="303"/>
            <ac:picMk id="3" creationId="{A70866B5-FFF9-2B73-D988-F3D189B3C05A}"/>
          </ac:picMkLst>
        </pc:picChg>
        <pc:picChg chg="mod">
          <ac:chgData name="Nastasija Stankovic" userId="S::nastasijaas@elfak.rs::b8abf3fa-2d82-4c63-8787-170a9a080143" providerId="AD" clId="Web-{4AA4EE8F-BB0D-E7AD-3BCB-F5CD69042CD5}" dt="2024-12-07T15:39:29.480" v="2" actId="1076"/>
          <ac:picMkLst>
            <pc:docMk/>
            <pc:sldMk cId="2599616039" sldId="303"/>
            <ac:picMk id="4" creationId="{2A13B22D-ACD1-F677-5025-C779A2EBFF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9;p2"/>
          <p:cNvGrpSpPr/>
          <p:nvPr/>
        </p:nvGrpSpPr>
        <p:grpSpPr>
          <a:xfrm>
            <a:off x="-3254760" y="-2760120"/>
            <a:ext cx="10038960" cy="6730920"/>
            <a:chOff x="-3254760" y="-2760120"/>
            <a:chExt cx="10038960" cy="6730920"/>
          </a:xfrm>
        </p:grpSpPr>
        <p:grpSp>
          <p:nvGrpSpPr>
            <p:cNvPr id="87" name="Google Shape;10;p2"/>
            <p:cNvGrpSpPr/>
            <p:nvPr/>
          </p:nvGrpSpPr>
          <p:grpSpPr>
            <a:xfrm>
              <a:off x="-3254760" y="-2760120"/>
              <a:ext cx="6563520" cy="6730920"/>
              <a:chOff x="-3254760" y="-2760120"/>
              <a:chExt cx="6563520" cy="6730920"/>
            </a:xfrm>
          </p:grpSpPr>
          <p:sp>
            <p:nvSpPr>
              <p:cNvPr id="2" name="Google Shape;11;p2"/>
              <p:cNvSpPr/>
              <p:nvPr/>
            </p:nvSpPr>
            <p:spPr>
              <a:xfrm rot="10221600">
                <a:off x="-1132200" y="-721080"/>
                <a:ext cx="3044880" cy="2636640"/>
              </a:xfrm>
              <a:custGeom>
                <a:avLst/>
                <a:gdLst>
                  <a:gd name="textAreaLeft" fmla="*/ 0 w 3044880"/>
                  <a:gd name="textAreaRight" fmla="*/ 3045600 w 3044880"/>
                  <a:gd name="textAreaTop" fmla="*/ 0 h 2636640"/>
                  <a:gd name="textAreaBottom" fmla="*/ 2637360 h 263664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0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pic>
            <p:nvPicPr>
              <p:cNvPr id="3" name="Google Shape;12;p2"/>
              <p:cNvPicPr/>
              <p:nvPr/>
            </p:nvPicPr>
            <p:blipFill>
              <a:blip r:embed="rId3"/>
              <a:srcRect t="17653" b="17662"/>
              <a:stretch/>
            </p:blipFill>
            <p:spPr>
              <a:xfrm rot="13821600">
                <a:off x="-2650320" y="-1437840"/>
                <a:ext cx="5355000" cy="40867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4" name="Google Shape;13;p2"/>
            <p:cNvSpPr/>
            <p:nvPr/>
          </p:nvSpPr>
          <p:spPr>
            <a:xfrm>
              <a:off x="-441720" y="-339840"/>
              <a:ext cx="1420200" cy="2832480"/>
            </a:xfrm>
            <a:custGeom>
              <a:avLst/>
              <a:gdLst>
                <a:gd name="textAreaLeft" fmla="*/ 0 w 1420200"/>
                <a:gd name="textAreaRight" fmla="*/ 1420920 w 1420200"/>
                <a:gd name="textAreaTop" fmla="*/ 0 h 2832480"/>
                <a:gd name="textAreaBottom" fmla="*/ 2833200 h 2832480"/>
              </a:gdLst>
              <a:ahLst/>
              <a:cxn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" name="Google Shape;14;p2"/>
            <p:cNvSpPr/>
            <p:nvPr/>
          </p:nvSpPr>
          <p:spPr>
            <a:xfrm rot="2700000">
              <a:off x="765720" y="-2373480"/>
              <a:ext cx="3152520" cy="5118480"/>
            </a:xfrm>
            <a:custGeom>
              <a:avLst/>
              <a:gdLst>
                <a:gd name="textAreaLeft" fmla="*/ 0 w 3152520"/>
                <a:gd name="textAreaRight" fmla="*/ 3153240 w 3152520"/>
                <a:gd name="textAreaTop" fmla="*/ 0 h 5118480"/>
                <a:gd name="textAreaBottom" fmla="*/ 5119200 h 511848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" name="Google Shape;15;p2"/>
            <p:cNvSpPr/>
            <p:nvPr/>
          </p:nvSpPr>
          <p:spPr>
            <a:xfrm>
              <a:off x="-353880" y="-534240"/>
              <a:ext cx="7138080" cy="818640"/>
            </a:xfrm>
            <a:custGeom>
              <a:avLst/>
              <a:gdLst>
                <a:gd name="textAreaLeft" fmla="*/ 0 w 7138080"/>
                <a:gd name="textAreaRight" fmla="*/ 7138800 w 7138080"/>
                <a:gd name="textAreaTop" fmla="*/ 0 h 818640"/>
                <a:gd name="textAreaBottom" fmla="*/ 819360 h 818640"/>
              </a:gdLst>
              <a:ahLst/>
              <a:cxnLst/>
              <a:rect l="textAreaLeft" t="textAreaTop" r="textAreaRight" b="textAreaBottom"/>
              <a:pathLst>
                <a:path w="285545" h="32774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>
              <a:solidFill>
                <a:srgbClr val="0C0A9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Google Shape;16;p2"/>
            <p:cNvSpPr/>
            <p:nvPr/>
          </p:nvSpPr>
          <p:spPr>
            <a:xfrm rot="5400000">
              <a:off x="959040" y="-1418760"/>
              <a:ext cx="576720" cy="3044880"/>
            </a:xfrm>
            <a:custGeom>
              <a:avLst/>
              <a:gdLst>
                <a:gd name="textAreaLeft" fmla="*/ 0 w 576720"/>
                <a:gd name="textAreaRight" fmla="*/ 577440 w 576720"/>
                <a:gd name="textAreaTop" fmla="*/ 0 h 3044880"/>
                <a:gd name="textAreaBottom" fmla="*/ 3045600 h 3044880"/>
              </a:gdLst>
              <a:ahLst/>
              <a:cxnLst/>
              <a:rect l="textAreaLeft" t="textAreaTop" r="textAreaRight" b="textAreaBottom"/>
              <a:pathLst>
                <a:path w="14079" h="48146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" name="Google Shape;17;p2"/>
            <p:cNvSpPr/>
            <p:nvPr/>
          </p:nvSpPr>
          <p:spPr>
            <a:xfrm rot="5400000">
              <a:off x="502560" y="-954360"/>
              <a:ext cx="686520" cy="2730600"/>
            </a:xfrm>
            <a:custGeom>
              <a:avLst/>
              <a:gdLst>
                <a:gd name="textAreaLeft" fmla="*/ 0 w 686520"/>
                <a:gd name="textAreaRight" fmla="*/ 687240 w 686520"/>
                <a:gd name="textAreaTop" fmla="*/ 0 h 2730600"/>
                <a:gd name="textAreaBottom" fmla="*/ 2731320 h 2730600"/>
              </a:gdLst>
              <a:ahLst/>
              <a:cxnLst/>
              <a:rect l="textAreaLeft" t="textAreaTop" r="textAreaRight" b="textAreaBottom"/>
              <a:pathLst>
                <a:path w="16760" h="4318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9" name="Google Shape;18;p2"/>
            <p:cNvGrpSpPr/>
            <p:nvPr/>
          </p:nvGrpSpPr>
          <p:grpSpPr>
            <a:xfrm>
              <a:off x="4293720" y="218160"/>
              <a:ext cx="133200" cy="133200"/>
              <a:chOff x="4293720" y="218160"/>
              <a:chExt cx="133200" cy="133200"/>
            </a:xfrm>
          </p:grpSpPr>
          <p:sp>
            <p:nvSpPr>
              <p:cNvPr id="10" name="Google Shape;19;p2"/>
              <p:cNvSpPr/>
              <p:nvPr/>
            </p:nvSpPr>
            <p:spPr>
              <a:xfrm flipH="1">
                <a:off x="4293720" y="218160"/>
                <a:ext cx="133200" cy="133200"/>
              </a:xfrm>
              <a:custGeom>
                <a:avLst/>
                <a:gdLst>
                  <a:gd name="textAreaLeft" fmla="*/ -360 w 133200"/>
                  <a:gd name="textAreaRight" fmla="*/ 133560 w 133200"/>
                  <a:gd name="textAreaTop" fmla="*/ 0 h 133200"/>
                  <a:gd name="textAreaBottom" fmla="*/ 133920 h 13320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6960" rIns="90000" bIns="66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" name="Google Shape;20;p2"/>
              <p:cNvSpPr/>
              <p:nvPr/>
            </p:nvSpPr>
            <p:spPr>
              <a:xfrm flipH="1">
                <a:off x="4320720" y="248760"/>
                <a:ext cx="79560" cy="72360"/>
              </a:xfrm>
              <a:custGeom>
                <a:avLst/>
                <a:gdLst>
                  <a:gd name="textAreaLeft" fmla="*/ 360 w 79560"/>
                  <a:gd name="textAreaRight" fmla="*/ 80640 w 79560"/>
                  <a:gd name="textAreaTop" fmla="*/ 0 h 72360"/>
                  <a:gd name="textAreaBottom" fmla="*/ 73080 h 7236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6360" rIns="90000" bIns="363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2" name="Google Shape;21;p2"/>
            <p:cNvGrpSpPr/>
            <p:nvPr/>
          </p:nvGrpSpPr>
          <p:grpSpPr>
            <a:xfrm>
              <a:off x="1220400" y="521640"/>
              <a:ext cx="133200" cy="133200"/>
              <a:chOff x="1220400" y="521640"/>
              <a:chExt cx="133200" cy="133200"/>
            </a:xfrm>
          </p:grpSpPr>
          <p:sp>
            <p:nvSpPr>
              <p:cNvPr id="13" name="Google Shape;22;p2"/>
              <p:cNvSpPr/>
              <p:nvPr/>
            </p:nvSpPr>
            <p:spPr>
              <a:xfrm flipH="1">
                <a:off x="1220400" y="521640"/>
                <a:ext cx="133200" cy="133200"/>
              </a:xfrm>
              <a:custGeom>
                <a:avLst/>
                <a:gdLst>
                  <a:gd name="textAreaLeft" fmla="*/ -360 w 133200"/>
                  <a:gd name="textAreaRight" fmla="*/ 133560 w 133200"/>
                  <a:gd name="textAreaTop" fmla="*/ 0 h 133200"/>
                  <a:gd name="textAreaBottom" fmla="*/ 133920 h 13320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6960" rIns="90000" bIns="66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4" name="Google Shape;23;p2"/>
              <p:cNvSpPr/>
              <p:nvPr/>
            </p:nvSpPr>
            <p:spPr>
              <a:xfrm flipH="1">
                <a:off x="1247400" y="551880"/>
                <a:ext cx="79560" cy="72360"/>
              </a:xfrm>
              <a:custGeom>
                <a:avLst/>
                <a:gdLst>
                  <a:gd name="textAreaLeft" fmla="*/ 360 w 79560"/>
                  <a:gd name="textAreaRight" fmla="*/ 80640 w 79560"/>
                  <a:gd name="textAreaTop" fmla="*/ 0 h 72360"/>
                  <a:gd name="textAreaBottom" fmla="*/ 73080 h 7236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6360" rIns="90000" bIns="363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5" name="Google Shape;24;p2"/>
            <p:cNvGrpSpPr/>
            <p:nvPr/>
          </p:nvGrpSpPr>
          <p:grpSpPr>
            <a:xfrm>
              <a:off x="933840" y="784440"/>
              <a:ext cx="133200" cy="133200"/>
              <a:chOff x="933840" y="784440"/>
              <a:chExt cx="133200" cy="133200"/>
            </a:xfrm>
          </p:grpSpPr>
          <p:sp>
            <p:nvSpPr>
              <p:cNvPr id="16" name="Google Shape;25;p2"/>
              <p:cNvSpPr/>
              <p:nvPr/>
            </p:nvSpPr>
            <p:spPr>
              <a:xfrm flipH="1">
                <a:off x="933840" y="784440"/>
                <a:ext cx="133200" cy="133200"/>
              </a:xfrm>
              <a:custGeom>
                <a:avLst/>
                <a:gdLst>
                  <a:gd name="textAreaLeft" fmla="*/ -360 w 133200"/>
                  <a:gd name="textAreaRight" fmla="*/ 133560 w 133200"/>
                  <a:gd name="textAreaTop" fmla="*/ 0 h 133200"/>
                  <a:gd name="textAreaBottom" fmla="*/ 133920 h 13320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6960" rIns="90000" bIns="66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7" name="Google Shape;26;p2"/>
              <p:cNvSpPr/>
              <p:nvPr/>
            </p:nvSpPr>
            <p:spPr>
              <a:xfrm flipH="1">
                <a:off x="960480" y="815040"/>
                <a:ext cx="79560" cy="72360"/>
              </a:xfrm>
              <a:custGeom>
                <a:avLst/>
                <a:gdLst>
                  <a:gd name="textAreaLeft" fmla="*/ 360 w 79560"/>
                  <a:gd name="textAreaRight" fmla="*/ 80640 w 79560"/>
                  <a:gd name="textAreaTop" fmla="*/ 0 h 72360"/>
                  <a:gd name="textAreaBottom" fmla="*/ 73080 h 7236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6360" rIns="90000" bIns="363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8" name="Google Shape;27;p2"/>
            <p:cNvGrpSpPr/>
            <p:nvPr/>
          </p:nvGrpSpPr>
          <p:grpSpPr>
            <a:xfrm>
              <a:off x="124560" y="784440"/>
              <a:ext cx="133200" cy="133200"/>
              <a:chOff x="124560" y="784440"/>
              <a:chExt cx="133200" cy="133200"/>
            </a:xfrm>
          </p:grpSpPr>
          <p:sp>
            <p:nvSpPr>
              <p:cNvPr id="19" name="Google Shape;28;p2"/>
              <p:cNvSpPr/>
              <p:nvPr/>
            </p:nvSpPr>
            <p:spPr>
              <a:xfrm flipH="1">
                <a:off x="124560" y="784440"/>
                <a:ext cx="133200" cy="133200"/>
              </a:xfrm>
              <a:custGeom>
                <a:avLst/>
                <a:gdLst>
                  <a:gd name="textAreaLeft" fmla="*/ -360 w 133200"/>
                  <a:gd name="textAreaRight" fmla="*/ 133560 w 133200"/>
                  <a:gd name="textAreaTop" fmla="*/ 0 h 133200"/>
                  <a:gd name="textAreaBottom" fmla="*/ 133920 h 13320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6960" rIns="90000" bIns="66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" name="Google Shape;29;p2"/>
              <p:cNvSpPr/>
              <p:nvPr/>
            </p:nvSpPr>
            <p:spPr>
              <a:xfrm flipH="1">
                <a:off x="151560" y="815040"/>
                <a:ext cx="79560" cy="72360"/>
              </a:xfrm>
              <a:custGeom>
                <a:avLst/>
                <a:gdLst>
                  <a:gd name="textAreaLeft" fmla="*/ 360 w 79560"/>
                  <a:gd name="textAreaRight" fmla="*/ 80640 w 79560"/>
                  <a:gd name="textAreaTop" fmla="*/ 0 h 72360"/>
                  <a:gd name="textAreaBottom" fmla="*/ 73080 h 7236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6360" rIns="90000" bIns="363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21" name="Google Shape;30;p2"/>
            <p:cNvGrpSpPr/>
            <p:nvPr/>
          </p:nvGrpSpPr>
          <p:grpSpPr>
            <a:xfrm>
              <a:off x="124560" y="467640"/>
              <a:ext cx="133200" cy="133200"/>
              <a:chOff x="124560" y="467640"/>
              <a:chExt cx="133200" cy="133200"/>
            </a:xfrm>
          </p:grpSpPr>
          <p:sp>
            <p:nvSpPr>
              <p:cNvPr id="22" name="Google Shape;31;p2"/>
              <p:cNvSpPr/>
              <p:nvPr/>
            </p:nvSpPr>
            <p:spPr>
              <a:xfrm flipH="1">
                <a:off x="124560" y="467640"/>
                <a:ext cx="133200" cy="133200"/>
              </a:xfrm>
              <a:custGeom>
                <a:avLst/>
                <a:gdLst>
                  <a:gd name="textAreaLeft" fmla="*/ -360 w 133200"/>
                  <a:gd name="textAreaRight" fmla="*/ 133560 w 133200"/>
                  <a:gd name="textAreaTop" fmla="*/ 0 h 133200"/>
                  <a:gd name="textAreaBottom" fmla="*/ 133920 h 13320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6960" rIns="90000" bIns="66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" name="Google Shape;32;p2"/>
              <p:cNvSpPr/>
              <p:nvPr/>
            </p:nvSpPr>
            <p:spPr>
              <a:xfrm flipH="1">
                <a:off x="151560" y="498240"/>
                <a:ext cx="79560" cy="72360"/>
              </a:xfrm>
              <a:custGeom>
                <a:avLst/>
                <a:gdLst>
                  <a:gd name="textAreaLeft" fmla="*/ 360 w 79560"/>
                  <a:gd name="textAreaRight" fmla="*/ 80640 w 79560"/>
                  <a:gd name="textAreaTop" fmla="*/ 0 h 72360"/>
                  <a:gd name="textAreaBottom" fmla="*/ 73080 h 7236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6360" rIns="90000" bIns="363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24" name="Google Shape;33;p2"/>
          <p:cNvGrpSpPr/>
          <p:nvPr/>
        </p:nvGrpSpPr>
        <p:grpSpPr>
          <a:xfrm>
            <a:off x="6385680" y="3039840"/>
            <a:ext cx="3919680" cy="3213000"/>
            <a:chOff x="6385680" y="3039840"/>
            <a:chExt cx="3919680" cy="3213000"/>
          </a:xfrm>
        </p:grpSpPr>
        <p:pic>
          <p:nvPicPr>
            <p:cNvPr id="25" name="Google Shape;34;p2"/>
            <p:cNvPicPr/>
            <p:nvPr/>
          </p:nvPicPr>
          <p:blipFill>
            <a:blip r:embed="rId4"/>
            <a:srcRect l="16959" t="24708" r="7122" b="26168"/>
            <a:stretch/>
          </p:blipFill>
          <p:spPr>
            <a:xfrm>
              <a:off x="6385680" y="3261240"/>
              <a:ext cx="3919680" cy="2991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" name="Google Shape;35;p2"/>
            <p:cNvSpPr/>
            <p:nvPr/>
          </p:nvSpPr>
          <p:spPr>
            <a:xfrm rot="10800000">
              <a:off x="7612560" y="3138480"/>
              <a:ext cx="981000" cy="2307240"/>
            </a:xfrm>
            <a:custGeom>
              <a:avLst/>
              <a:gdLst>
                <a:gd name="textAreaLeft" fmla="*/ 0 w 981000"/>
                <a:gd name="textAreaRight" fmla="*/ 981720 w 981000"/>
                <a:gd name="textAreaTop" fmla="*/ 0 h 2307240"/>
                <a:gd name="textAreaBottom" fmla="*/ 2307960 h 230724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40000">
                  <a:srgbClr val="FF9900">
                    <a:alpha val="41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" name="Google Shape;36;p2"/>
            <p:cNvSpPr/>
            <p:nvPr/>
          </p:nvSpPr>
          <p:spPr>
            <a:xfrm rot="10800000">
              <a:off x="7771680" y="3139200"/>
              <a:ext cx="981000" cy="2307240"/>
            </a:xfrm>
            <a:custGeom>
              <a:avLst/>
              <a:gdLst>
                <a:gd name="textAreaLeft" fmla="*/ 0 w 981000"/>
                <a:gd name="textAreaRight" fmla="*/ 981720 w 981000"/>
                <a:gd name="textAreaTop" fmla="*/ 0 h 2307240"/>
                <a:gd name="textAreaBottom" fmla="*/ 2307960 h 230724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40000">
                  <a:srgbClr val="FF9900">
                    <a:alpha val="41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28" name="Google Shape;37;p2"/>
            <p:cNvGrpSpPr/>
            <p:nvPr/>
          </p:nvGrpSpPr>
          <p:grpSpPr>
            <a:xfrm>
              <a:off x="7356600" y="3916440"/>
              <a:ext cx="581400" cy="581760"/>
              <a:chOff x="7356600" y="3916440"/>
              <a:chExt cx="581400" cy="581760"/>
            </a:xfrm>
          </p:grpSpPr>
          <p:sp>
            <p:nvSpPr>
              <p:cNvPr id="29" name="Google Shape;38;p2"/>
              <p:cNvSpPr/>
              <p:nvPr/>
            </p:nvSpPr>
            <p:spPr>
              <a:xfrm>
                <a:off x="7356600" y="437544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cxnLst/>
                <a:rect l="textAreaLeft" t="textAreaTop" r="textAreaRight" b="textAreaBottom"/>
                <a:pathLst>
                  <a:path w="4938" h="4937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" name="Google Shape;39;p2"/>
              <p:cNvSpPr/>
              <p:nvPr/>
            </p:nvSpPr>
            <p:spPr>
              <a:xfrm>
                <a:off x="7432920" y="429876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cxnLst/>
                <a:rect l="textAreaLeft" t="textAreaTop" r="textAreaRight" b="textAreaBottom"/>
                <a:pathLst>
                  <a:path w="4937" h="4953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920" rIns="90000" bIns="61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1" name="Google Shape;40;p2"/>
              <p:cNvSpPr/>
              <p:nvPr/>
            </p:nvSpPr>
            <p:spPr>
              <a:xfrm>
                <a:off x="7509240" y="422244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cxnLst/>
                <a:rect l="textAreaLeft" t="textAreaTop" r="textAreaRight" b="textAreaBottom"/>
                <a:pathLst>
                  <a:path w="4953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2" name="Google Shape;41;p2"/>
              <p:cNvSpPr/>
              <p:nvPr/>
            </p:nvSpPr>
            <p:spPr>
              <a:xfrm>
                <a:off x="7585560" y="414612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cxnLst/>
                <a:rect l="textAreaLeft" t="textAreaTop" r="textAreaRight" b="textAreaBottom"/>
                <a:pathLst>
                  <a:path w="4953" h="4937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3" name="Google Shape;42;p2"/>
              <p:cNvSpPr/>
              <p:nvPr/>
            </p:nvSpPr>
            <p:spPr>
              <a:xfrm>
                <a:off x="7662600" y="406980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cxnLst/>
                <a:rect l="textAreaLeft" t="textAreaTop" r="textAreaRight" b="textAreaBottom"/>
                <a:pathLst>
                  <a:path w="4937" h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4" name="Google Shape;43;p2"/>
              <p:cNvSpPr/>
              <p:nvPr/>
            </p:nvSpPr>
            <p:spPr>
              <a:xfrm>
                <a:off x="7738560" y="399312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cxnLst/>
                <a:rect l="textAreaLeft" t="textAreaTop" r="textAreaRight" b="textAreaBottom"/>
                <a:pathLst>
                  <a:path w="4938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5" name="Google Shape;44;p2"/>
              <p:cNvSpPr/>
              <p:nvPr/>
            </p:nvSpPr>
            <p:spPr>
              <a:xfrm>
                <a:off x="7815240" y="391644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cxnLst/>
                <a:rect l="textAreaLeft" t="textAreaTop" r="textAreaRight" b="textAreaBottom"/>
                <a:pathLst>
                  <a:path w="4937" h="4953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920" rIns="90000" bIns="61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36" name="Google Shape;45;p2"/>
            <p:cNvSpPr/>
            <p:nvPr/>
          </p:nvSpPr>
          <p:spPr>
            <a:xfrm>
              <a:off x="8506800" y="3039840"/>
              <a:ext cx="480240" cy="475200"/>
            </a:xfrm>
            <a:custGeom>
              <a:avLst/>
              <a:gdLst>
                <a:gd name="textAreaLeft" fmla="*/ 0 w 480240"/>
                <a:gd name="textAreaRight" fmla="*/ 480960 w 480240"/>
                <a:gd name="textAreaTop" fmla="*/ 0 h 475200"/>
                <a:gd name="textAreaBottom" fmla="*/ 475920 h 475200"/>
              </a:gdLst>
              <a:ahLst/>
              <a:cxnLst/>
              <a:rect l="textAreaLeft" t="textAreaTop" r="textAreaRight" b="textAreaBottom"/>
              <a:pathLst>
                <a:path w="36171" h="3579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 rotWithShape="0">
              <a:gsLst>
                <a:gs pos="0">
                  <a:srgbClr val="EB9109">
                    <a:alpha val="47000"/>
                  </a:srgbClr>
                </a:gs>
                <a:gs pos="78000">
                  <a:srgbClr val="F5F8FF">
                    <a:alpha val="47000"/>
                  </a:srgbClr>
                </a:gs>
                <a:gs pos="100000">
                  <a:srgbClr val="F5F8FF">
                    <a:alpha val="4700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37" name="Google Shape;46;p2"/>
            <p:cNvGrpSpPr/>
            <p:nvPr/>
          </p:nvGrpSpPr>
          <p:grpSpPr>
            <a:xfrm>
              <a:off x="8413920" y="3689280"/>
              <a:ext cx="699480" cy="1650240"/>
              <a:chOff x="8413920" y="3689280"/>
              <a:chExt cx="699480" cy="1650240"/>
            </a:xfrm>
          </p:grpSpPr>
          <p:sp>
            <p:nvSpPr>
              <p:cNvPr id="38" name="Google Shape;47;p2"/>
              <p:cNvSpPr/>
              <p:nvPr/>
            </p:nvSpPr>
            <p:spPr>
              <a:xfrm>
                <a:off x="8413920" y="3689280"/>
                <a:ext cx="482400" cy="1013040"/>
              </a:xfrm>
              <a:custGeom>
                <a:avLst/>
                <a:gdLst>
                  <a:gd name="textAreaLeft" fmla="*/ 0 w 482400"/>
                  <a:gd name="textAreaRight" fmla="*/ 483120 w 482400"/>
                  <a:gd name="textAreaTop" fmla="*/ 0 h 1013040"/>
                  <a:gd name="textAreaBottom" fmla="*/ 1013760 h 1013040"/>
                </a:gdLst>
                <a:ahLst/>
                <a:cxnLst/>
                <a:rect l="textAreaLeft" t="textAreaTop" r="textAreaRight" b="textAreaBottom"/>
                <a:pathLst>
                  <a:path w="11779" h="24714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9" name="Google Shape;48;p2"/>
              <p:cNvSpPr/>
              <p:nvPr/>
            </p:nvSpPr>
            <p:spPr>
              <a:xfrm>
                <a:off x="8774640" y="4113360"/>
                <a:ext cx="246240" cy="1226160"/>
              </a:xfrm>
              <a:custGeom>
                <a:avLst/>
                <a:gdLst>
                  <a:gd name="textAreaLeft" fmla="*/ 0 w 246240"/>
                  <a:gd name="textAreaRight" fmla="*/ 246960 w 246240"/>
                  <a:gd name="textAreaTop" fmla="*/ 0 h 1226160"/>
                  <a:gd name="textAreaBottom" fmla="*/ 1226880 h 1226160"/>
                </a:gdLst>
                <a:ahLst/>
                <a:cxn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0" name="Google Shape;49;p2"/>
              <p:cNvSpPr/>
              <p:nvPr/>
            </p:nvSpPr>
            <p:spPr>
              <a:xfrm>
                <a:off x="8867160" y="4020480"/>
                <a:ext cx="246240" cy="1226160"/>
              </a:xfrm>
              <a:custGeom>
                <a:avLst/>
                <a:gdLst>
                  <a:gd name="textAreaLeft" fmla="*/ 0 w 246240"/>
                  <a:gd name="textAreaRight" fmla="*/ 246960 w 246240"/>
                  <a:gd name="textAreaTop" fmla="*/ 0 h 1226160"/>
                  <a:gd name="textAreaBottom" fmla="*/ 1226880 h 1226160"/>
                </a:gdLst>
                <a:ahLst/>
                <a:cxn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1" name="Google Shape;50;p2"/>
            <p:cNvGrpSpPr/>
            <p:nvPr/>
          </p:nvGrpSpPr>
          <p:grpSpPr>
            <a:xfrm>
              <a:off x="8021520" y="4498560"/>
              <a:ext cx="903960" cy="725400"/>
              <a:chOff x="8021520" y="4498560"/>
              <a:chExt cx="903960" cy="725400"/>
            </a:xfrm>
          </p:grpSpPr>
          <p:sp>
            <p:nvSpPr>
              <p:cNvPr id="42" name="Google Shape;51;p2"/>
              <p:cNvSpPr/>
              <p:nvPr/>
            </p:nvSpPr>
            <p:spPr>
              <a:xfrm>
                <a:off x="8253000" y="4641840"/>
                <a:ext cx="672480" cy="582120"/>
              </a:xfrm>
              <a:custGeom>
                <a:avLst/>
                <a:gdLst>
                  <a:gd name="textAreaLeft" fmla="*/ 0 w 672480"/>
                  <a:gd name="textAreaRight" fmla="*/ 673200 w 672480"/>
                  <a:gd name="textAreaTop" fmla="*/ 0 h 582120"/>
                  <a:gd name="textAreaBottom" fmla="*/ 582840 h 58212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3" name="Google Shape;52;p2"/>
              <p:cNvSpPr/>
              <p:nvPr/>
            </p:nvSpPr>
            <p:spPr>
              <a:xfrm>
                <a:off x="8240400" y="4498560"/>
                <a:ext cx="480240" cy="415800"/>
              </a:xfrm>
              <a:custGeom>
                <a:avLst/>
                <a:gdLst>
                  <a:gd name="textAreaLeft" fmla="*/ 0 w 480240"/>
                  <a:gd name="textAreaRight" fmla="*/ 480960 w 480240"/>
                  <a:gd name="textAreaTop" fmla="*/ 0 h 415800"/>
                  <a:gd name="textAreaBottom" fmla="*/ 416520 h 4158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4" name="Google Shape;53;p2"/>
              <p:cNvSpPr/>
              <p:nvPr/>
            </p:nvSpPr>
            <p:spPr>
              <a:xfrm>
                <a:off x="8021520" y="4641840"/>
                <a:ext cx="480240" cy="415800"/>
              </a:xfrm>
              <a:custGeom>
                <a:avLst/>
                <a:gdLst>
                  <a:gd name="textAreaLeft" fmla="*/ 0 w 480240"/>
                  <a:gd name="textAreaRight" fmla="*/ 480960 w 480240"/>
                  <a:gd name="textAreaTop" fmla="*/ 0 h 415800"/>
                  <a:gd name="textAreaBottom" fmla="*/ 416520 h 4158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45" name="Google Shape;56;p2"/>
          <p:cNvGrpSpPr/>
          <p:nvPr/>
        </p:nvGrpSpPr>
        <p:grpSpPr>
          <a:xfrm>
            <a:off x="-309240" y="3618000"/>
            <a:ext cx="1447200" cy="2238120"/>
            <a:chOff x="-309240" y="3618000"/>
            <a:chExt cx="1447200" cy="2238120"/>
          </a:xfrm>
        </p:grpSpPr>
        <p:grpSp>
          <p:nvGrpSpPr>
            <p:cNvPr id="46" name="Google Shape;57;p2"/>
            <p:cNvGrpSpPr/>
            <p:nvPr/>
          </p:nvGrpSpPr>
          <p:grpSpPr>
            <a:xfrm>
              <a:off x="-275760" y="3871080"/>
              <a:ext cx="981000" cy="1985040"/>
              <a:chOff x="-275760" y="3871080"/>
              <a:chExt cx="981000" cy="1985040"/>
            </a:xfrm>
          </p:grpSpPr>
          <p:sp>
            <p:nvSpPr>
              <p:cNvPr id="47" name="Google Shape;58;p2"/>
              <p:cNvSpPr/>
              <p:nvPr/>
            </p:nvSpPr>
            <p:spPr>
              <a:xfrm rot="10800000">
                <a:off x="-275400" y="3871080"/>
                <a:ext cx="843840" cy="1984680"/>
              </a:xfrm>
              <a:custGeom>
                <a:avLst/>
                <a:gdLst>
                  <a:gd name="textAreaLeft" fmla="*/ 0 w 843840"/>
                  <a:gd name="textAreaRight" fmla="*/ 844560 w 843840"/>
                  <a:gd name="textAreaTop" fmla="*/ 0 h 1984680"/>
                  <a:gd name="textAreaBottom" fmla="*/ 1985400 h 198468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" name="Google Shape;59;p2"/>
              <p:cNvSpPr/>
              <p:nvPr/>
            </p:nvSpPr>
            <p:spPr>
              <a:xfrm rot="10800000">
                <a:off x="-138240" y="3871440"/>
                <a:ext cx="843840" cy="1984680"/>
              </a:xfrm>
              <a:custGeom>
                <a:avLst/>
                <a:gdLst>
                  <a:gd name="textAreaLeft" fmla="*/ 0 w 843840"/>
                  <a:gd name="textAreaRight" fmla="*/ 844560 w 843840"/>
                  <a:gd name="textAreaTop" fmla="*/ 0 h 1984680"/>
                  <a:gd name="textAreaBottom" fmla="*/ 1985400 h 198468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9" name="Google Shape;60;p2"/>
            <p:cNvGrpSpPr/>
            <p:nvPr/>
          </p:nvGrpSpPr>
          <p:grpSpPr>
            <a:xfrm>
              <a:off x="363240" y="4906800"/>
              <a:ext cx="698760" cy="477720"/>
              <a:chOff x="363240" y="4906800"/>
              <a:chExt cx="698760" cy="477720"/>
            </a:xfrm>
          </p:grpSpPr>
          <p:grpSp>
            <p:nvGrpSpPr>
              <p:cNvPr id="50" name="Google Shape;61;p2"/>
              <p:cNvGrpSpPr/>
              <p:nvPr/>
            </p:nvGrpSpPr>
            <p:grpSpPr>
              <a:xfrm>
                <a:off x="363240" y="4906800"/>
                <a:ext cx="477360" cy="477720"/>
                <a:chOff x="363240" y="4906800"/>
                <a:chExt cx="477360" cy="477720"/>
              </a:xfrm>
            </p:grpSpPr>
            <p:sp>
              <p:nvSpPr>
                <p:cNvPr id="51" name="Google Shape;62;p2"/>
                <p:cNvSpPr/>
                <p:nvPr/>
              </p:nvSpPr>
              <p:spPr>
                <a:xfrm rot="2700000">
                  <a:off x="429480" y="498024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00"/>
                      </a:srgbClr>
                    </a:gs>
                    <a:gs pos="26000">
                      <a:srgbClr val="F5F8FF"/>
                    </a:gs>
                    <a:gs pos="44000">
                      <a:srgbClr val="FFFFFF">
                        <a:alpha val="0"/>
                      </a:srgbClr>
                    </a:gs>
                    <a:gs pos="82000">
                      <a:srgbClr val="F5F8FF"/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grpSp>
              <p:nvGrpSpPr>
                <p:cNvPr id="52" name="Google Shape;63;p2"/>
                <p:cNvGrpSpPr/>
                <p:nvPr/>
              </p:nvGrpSpPr>
              <p:grpSpPr>
                <a:xfrm>
                  <a:off x="408600" y="5007240"/>
                  <a:ext cx="386640" cy="222840"/>
                  <a:chOff x="408600" y="5007240"/>
                  <a:chExt cx="386640" cy="222840"/>
                </a:xfrm>
              </p:grpSpPr>
              <p:sp>
                <p:nvSpPr>
                  <p:cNvPr id="53" name="Google Shape;64;p2"/>
                  <p:cNvSpPr/>
                  <p:nvPr/>
                </p:nvSpPr>
                <p:spPr>
                  <a:xfrm rot="2700000">
                    <a:off x="441000" y="50396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54" name="Google Shape;65;p2"/>
                  <p:cNvSpPr/>
                  <p:nvPr/>
                </p:nvSpPr>
                <p:spPr>
                  <a:xfrm rot="2700000">
                    <a:off x="482040" y="5040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55" name="Google Shape;66;p2"/>
                  <p:cNvSpPr/>
                  <p:nvPr/>
                </p:nvSpPr>
                <p:spPr>
                  <a:xfrm rot="2700000">
                    <a:off x="523080" y="50396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56" name="Google Shape;67;p2"/>
                  <p:cNvSpPr/>
                  <p:nvPr/>
                </p:nvSpPr>
                <p:spPr>
                  <a:xfrm rot="2700000">
                    <a:off x="564120" y="50396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57" name="Google Shape;68;p2"/>
                  <p:cNvSpPr/>
                  <p:nvPr/>
                </p:nvSpPr>
                <p:spPr>
                  <a:xfrm rot="2700000">
                    <a:off x="605160" y="5040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  <p:sp>
            <p:nvSpPr>
              <p:cNvPr id="58" name="Google Shape;69;p2"/>
              <p:cNvSpPr/>
              <p:nvPr/>
            </p:nvSpPr>
            <p:spPr>
              <a:xfrm rot="18900000">
                <a:off x="694080" y="498600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59" name="Google Shape;70;p2"/>
            <p:cNvGrpSpPr/>
            <p:nvPr/>
          </p:nvGrpSpPr>
          <p:grpSpPr>
            <a:xfrm>
              <a:off x="-309240" y="3618000"/>
              <a:ext cx="1046160" cy="1350360"/>
              <a:chOff x="-309240" y="3618000"/>
              <a:chExt cx="1046160" cy="1350360"/>
            </a:xfrm>
          </p:grpSpPr>
          <p:sp>
            <p:nvSpPr>
              <p:cNvPr id="60" name="Google Shape;71;p2"/>
              <p:cNvSpPr/>
              <p:nvPr/>
            </p:nvSpPr>
            <p:spPr>
              <a:xfrm rot="13500000">
                <a:off x="37080" y="427176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cxn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" name="Google Shape;72;p2"/>
              <p:cNvSpPr/>
              <p:nvPr/>
            </p:nvSpPr>
            <p:spPr>
              <a:xfrm rot="13500000">
                <a:off x="-38520" y="408744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cxn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" name="Google Shape;73;p2"/>
              <p:cNvSpPr/>
              <p:nvPr/>
            </p:nvSpPr>
            <p:spPr>
              <a:xfrm rot="13500000">
                <a:off x="-114840" y="392364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cxn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" name="Google Shape;74;p2"/>
              <p:cNvSpPr/>
              <p:nvPr/>
            </p:nvSpPr>
            <p:spPr>
              <a:xfrm rot="13500000">
                <a:off x="-190800" y="373932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cxn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64" name="Google Shape;75;p2"/>
            <p:cNvGrpSpPr/>
            <p:nvPr/>
          </p:nvGrpSpPr>
          <p:grpSpPr>
            <a:xfrm>
              <a:off x="439200" y="4567320"/>
              <a:ext cx="698760" cy="477720"/>
              <a:chOff x="439200" y="4567320"/>
              <a:chExt cx="698760" cy="477720"/>
            </a:xfrm>
          </p:grpSpPr>
          <p:grpSp>
            <p:nvGrpSpPr>
              <p:cNvPr id="65" name="Google Shape;76;p2"/>
              <p:cNvGrpSpPr/>
              <p:nvPr/>
            </p:nvGrpSpPr>
            <p:grpSpPr>
              <a:xfrm>
                <a:off x="439200" y="4567320"/>
                <a:ext cx="477360" cy="477720"/>
                <a:chOff x="439200" y="4567320"/>
                <a:chExt cx="477360" cy="477720"/>
              </a:xfrm>
            </p:grpSpPr>
            <p:sp>
              <p:nvSpPr>
                <p:cNvPr id="66" name="Google Shape;77;p2"/>
                <p:cNvSpPr/>
                <p:nvPr/>
              </p:nvSpPr>
              <p:spPr>
                <a:xfrm rot="2700000">
                  <a:off x="505440" y="464076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00"/>
                      </a:srgbClr>
                    </a:gs>
                    <a:gs pos="26000">
                      <a:srgbClr val="F5F8FF"/>
                    </a:gs>
                    <a:gs pos="44000">
                      <a:srgbClr val="FFFFFF">
                        <a:alpha val="0"/>
                      </a:srgbClr>
                    </a:gs>
                    <a:gs pos="82000">
                      <a:srgbClr val="F5F8FF"/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grpSp>
              <p:nvGrpSpPr>
                <p:cNvPr id="67" name="Google Shape;78;p2"/>
                <p:cNvGrpSpPr/>
                <p:nvPr/>
              </p:nvGrpSpPr>
              <p:grpSpPr>
                <a:xfrm>
                  <a:off x="484200" y="4667760"/>
                  <a:ext cx="386640" cy="222840"/>
                  <a:chOff x="484200" y="4667760"/>
                  <a:chExt cx="386640" cy="222840"/>
                </a:xfrm>
              </p:grpSpPr>
              <p:sp>
                <p:nvSpPr>
                  <p:cNvPr id="68" name="Google Shape;79;p2"/>
                  <p:cNvSpPr/>
                  <p:nvPr/>
                </p:nvSpPr>
                <p:spPr>
                  <a:xfrm rot="2700000">
                    <a:off x="516600" y="470016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9" name="Google Shape;80;p2"/>
                  <p:cNvSpPr/>
                  <p:nvPr/>
                </p:nvSpPr>
                <p:spPr>
                  <a:xfrm rot="2700000">
                    <a:off x="557640" y="470052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70" name="Google Shape;81;p2"/>
                  <p:cNvSpPr/>
                  <p:nvPr/>
                </p:nvSpPr>
                <p:spPr>
                  <a:xfrm rot="2700000">
                    <a:off x="599040" y="470016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71" name="Google Shape;82;p2"/>
                  <p:cNvSpPr/>
                  <p:nvPr/>
                </p:nvSpPr>
                <p:spPr>
                  <a:xfrm rot="2700000">
                    <a:off x="639720" y="470016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72" name="Google Shape;83;p2"/>
                  <p:cNvSpPr/>
                  <p:nvPr/>
                </p:nvSpPr>
                <p:spPr>
                  <a:xfrm rot="2700000">
                    <a:off x="680760" y="470052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  <p:sp>
            <p:nvSpPr>
              <p:cNvPr id="73" name="Google Shape;84;p2"/>
              <p:cNvSpPr/>
              <p:nvPr/>
            </p:nvSpPr>
            <p:spPr>
              <a:xfrm rot="18900000">
                <a:off x="770040" y="464652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74" name="Google Shape;85;p2"/>
            <p:cNvGrpSpPr/>
            <p:nvPr/>
          </p:nvGrpSpPr>
          <p:grpSpPr>
            <a:xfrm>
              <a:off x="-64800" y="4623840"/>
              <a:ext cx="698400" cy="477720"/>
              <a:chOff x="-64800" y="4623840"/>
              <a:chExt cx="698400" cy="477720"/>
            </a:xfrm>
          </p:grpSpPr>
          <p:grpSp>
            <p:nvGrpSpPr>
              <p:cNvPr id="75" name="Google Shape;86;p2"/>
              <p:cNvGrpSpPr/>
              <p:nvPr/>
            </p:nvGrpSpPr>
            <p:grpSpPr>
              <a:xfrm>
                <a:off x="-64800" y="4623840"/>
                <a:ext cx="477360" cy="477720"/>
                <a:chOff x="-64800" y="4623840"/>
                <a:chExt cx="477360" cy="477720"/>
              </a:xfrm>
            </p:grpSpPr>
            <p:sp>
              <p:nvSpPr>
                <p:cNvPr id="76" name="Google Shape;87;p2"/>
                <p:cNvSpPr/>
                <p:nvPr/>
              </p:nvSpPr>
              <p:spPr>
                <a:xfrm rot="2700000">
                  <a:off x="1440" y="469728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00"/>
                      </a:srgbClr>
                    </a:gs>
                    <a:gs pos="26000">
                      <a:srgbClr val="F5F8FF"/>
                    </a:gs>
                    <a:gs pos="44000">
                      <a:srgbClr val="FFFFFF">
                        <a:alpha val="0"/>
                      </a:srgbClr>
                    </a:gs>
                    <a:gs pos="82000">
                      <a:srgbClr val="F5F8FF"/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grpSp>
              <p:nvGrpSpPr>
                <p:cNvPr id="77" name="Google Shape;88;p2"/>
                <p:cNvGrpSpPr/>
                <p:nvPr/>
              </p:nvGrpSpPr>
              <p:grpSpPr>
                <a:xfrm>
                  <a:off x="-20160" y="4724280"/>
                  <a:ext cx="386640" cy="222840"/>
                  <a:chOff x="-20160" y="4724280"/>
                  <a:chExt cx="386640" cy="222840"/>
                </a:xfrm>
              </p:grpSpPr>
              <p:sp>
                <p:nvSpPr>
                  <p:cNvPr id="78" name="Google Shape;89;p2"/>
                  <p:cNvSpPr/>
                  <p:nvPr/>
                </p:nvSpPr>
                <p:spPr>
                  <a:xfrm rot="2700000">
                    <a:off x="12240" y="475668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79" name="Google Shape;90;p2"/>
                  <p:cNvSpPr/>
                  <p:nvPr/>
                </p:nvSpPr>
                <p:spPr>
                  <a:xfrm rot="2700000">
                    <a:off x="53280" y="47570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80" name="Google Shape;91;p2"/>
                  <p:cNvSpPr/>
                  <p:nvPr/>
                </p:nvSpPr>
                <p:spPr>
                  <a:xfrm rot="2700000">
                    <a:off x="94320" y="475668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81" name="Google Shape;92;p2"/>
                  <p:cNvSpPr/>
                  <p:nvPr/>
                </p:nvSpPr>
                <p:spPr>
                  <a:xfrm rot="2700000">
                    <a:off x="135360" y="475668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82" name="Google Shape;93;p2"/>
                  <p:cNvSpPr/>
                  <p:nvPr/>
                </p:nvSpPr>
                <p:spPr>
                  <a:xfrm rot="2700000">
                    <a:off x="176400" y="47570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  <p:sp>
            <p:nvSpPr>
              <p:cNvPr id="83" name="Google Shape;94;p2"/>
              <p:cNvSpPr/>
              <p:nvPr/>
            </p:nvSpPr>
            <p:spPr>
              <a:xfrm rot="18900000">
                <a:off x="265680" y="470304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99;p3"/>
          <p:cNvGrpSpPr/>
          <p:nvPr/>
        </p:nvGrpSpPr>
        <p:grpSpPr>
          <a:xfrm>
            <a:off x="-538200" y="-1716480"/>
            <a:ext cx="4166280" cy="4160880"/>
            <a:chOff x="-538200" y="-1716480"/>
            <a:chExt cx="4166280" cy="4160880"/>
          </a:xfrm>
        </p:grpSpPr>
        <p:grpSp>
          <p:nvGrpSpPr>
            <p:cNvPr id="89" name="Google Shape;100;p3"/>
            <p:cNvGrpSpPr/>
            <p:nvPr/>
          </p:nvGrpSpPr>
          <p:grpSpPr>
            <a:xfrm>
              <a:off x="-538200" y="-385200"/>
              <a:ext cx="1739880" cy="1287720"/>
              <a:chOff x="-538200" y="-385200"/>
              <a:chExt cx="1739880" cy="1287720"/>
            </a:xfrm>
          </p:grpSpPr>
          <p:sp>
            <p:nvSpPr>
              <p:cNvPr id="90" name="Google Shape;101;p3"/>
              <p:cNvSpPr/>
              <p:nvPr/>
            </p:nvSpPr>
            <p:spPr>
              <a:xfrm rot="2700000">
                <a:off x="-359640" y="-186480"/>
                <a:ext cx="930240" cy="890640"/>
              </a:xfrm>
              <a:custGeom>
                <a:avLst/>
                <a:gdLst>
                  <a:gd name="textAreaLeft" fmla="*/ 0 w 930240"/>
                  <a:gd name="textAreaRight" fmla="*/ 930960 w 930240"/>
                  <a:gd name="textAreaTop" fmla="*/ 0 h 890640"/>
                  <a:gd name="textAreaBottom" fmla="*/ 891360 h 890640"/>
                </a:gdLst>
                <a:ahLst/>
                <a:cxn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20000"/>
                    </a:srgbClr>
                  </a:gs>
                  <a:gs pos="26000">
                    <a:srgbClr val="F5F8FF"/>
                  </a:gs>
                  <a:gs pos="44000">
                    <a:srgbClr val="FFFFFF">
                      <a:alpha val="0"/>
                    </a:srgbClr>
                  </a:gs>
                  <a:gs pos="82000">
                    <a:srgbClr val="F5F8FF"/>
                  </a:gs>
                  <a:gs pos="100000">
                    <a:srgbClr val="F5F8FF"/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1" name="Google Shape;102;p3"/>
              <p:cNvSpPr/>
              <p:nvPr/>
            </p:nvSpPr>
            <p:spPr>
              <a:xfrm rot="2700000">
                <a:off x="92520" y="-186480"/>
                <a:ext cx="930240" cy="890640"/>
              </a:xfrm>
              <a:custGeom>
                <a:avLst/>
                <a:gdLst>
                  <a:gd name="textAreaLeft" fmla="*/ 0 w 930240"/>
                  <a:gd name="textAreaRight" fmla="*/ 930960 w 930240"/>
                  <a:gd name="textAreaTop" fmla="*/ 0 h 890640"/>
                  <a:gd name="textAreaBottom" fmla="*/ 891360 h 890640"/>
                </a:gdLst>
                <a:ahLst/>
                <a:cxn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20000"/>
                    </a:srgbClr>
                  </a:gs>
                  <a:gs pos="26000">
                    <a:srgbClr val="F5F8FF"/>
                  </a:gs>
                  <a:gs pos="44000">
                    <a:srgbClr val="FFFFFF">
                      <a:alpha val="0"/>
                    </a:srgbClr>
                  </a:gs>
                  <a:gs pos="82000">
                    <a:srgbClr val="F5F8FF"/>
                  </a:gs>
                  <a:gs pos="100000">
                    <a:srgbClr val="F5F8FF"/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92" name="Google Shape;103;p3"/>
            <p:cNvGrpSpPr/>
            <p:nvPr/>
          </p:nvGrpSpPr>
          <p:grpSpPr>
            <a:xfrm>
              <a:off x="201240" y="-185040"/>
              <a:ext cx="207360" cy="1824120"/>
              <a:chOff x="201240" y="-185040"/>
              <a:chExt cx="207360" cy="1824120"/>
            </a:xfrm>
          </p:grpSpPr>
          <p:sp>
            <p:nvSpPr>
              <p:cNvPr id="93" name="Google Shape;104;p3"/>
              <p:cNvSpPr/>
              <p:nvPr/>
            </p:nvSpPr>
            <p:spPr>
              <a:xfrm>
                <a:off x="201240" y="-185040"/>
                <a:ext cx="11880" cy="1824120"/>
              </a:xfrm>
              <a:custGeom>
                <a:avLst/>
                <a:gdLst>
                  <a:gd name="textAreaLeft" fmla="*/ 0 w 11880"/>
                  <a:gd name="textAreaRight" fmla="*/ 12600 w 11880"/>
                  <a:gd name="textAreaTop" fmla="*/ 0 h 1824120"/>
                  <a:gd name="textAreaBottom" fmla="*/ 1824840 h 1824120"/>
                </a:gdLst>
                <a:ahLst/>
                <a:cxnLst/>
                <a:rect l="textAreaLeft" t="textAreaTop" r="textAreaRight" b="textAreaBottom"/>
                <a:pathLst>
                  <a:path w="306" h="27731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4" name="Google Shape;105;p3"/>
              <p:cNvSpPr/>
              <p:nvPr/>
            </p:nvSpPr>
            <p:spPr>
              <a:xfrm>
                <a:off x="396720" y="-185040"/>
                <a:ext cx="11880" cy="1824120"/>
              </a:xfrm>
              <a:custGeom>
                <a:avLst/>
                <a:gdLst>
                  <a:gd name="textAreaLeft" fmla="*/ 0 w 11880"/>
                  <a:gd name="textAreaRight" fmla="*/ 12600 w 11880"/>
                  <a:gd name="textAreaTop" fmla="*/ 0 h 1824120"/>
                  <a:gd name="textAreaBottom" fmla="*/ 1824840 h 1824120"/>
                </a:gdLst>
                <a:ahLst/>
                <a:cxnLst/>
                <a:rect l="textAreaLeft" t="textAreaTop" r="textAreaRight" b="textAreaBottom"/>
                <a:pathLst>
                  <a:path w="305" h="27731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95" name="Google Shape;106;p3"/>
            <p:cNvGrpSpPr/>
            <p:nvPr/>
          </p:nvGrpSpPr>
          <p:grpSpPr>
            <a:xfrm>
              <a:off x="396720" y="-169560"/>
              <a:ext cx="698760" cy="477720"/>
              <a:chOff x="396720" y="-169560"/>
              <a:chExt cx="698760" cy="477720"/>
            </a:xfrm>
          </p:grpSpPr>
          <p:grpSp>
            <p:nvGrpSpPr>
              <p:cNvPr id="96" name="Google Shape;107;p3"/>
              <p:cNvGrpSpPr/>
              <p:nvPr/>
            </p:nvGrpSpPr>
            <p:grpSpPr>
              <a:xfrm>
                <a:off x="396720" y="-169560"/>
                <a:ext cx="477360" cy="477720"/>
                <a:chOff x="396720" y="-169560"/>
                <a:chExt cx="477360" cy="477720"/>
              </a:xfrm>
            </p:grpSpPr>
            <p:sp>
              <p:nvSpPr>
                <p:cNvPr id="97" name="Google Shape;108;p3"/>
                <p:cNvSpPr/>
                <p:nvPr/>
              </p:nvSpPr>
              <p:spPr>
                <a:xfrm rot="2700000">
                  <a:off x="462960" y="-9576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00"/>
                      </a:srgbClr>
                    </a:gs>
                    <a:gs pos="26000">
                      <a:srgbClr val="F5F8FF"/>
                    </a:gs>
                    <a:gs pos="44000">
                      <a:srgbClr val="FFFFFF">
                        <a:alpha val="0"/>
                      </a:srgbClr>
                    </a:gs>
                    <a:gs pos="82000">
                      <a:srgbClr val="F5F8FF"/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grpSp>
              <p:nvGrpSpPr>
                <p:cNvPr id="98" name="Google Shape;109;p3"/>
                <p:cNvGrpSpPr/>
                <p:nvPr/>
              </p:nvGrpSpPr>
              <p:grpSpPr>
                <a:xfrm>
                  <a:off x="442080" y="-68760"/>
                  <a:ext cx="386640" cy="222480"/>
                  <a:chOff x="442080" y="-68760"/>
                  <a:chExt cx="386640" cy="222480"/>
                </a:xfrm>
              </p:grpSpPr>
              <p:sp>
                <p:nvSpPr>
                  <p:cNvPr id="99" name="Google Shape;110;p3"/>
                  <p:cNvSpPr/>
                  <p:nvPr/>
                </p:nvSpPr>
                <p:spPr>
                  <a:xfrm rot="2700000">
                    <a:off x="474480" y="-36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00" name="Google Shape;111;p3"/>
                  <p:cNvSpPr/>
                  <p:nvPr/>
                </p:nvSpPr>
                <p:spPr>
                  <a:xfrm rot="2700000">
                    <a:off x="556560" y="-36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01" name="Google Shape;112;p3"/>
                  <p:cNvSpPr/>
                  <p:nvPr/>
                </p:nvSpPr>
                <p:spPr>
                  <a:xfrm rot="2700000">
                    <a:off x="597600" y="-36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02" name="Google Shape;113;p3"/>
                  <p:cNvSpPr/>
                  <p:nvPr/>
                </p:nvSpPr>
                <p:spPr>
                  <a:xfrm rot="2700000">
                    <a:off x="515520" y="-36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03" name="Google Shape;114;p3"/>
                  <p:cNvSpPr/>
                  <p:nvPr/>
                </p:nvSpPr>
                <p:spPr>
                  <a:xfrm rot="2700000">
                    <a:off x="638640" y="-36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  <p:sp>
            <p:nvSpPr>
              <p:cNvPr id="104" name="Google Shape;115;p3"/>
              <p:cNvSpPr/>
              <p:nvPr/>
            </p:nvSpPr>
            <p:spPr>
              <a:xfrm rot="18900000">
                <a:off x="727560" y="-8964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05" name="Google Shape;116;p3"/>
            <p:cNvGrpSpPr/>
            <p:nvPr/>
          </p:nvGrpSpPr>
          <p:grpSpPr>
            <a:xfrm>
              <a:off x="911520" y="-132840"/>
              <a:ext cx="590760" cy="404280"/>
              <a:chOff x="911520" y="-132840"/>
              <a:chExt cx="590760" cy="404280"/>
            </a:xfrm>
          </p:grpSpPr>
          <p:grpSp>
            <p:nvGrpSpPr>
              <p:cNvPr id="106" name="Google Shape;117;p3"/>
              <p:cNvGrpSpPr/>
              <p:nvPr/>
            </p:nvGrpSpPr>
            <p:grpSpPr>
              <a:xfrm>
                <a:off x="911520" y="-132840"/>
                <a:ext cx="403920" cy="404280"/>
                <a:chOff x="911520" y="-132840"/>
                <a:chExt cx="403920" cy="404280"/>
              </a:xfrm>
            </p:grpSpPr>
            <p:sp>
              <p:nvSpPr>
                <p:cNvPr id="107" name="Google Shape;118;p3"/>
                <p:cNvSpPr/>
                <p:nvPr/>
              </p:nvSpPr>
              <p:spPr>
                <a:xfrm rot="2700000">
                  <a:off x="967320" y="-70560"/>
                  <a:ext cx="291960" cy="279720"/>
                </a:xfrm>
                <a:custGeom>
                  <a:avLst/>
                  <a:gdLst>
                    <a:gd name="textAreaLeft" fmla="*/ 0 w 291960"/>
                    <a:gd name="textAreaRight" fmla="*/ 292680 w 291960"/>
                    <a:gd name="textAreaTop" fmla="*/ 0 h 279720"/>
                    <a:gd name="textAreaBottom" fmla="*/ 280440 h 27972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00"/>
                      </a:srgbClr>
                    </a:gs>
                    <a:gs pos="26000">
                      <a:srgbClr val="F5F8FF"/>
                    </a:gs>
                    <a:gs pos="44000">
                      <a:srgbClr val="FFFFFF">
                        <a:alpha val="0"/>
                      </a:srgbClr>
                    </a:gs>
                    <a:gs pos="82000">
                      <a:srgbClr val="F5F8FF"/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grpSp>
              <p:nvGrpSpPr>
                <p:cNvPr id="108" name="Google Shape;119;p3"/>
                <p:cNvGrpSpPr/>
                <p:nvPr/>
              </p:nvGrpSpPr>
              <p:grpSpPr>
                <a:xfrm>
                  <a:off x="948960" y="-47880"/>
                  <a:ext cx="327600" cy="188640"/>
                  <a:chOff x="948960" y="-47880"/>
                  <a:chExt cx="327600" cy="188640"/>
                </a:xfrm>
              </p:grpSpPr>
              <p:sp>
                <p:nvSpPr>
                  <p:cNvPr id="109" name="Google Shape;120;p3"/>
                  <p:cNvSpPr/>
                  <p:nvPr/>
                </p:nvSpPr>
                <p:spPr>
                  <a:xfrm rot="2700000">
                    <a:off x="976680" y="-20160"/>
                    <a:ext cx="133200" cy="133200"/>
                  </a:xfrm>
                  <a:custGeom>
                    <a:avLst/>
                    <a:gdLst>
                      <a:gd name="textAreaLeft" fmla="*/ 0 w 133200"/>
                      <a:gd name="textAreaRight" fmla="*/ 133920 w 133200"/>
                      <a:gd name="textAreaTop" fmla="*/ 0 h 133200"/>
                      <a:gd name="textAreaBottom" fmla="*/ 133920 h 13320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66960" rIns="90000" bIns="6696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10" name="Google Shape;121;p3"/>
                  <p:cNvSpPr/>
                  <p:nvPr/>
                </p:nvSpPr>
                <p:spPr>
                  <a:xfrm rot="2700000">
                    <a:off x="1046520" y="-20160"/>
                    <a:ext cx="133200" cy="133200"/>
                  </a:xfrm>
                  <a:custGeom>
                    <a:avLst/>
                    <a:gdLst>
                      <a:gd name="textAreaLeft" fmla="*/ 0 w 133200"/>
                      <a:gd name="textAreaRight" fmla="*/ 133920 w 133200"/>
                      <a:gd name="textAreaTop" fmla="*/ 0 h 133200"/>
                      <a:gd name="textAreaBottom" fmla="*/ 133920 h 13320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66960" rIns="90000" bIns="6696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11" name="Google Shape;122;p3"/>
                  <p:cNvSpPr/>
                  <p:nvPr/>
                </p:nvSpPr>
                <p:spPr>
                  <a:xfrm rot="2700000">
                    <a:off x="1081080" y="-20160"/>
                    <a:ext cx="133200" cy="133200"/>
                  </a:xfrm>
                  <a:custGeom>
                    <a:avLst/>
                    <a:gdLst>
                      <a:gd name="textAreaLeft" fmla="*/ 0 w 133200"/>
                      <a:gd name="textAreaRight" fmla="*/ 133920 w 133200"/>
                      <a:gd name="textAreaTop" fmla="*/ 0 h 133200"/>
                      <a:gd name="textAreaBottom" fmla="*/ 133920 h 13320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66960" rIns="90000" bIns="6696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12" name="Google Shape;123;p3"/>
                  <p:cNvSpPr/>
                  <p:nvPr/>
                </p:nvSpPr>
                <p:spPr>
                  <a:xfrm rot="2700000">
                    <a:off x="1011600" y="-19800"/>
                    <a:ext cx="133200" cy="133200"/>
                  </a:xfrm>
                  <a:custGeom>
                    <a:avLst/>
                    <a:gdLst>
                      <a:gd name="textAreaLeft" fmla="*/ 0 w 133200"/>
                      <a:gd name="textAreaRight" fmla="*/ 133920 w 133200"/>
                      <a:gd name="textAreaTop" fmla="*/ 0 h 133200"/>
                      <a:gd name="textAreaBottom" fmla="*/ 133920 h 13320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66960" rIns="90000" bIns="6696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13" name="Google Shape;124;p3"/>
                  <p:cNvSpPr/>
                  <p:nvPr/>
                </p:nvSpPr>
                <p:spPr>
                  <a:xfrm rot="2700000">
                    <a:off x="1115640" y="-19800"/>
                    <a:ext cx="133200" cy="133200"/>
                  </a:xfrm>
                  <a:custGeom>
                    <a:avLst/>
                    <a:gdLst>
                      <a:gd name="textAreaLeft" fmla="*/ 0 w 133200"/>
                      <a:gd name="textAreaRight" fmla="*/ 133920 w 133200"/>
                      <a:gd name="textAreaTop" fmla="*/ 0 h 133200"/>
                      <a:gd name="textAreaBottom" fmla="*/ 133920 h 13320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66960" rIns="90000" bIns="6696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  <p:sp>
            <p:nvSpPr>
              <p:cNvPr id="114" name="Google Shape;125;p3"/>
              <p:cNvSpPr/>
              <p:nvPr/>
            </p:nvSpPr>
            <p:spPr>
              <a:xfrm rot="18900000">
                <a:off x="1190880" y="-65160"/>
                <a:ext cx="274320" cy="217800"/>
              </a:xfrm>
              <a:custGeom>
                <a:avLst/>
                <a:gdLst>
                  <a:gd name="textAreaLeft" fmla="*/ 0 w 274320"/>
                  <a:gd name="textAreaRight" fmla="*/ 275040 w 274320"/>
                  <a:gd name="textAreaTop" fmla="*/ 0 h 217800"/>
                  <a:gd name="textAreaBottom" fmla="*/ 218520 h 21780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15" name="Google Shape;126;p3"/>
            <p:cNvGrpSpPr/>
            <p:nvPr/>
          </p:nvGrpSpPr>
          <p:grpSpPr>
            <a:xfrm>
              <a:off x="-44640" y="488160"/>
              <a:ext cx="698760" cy="477720"/>
              <a:chOff x="-44640" y="488160"/>
              <a:chExt cx="698760" cy="477720"/>
            </a:xfrm>
          </p:grpSpPr>
          <p:grpSp>
            <p:nvGrpSpPr>
              <p:cNvPr id="116" name="Google Shape;127;p3"/>
              <p:cNvGrpSpPr/>
              <p:nvPr/>
            </p:nvGrpSpPr>
            <p:grpSpPr>
              <a:xfrm>
                <a:off x="-44640" y="488160"/>
                <a:ext cx="477360" cy="477720"/>
                <a:chOff x="-44640" y="488160"/>
                <a:chExt cx="477360" cy="477720"/>
              </a:xfrm>
            </p:grpSpPr>
            <p:sp>
              <p:nvSpPr>
                <p:cNvPr id="117" name="Google Shape;128;p3"/>
                <p:cNvSpPr/>
                <p:nvPr/>
              </p:nvSpPr>
              <p:spPr>
                <a:xfrm rot="2700000">
                  <a:off x="21600" y="56160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00"/>
                      </a:srgbClr>
                    </a:gs>
                    <a:gs pos="26000">
                      <a:srgbClr val="F5F8FF"/>
                    </a:gs>
                    <a:gs pos="44000">
                      <a:srgbClr val="FFFFFF">
                        <a:alpha val="0"/>
                      </a:srgbClr>
                    </a:gs>
                    <a:gs pos="82000">
                      <a:srgbClr val="F5F8FF"/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grpSp>
              <p:nvGrpSpPr>
                <p:cNvPr id="118" name="Google Shape;129;p3"/>
                <p:cNvGrpSpPr/>
                <p:nvPr/>
              </p:nvGrpSpPr>
              <p:grpSpPr>
                <a:xfrm>
                  <a:off x="0" y="588600"/>
                  <a:ext cx="387000" cy="222480"/>
                  <a:chOff x="0" y="588600"/>
                  <a:chExt cx="387000" cy="222480"/>
                </a:xfrm>
              </p:grpSpPr>
              <p:sp>
                <p:nvSpPr>
                  <p:cNvPr id="119" name="Google Shape;130;p3"/>
                  <p:cNvSpPr/>
                  <p:nvPr/>
                </p:nvSpPr>
                <p:spPr>
                  <a:xfrm rot="2700000">
                    <a:off x="32400" y="621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20" name="Google Shape;131;p3"/>
                  <p:cNvSpPr/>
                  <p:nvPr/>
                </p:nvSpPr>
                <p:spPr>
                  <a:xfrm rot="2700000">
                    <a:off x="114840" y="621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21" name="Google Shape;132;p3"/>
                  <p:cNvSpPr/>
                  <p:nvPr/>
                </p:nvSpPr>
                <p:spPr>
                  <a:xfrm rot="2700000">
                    <a:off x="155520" y="621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22" name="Google Shape;133;p3"/>
                  <p:cNvSpPr/>
                  <p:nvPr/>
                </p:nvSpPr>
                <p:spPr>
                  <a:xfrm rot="2700000">
                    <a:off x="73440" y="621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23" name="Google Shape;134;p3"/>
                  <p:cNvSpPr/>
                  <p:nvPr/>
                </p:nvSpPr>
                <p:spPr>
                  <a:xfrm rot="2700000">
                    <a:off x="196920" y="621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  <p:sp>
            <p:nvSpPr>
              <p:cNvPr id="124" name="Google Shape;135;p3"/>
              <p:cNvSpPr/>
              <p:nvPr/>
            </p:nvSpPr>
            <p:spPr>
              <a:xfrm rot="18900000">
                <a:off x="286200" y="56736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25" name="Google Shape;136;p3"/>
            <p:cNvGrpSpPr/>
            <p:nvPr/>
          </p:nvGrpSpPr>
          <p:grpSpPr>
            <a:xfrm>
              <a:off x="-293400" y="-1716480"/>
              <a:ext cx="3921480" cy="4160880"/>
              <a:chOff x="-293400" y="-1716480"/>
              <a:chExt cx="3921480" cy="4160880"/>
            </a:xfrm>
          </p:grpSpPr>
          <p:sp>
            <p:nvSpPr>
              <p:cNvPr id="126" name="Google Shape;137;p3"/>
              <p:cNvSpPr/>
              <p:nvPr/>
            </p:nvSpPr>
            <p:spPr>
              <a:xfrm rot="13500000">
                <a:off x="613800" y="-1485000"/>
                <a:ext cx="1997280" cy="3242520"/>
              </a:xfrm>
              <a:custGeom>
                <a:avLst/>
                <a:gdLst>
                  <a:gd name="textAreaLeft" fmla="*/ 0 w 1997280"/>
                  <a:gd name="textAreaRight" fmla="*/ 1998000 w 1997280"/>
                  <a:gd name="textAreaTop" fmla="*/ 0 h 3242520"/>
                  <a:gd name="textAreaBottom" fmla="*/ 3243240 h 3242520"/>
                </a:gdLst>
                <a:ahLst/>
                <a:cxnLst/>
                <a:rect l="textAreaLeft" t="textAreaTop" r="textAreaRight" b="textAreaBottom"/>
                <a:pathLst>
                  <a:path w="76882" h="124813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27" name="Google Shape;138;p3"/>
              <p:cNvSpPr/>
              <p:nvPr/>
            </p:nvSpPr>
            <p:spPr>
              <a:xfrm rot="13500000">
                <a:off x="164520" y="-282960"/>
                <a:ext cx="1852560" cy="1936440"/>
              </a:xfrm>
              <a:custGeom>
                <a:avLst/>
                <a:gdLst>
                  <a:gd name="textAreaLeft" fmla="*/ 0 w 1852560"/>
                  <a:gd name="textAreaRight" fmla="*/ 1853280 w 1852560"/>
                  <a:gd name="textAreaTop" fmla="*/ 0 h 1936440"/>
                  <a:gd name="textAreaBottom" fmla="*/ 1937160 h 1936440"/>
                </a:gdLst>
                <a:ahLst/>
                <a:cxnLst/>
                <a:rect l="textAreaLeft" t="textAreaTop" r="textAreaRight" b="textAreaBottom"/>
                <a:pathLst>
                  <a:path w="71320" h="7455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28" name="Google Shape;139;p3"/>
              <p:cNvSpPr/>
              <p:nvPr/>
            </p:nvSpPr>
            <p:spPr>
              <a:xfrm rot="13500000">
                <a:off x="398160" y="-1020240"/>
                <a:ext cx="2537640" cy="3008160"/>
              </a:xfrm>
              <a:custGeom>
                <a:avLst/>
                <a:gdLst>
                  <a:gd name="textAreaLeft" fmla="*/ 0 w 2537640"/>
                  <a:gd name="textAreaRight" fmla="*/ 2538360 w 2537640"/>
                  <a:gd name="textAreaTop" fmla="*/ 0 h 3008160"/>
                  <a:gd name="textAreaBottom" fmla="*/ 3008880 h 3008160"/>
                </a:gdLst>
                <a:ahLst/>
                <a:cxnLst/>
                <a:rect l="textAreaLeft" t="textAreaTop" r="textAreaRight" b="textAreaBottom"/>
                <a:pathLst>
                  <a:path w="97678" h="115794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80;p5"/>
          <p:cNvGrpSpPr/>
          <p:nvPr/>
        </p:nvGrpSpPr>
        <p:grpSpPr>
          <a:xfrm>
            <a:off x="7579080" y="-889560"/>
            <a:ext cx="2897640" cy="3032280"/>
            <a:chOff x="7579080" y="-889560"/>
            <a:chExt cx="2897640" cy="3032280"/>
          </a:xfrm>
        </p:grpSpPr>
        <p:pic>
          <p:nvPicPr>
            <p:cNvPr id="132" name="Google Shape;181;p5"/>
            <p:cNvPicPr/>
            <p:nvPr/>
          </p:nvPicPr>
          <p:blipFill>
            <a:blip r:embed="rId3"/>
            <a:srcRect l="16959" t="24708" r="7122" b="26168"/>
            <a:stretch/>
          </p:blipFill>
          <p:spPr>
            <a:xfrm rot="16200000">
              <a:off x="7511760" y="-822240"/>
              <a:ext cx="3032280" cy="28976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3" name="Google Shape;182;p5"/>
            <p:cNvGrpSpPr/>
            <p:nvPr/>
          </p:nvGrpSpPr>
          <p:grpSpPr>
            <a:xfrm>
              <a:off x="8700480" y="-249840"/>
              <a:ext cx="1459440" cy="1171080"/>
              <a:chOff x="8700480" y="-249840"/>
              <a:chExt cx="1459440" cy="1171080"/>
            </a:xfrm>
          </p:grpSpPr>
          <p:sp>
            <p:nvSpPr>
              <p:cNvPr id="134" name="Google Shape;183;p5"/>
              <p:cNvSpPr/>
              <p:nvPr/>
            </p:nvSpPr>
            <p:spPr>
              <a:xfrm>
                <a:off x="9074160" y="-18720"/>
                <a:ext cx="1085760" cy="939960"/>
              </a:xfrm>
              <a:custGeom>
                <a:avLst/>
                <a:gdLst>
                  <a:gd name="textAreaLeft" fmla="*/ 0 w 1085760"/>
                  <a:gd name="textAreaRight" fmla="*/ 1086480 w 1085760"/>
                  <a:gd name="textAreaTop" fmla="*/ 0 h 939960"/>
                  <a:gd name="textAreaBottom" fmla="*/ 940680 h 9399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35" name="Google Shape;184;p5"/>
              <p:cNvSpPr/>
              <p:nvPr/>
            </p:nvSpPr>
            <p:spPr>
              <a:xfrm>
                <a:off x="9054000" y="-249840"/>
                <a:ext cx="775440" cy="671400"/>
              </a:xfrm>
              <a:custGeom>
                <a:avLst/>
                <a:gdLst>
                  <a:gd name="textAreaLeft" fmla="*/ 0 w 775440"/>
                  <a:gd name="textAreaRight" fmla="*/ 776160 w 775440"/>
                  <a:gd name="textAreaTop" fmla="*/ 0 h 671400"/>
                  <a:gd name="textAreaBottom" fmla="*/ 672120 h 6714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36" name="Google Shape;185;p5"/>
              <p:cNvSpPr/>
              <p:nvPr/>
            </p:nvSpPr>
            <p:spPr>
              <a:xfrm>
                <a:off x="8700480" y="-18720"/>
                <a:ext cx="775440" cy="671400"/>
              </a:xfrm>
              <a:custGeom>
                <a:avLst/>
                <a:gdLst>
                  <a:gd name="textAreaLeft" fmla="*/ 0 w 775440"/>
                  <a:gd name="textAreaRight" fmla="*/ 776160 w 775440"/>
                  <a:gd name="textAreaTop" fmla="*/ 0 h 671400"/>
                  <a:gd name="textAreaBottom" fmla="*/ 672120 h 6714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137" name="Google Shape;186;p5"/>
          <p:cNvGrpSpPr/>
          <p:nvPr/>
        </p:nvGrpSpPr>
        <p:grpSpPr>
          <a:xfrm>
            <a:off x="-614160" y="3694320"/>
            <a:ext cx="2048400" cy="2238120"/>
            <a:chOff x="-614160" y="3694320"/>
            <a:chExt cx="2048400" cy="2238120"/>
          </a:xfrm>
        </p:grpSpPr>
        <p:grpSp>
          <p:nvGrpSpPr>
            <p:cNvPr id="138" name="Google Shape;187;p5"/>
            <p:cNvGrpSpPr/>
            <p:nvPr/>
          </p:nvGrpSpPr>
          <p:grpSpPr>
            <a:xfrm>
              <a:off x="-614160" y="3694320"/>
              <a:ext cx="1915200" cy="2238120"/>
              <a:chOff x="-614160" y="3694320"/>
              <a:chExt cx="1915200" cy="2238120"/>
            </a:xfrm>
          </p:grpSpPr>
          <p:grpSp>
            <p:nvGrpSpPr>
              <p:cNvPr id="139" name="Google Shape;188;p5"/>
              <p:cNvGrpSpPr/>
              <p:nvPr/>
            </p:nvGrpSpPr>
            <p:grpSpPr>
              <a:xfrm>
                <a:off x="-614160" y="4086360"/>
                <a:ext cx="1915200" cy="1537560"/>
                <a:chOff x="-614160" y="4086360"/>
                <a:chExt cx="1915200" cy="1537560"/>
              </a:xfrm>
            </p:grpSpPr>
            <p:sp>
              <p:nvSpPr>
                <p:cNvPr id="140" name="Google Shape;189;p5"/>
                <p:cNvSpPr/>
                <p:nvPr/>
              </p:nvSpPr>
              <p:spPr>
                <a:xfrm flipH="1">
                  <a:off x="-614520" y="4389840"/>
                  <a:ext cx="1425240" cy="1234080"/>
                </a:xfrm>
                <a:custGeom>
                  <a:avLst/>
                  <a:gdLst>
                    <a:gd name="textAreaLeft" fmla="*/ 360 w 1425240"/>
                    <a:gd name="textAreaRight" fmla="*/ 1426320 w 1425240"/>
                    <a:gd name="textAreaTop" fmla="*/ 0 h 1234080"/>
                    <a:gd name="textAreaBottom" fmla="*/ 1234800 h 1234080"/>
                  </a:gdLst>
                  <a:ahLst/>
                  <a:cxnLst/>
                  <a:rect l="textAreaLeft" t="textAreaTop" r="textAreaRight" b="textAreaBottom"/>
                  <a:pathLst>
                    <a:path w="51285" h="44413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5F8FF"/>
                    </a:gs>
                    <a:gs pos="22000">
                      <a:srgbClr val="F5F8FF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000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141" name="Google Shape;190;p5"/>
                <p:cNvSpPr/>
                <p:nvPr/>
              </p:nvSpPr>
              <p:spPr>
                <a:xfrm flipH="1">
                  <a:off x="-181080" y="4086360"/>
                  <a:ext cx="1018080" cy="881640"/>
                </a:xfrm>
                <a:custGeom>
                  <a:avLst/>
                  <a:gdLst>
                    <a:gd name="textAreaLeft" fmla="*/ -360 w 1018080"/>
                    <a:gd name="textAreaRight" fmla="*/ 1018440 w 1018080"/>
                    <a:gd name="textAreaTop" fmla="*/ 0 h 881640"/>
                    <a:gd name="textAreaBottom" fmla="*/ 882360 h 881640"/>
                  </a:gdLst>
                  <a:ahLst/>
                  <a:cxnLst/>
                  <a:rect l="textAreaLeft" t="textAreaTop" r="textAreaRight" b="textAreaBottom"/>
                  <a:pathLst>
                    <a:path w="51285" h="44413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5F8FF"/>
                    </a:gs>
                    <a:gs pos="22000">
                      <a:srgbClr val="F5F8FF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000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142" name="Google Shape;191;p5"/>
                <p:cNvSpPr/>
                <p:nvPr/>
              </p:nvSpPr>
              <p:spPr>
                <a:xfrm flipH="1">
                  <a:off x="282960" y="4389840"/>
                  <a:ext cx="1018080" cy="881640"/>
                </a:xfrm>
                <a:custGeom>
                  <a:avLst/>
                  <a:gdLst>
                    <a:gd name="textAreaLeft" fmla="*/ -360 w 1018080"/>
                    <a:gd name="textAreaRight" fmla="*/ 1018440 w 1018080"/>
                    <a:gd name="textAreaTop" fmla="*/ 0 h 881640"/>
                    <a:gd name="textAreaBottom" fmla="*/ 882360 h 881640"/>
                  </a:gdLst>
                  <a:ahLst/>
                  <a:cxnLst/>
                  <a:rect l="textAreaLeft" t="textAreaTop" r="textAreaRight" b="textAreaBottom"/>
                  <a:pathLst>
                    <a:path w="51285" h="44413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5F8FF"/>
                    </a:gs>
                    <a:gs pos="22000">
                      <a:srgbClr val="F5F8FF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000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</p:grpSp>
          <p:grpSp>
            <p:nvGrpSpPr>
              <p:cNvPr id="143" name="Google Shape;192;p5"/>
              <p:cNvGrpSpPr/>
              <p:nvPr/>
            </p:nvGrpSpPr>
            <p:grpSpPr>
              <a:xfrm>
                <a:off x="-461880" y="3694320"/>
                <a:ext cx="1447200" cy="2238120"/>
                <a:chOff x="-461880" y="3694320"/>
                <a:chExt cx="1447200" cy="2238120"/>
              </a:xfrm>
            </p:grpSpPr>
            <p:grpSp>
              <p:nvGrpSpPr>
                <p:cNvPr id="144" name="Google Shape;193;p5"/>
                <p:cNvGrpSpPr/>
                <p:nvPr/>
              </p:nvGrpSpPr>
              <p:grpSpPr>
                <a:xfrm>
                  <a:off x="-428040" y="3947040"/>
                  <a:ext cx="980640" cy="1985400"/>
                  <a:chOff x="-428040" y="3947040"/>
                  <a:chExt cx="980640" cy="1985400"/>
                </a:xfrm>
              </p:grpSpPr>
              <p:sp>
                <p:nvSpPr>
                  <p:cNvPr id="145" name="Google Shape;194;p5"/>
                  <p:cNvSpPr/>
                  <p:nvPr/>
                </p:nvSpPr>
                <p:spPr>
                  <a:xfrm rot="10800000">
                    <a:off x="-427680" y="3947040"/>
                    <a:ext cx="843840" cy="1984680"/>
                  </a:xfrm>
                  <a:custGeom>
                    <a:avLst/>
                    <a:gdLst>
                      <a:gd name="textAreaLeft" fmla="*/ 0 w 843840"/>
                      <a:gd name="textAreaRight" fmla="*/ 844560 w 843840"/>
                      <a:gd name="textAreaTop" fmla="*/ 0 h 1984680"/>
                      <a:gd name="textAreaBottom" fmla="*/ 1985400 h 1984680"/>
                    </a:gdLst>
                    <a:ahLst/>
                    <a:cxnLst/>
                    <a:rect l="textAreaLeft" t="textAreaTop" r="textAreaRight" b="textAreaBottom"/>
                    <a:pathLst>
                      <a:path w="23937" h="5626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0C0A9E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62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91440" rIns="90000" bIns="914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46" name="Google Shape;195;p5"/>
                  <p:cNvSpPr/>
                  <p:nvPr/>
                </p:nvSpPr>
                <p:spPr>
                  <a:xfrm rot="10800000">
                    <a:off x="-290880" y="3947760"/>
                    <a:ext cx="843840" cy="1984680"/>
                  </a:xfrm>
                  <a:custGeom>
                    <a:avLst/>
                    <a:gdLst>
                      <a:gd name="textAreaLeft" fmla="*/ 0 w 843840"/>
                      <a:gd name="textAreaRight" fmla="*/ 844560 w 843840"/>
                      <a:gd name="textAreaTop" fmla="*/ 0 h 1984680"/>
                      <a:gd name="textAreaBottom" fmla="*/ 1985400 h 1984680"/>
                    </a:gdLst>
                    <a:ahLst/>
                    <a:cxnLst/>
                    <a:rect l="textAreaLeft" t="textAreaTop" r="textAreaRight" b="textAreaBottom"/>
                    <a:pathLst>
                      <a:path w="23937" h="5626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0C0A9E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62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91440" rIns="90000" bIns="914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147" name="Google Shape;196;p5"/>
                <p:cNvGrpSpPr/>
                <p:nvPr/>
              </p:nvGrpSpPr>
              <p:grpSpPr>
                <a:xfrm>
                  <a:off x="210960" y="4983120"/>
                  <a:ext cx="698760" cy="477720"/>
                  <a:chOff x="210960" y="4983120"/>
                  <a:chExt cx="698760" cy="477720"/>
                </a:xfrm>
              </p:grpSpPr>
              <p:grpSp>
                <p:nvGrpSpPr>
                  <p:cNvPr id="148" name="Google Shape;197;p5"/>
                  <p:cNvGrpSpPr/>
                  <p:nvPr/>
                </p:nvGrpSpPr>
                <p:grpSpPr>
                  <a:xfrm>
                    <a:off x="210960" y="4983120"/>
                    <a:ext cx="477360" cy="477720"/>
                    <a:chOff x="210960" y="4983120"/>
                    <a:chExt cx="477360" cy="477720"/>
                  </a:xfrm>
                </p:grpSpPr>
                <p:sp>
                  <p:nvSpPr>
                    <p:cNvPr id="149" name="Google Shape;198;p5"/>
                    <p:cNvSpPr/>
                    <p:nvPr/>
                  </p:nvSpPr>
                  <p:spPr>
                    <a:xfrm rot="2700000">
                      <a:off x="277200" y="5056560"/>
                      <a:ext cx="344880" cy="330480"/>
                    </a:xfrm>
                    <a:custGeom>
                      <a:avLst/>
                      <a:gdLst>
                        <a:gd name="textAreaLeft" fmla="*/ 0 w 344880"/>
                        <a:gd name="textAreaRight" fmla="*/ 345600 w 344880"/>
                        <a:gd name="textAreaTop" fmla="*/ 0 h 330480"/>
                        <a:gd name="textAreaBottom" fmla="*/ 331200 h 330480"/>
                      </a:gdLst>
                      <a:ahLst/>
                      <a:cxnLst/>
                      <a:rect l="textAreaLeft" t="textAreaTop" r="textAreaRight" b="textAreaBottom"/>
                      <a:pathLst>
                        <a:path w="36902" h="35337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29000"/>
                          </a:srgbClr>
                        </a:gs>
                        <a:gs pos="26000">
                          <a:srgbClr val="F5F8FF"/>
                        </a:gs>
                        <a:gs pos="44000">
                          <a:srgbClr val="FFFFFF">
                            <a:alpha val="0"/>
                          </a:srgbClr>
                        </a:gs>
                        <a:gs pos="82000">
                          <a:srgbClr val="F5F8FF"/>
                        </a:gs>
                        <a:gs pos="100000">
                          <a:srgbClr val="F5F8FF"/>
                        </a:gs>
                      </a:gsLst>
                      <a:lin ang="13500000"/>
                    </a:gra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 lIns="90000" tIns="91440" rIns="90000" bIns="91440" anchor="ctr">
                      <a:noAutofit/>
                    </a:bodyPr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p:txBody>
                </p:sp>
                <p:grpSp>
                  <p:nvGrpSpPr>
                    <p:cNvPr id="150" name="Google Shape;199;p5"/>
                    <p:cNvGrpSpPr/>
                    <p:nvPr/>
                  </p:nvGrpSpPr>
                  <p:grpSpPr>
                    <a:xfrm>
                      <a:off x="255960" y="5083560"/>
                      <a:ext cx="387000" cy="222480"/>
                      <a:chOff x="255960" y="5083560"/>
                      <a:chExt cx="387000" cy="222480"/>
                    </a:xfrm>
                  </p:grpSpPr>
                  <p:sp>
                    <p:nvSpPr>
                      <p:cNvPr id="151" name="Google Shape;200;p5"/>
                      <p:cNvSpPr/>
                      <p:nvPr/>
                    </p:nvSpPr>
                    <p:spPr>
                      <a:xfrm rot="2700000">
                        <a:off x="288360" y="511596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52" name="Google Shape;201;p5"/>
                      <p:cNvSpPr/>
                      <p:nvPr/>
                    </p:nvSpPr>
                    <p:spPr>
                      <a:xfrm rot="2700000">
                        <a:off x="329400" y="511596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53" name="Google Shape;202;p5"/>
                      <p:cNvSpPr/>
                      <p:nvPr/>
                    </p:nvSpPr>
                    <p:spPr>
                      <a:xfrm rot="2700000">
                        <a:off x="370800" y="511596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54" name="Google Shape;203;p5"/>
                      <p:cNvSpPr/>
                      <p:nvPr/>
                    </p:nvSpPr>
                    <p:spPr>
                      <a:xfrm rot="2700000">
                        <a:off x="411840" y="511596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55" name="Google Shape;204;p5"/>
                      <p:cNvSpPr/>
                      <p:nvPr/>
                    </p:nvSpPr>
                    <p:spPr>
                      <a:xfrm rot="2700000">
                        <a:off x="452880" y="511596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</p:grpSp>
              </p:grpSp>
              <p:sp>
                <p:nvSpPr>
                  <p:cNvPr id="156" name="Google Shape;205;p5"/>
                  <p:cNvSpPr/>
                  <p:nvPr/>
                </p:nvSpPr>
                <p:spPr>
                  <a:xfrm rot="18900000">
                    <a:off x="541800" y="5062320"/>
                    <a:ext cx="324000" cy="257400"/>
                  </a:xfrm>
                  <a:custGeom>
                    <a:avLst/>
                    <a:gdLst>
                      <a:gd name="textAreaLeft" fmla="*/ 0 w 324000"/>
                      <a:gd name="textAreaRight" fmla="*/ 324720 w 324000"/>
                      <a:gd name="textAreaTop" fmla="*/ 0 h 257400"/>
                      <a:gd name="textAreaBottom" fmla="*/ 258120 h 257400"/>
                    </a:gdLst>
                    <a:ahLst/>
                    <a:cxnLst/>
                    <a:rect l="textAreaLeft" t="textAreaTop" r="textAreaRight" b="textAreaBottom"/>
                    <a:pathLst>
                      <a:path w="44612" h="3544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91440" rIns="90000" bIns="914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157" name="Google Shape;206;p5"/>
                <p:cNvGrpSpPr/>
                <p:nvPr/>
              </p:nvGrpSpPr>
              <p:grpSpPr>
                <a:xfrm>
                  <a:off x="-461880" y="3694320"/>
                  <a:ext cx="1046520" cy="1350360"/>
                  <a:chOff x="-461880" y="3694320"/>
                  <a:chExt cx="1046520" cy="1350360"/>
                </a:xfrm>
              </p:grpSpPr>
              <p:sp>
                <p:nvSpPr>
                  <p:cNvPr id="158" name="Google Shape;207;p5"/>
                  <p:cNvSpPr/>
                  <p:nvPr/>
                </p:nvSpPr>
                <p:spPr>
                  <a:xfrm rot="13500000">
                    <a:off x="-114840" y="4348080"/>
                    <a:ext cx="581400" cy="575280"/>
                  </a:xfrm>
                  <a:custGeom>
                    <a:avLst/>
                    <a:gdLst>
                      <a:gd name="textAreaLeft" fmla="*/ 0 w 581400"/>
                      <a:gd name="textAreaRight" fmla="*/ 582120 w 581400"/>
                      <a:gd name="textAreaTop" fmla="*/ 0 h 575280"/>
                      <a:gd name="textAreaBottom" fmla="*/ 576000 h 575280"/>
                    </a:gdLst>
                    <a:ahLst/>
                    <a:cxnLst/>
                    <a:rect l="textAreaLeft" t="textAreaTop" r="textAreaRight" b="textAreaBottom"/>
                    <a:pathLst>
                      <a:path w="36171" h="3579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91440" rIns="90000" bIns="914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59" name="Google Shape;208;p5"/>
                  <p:cNvSpPr/>
                  <p:nvPr/>
                </p:nvSpPr>
                <p:spPr>
                  <a:xfrm rot="13500000">
                    <a:off x="-190800" y="4163760"/>
                    <a:ext cx="581400" cy="575280"/>
                  </a:xfrm>
                  <a:custGeom>
                    <a:avLst/>
                    <a:gdLst>
                      <a:gd name="textAreaLeft" fmla="*/ 0 w 581400"/>
                      <a:gd name="textAreaRight" fmla="*/ 582120 w 581400"/>
                      <a:gd name="textAreaTop" fmla="*/ 0 h 575280"/>
                      <a:gd name="textAreaBottom" fmla="*/ 576000 h 575280"/>
                    </a:gdLst>
                    <a:ahLst/>
                    <a:cxnLst/>
                    <a:rect l="textAreaLeft" t="textAreaTop" r="textAreaRight" b="textAreaBottom"/>
                    <a:pathLst>
                      <a:path w="36171" h="3579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91440" rIns="90000" bIns="914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60" name="Google Shape;209;p5"/>
                  <p:cNvSpPr/>
                  <p:nvPr/>
                </p:nvSpPr>
                <p:spPr>
                  <a:xfrm rot="13500000">
                    <a:off x="-267120" y="3999960"/>
                    <a:ext cx="581400" cy="575280"/>
                  </a:xfrm>
                  <a:custGeom>
                    <a:avLst/>
                    <a:gdLst>
                      <a:gd name="textAreaLeft" fmla="*/ 0 w 581400"/>
                      <a:gd name="textAreaRight" fmla="*/ 582120 w 581400"/>
                      <a:gd name="textAreaTop" fmla="*/ 0 h 575280"/>
                      <a:gd name="textAreaBottom" fmla="*/ 576000 h 575280"/>
                    </a:gdLst>
                    <a:ahLst/>
                    <a:cxnLst/>
                    <a:rect l="textAreaLeft" t="textAreaTop" r="textAreaRight" b="textAreaBottom"/>
                    <a:pathLst>
                      <a:path w="36171" h="3579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91440" rIns="90000" bIns="914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61" name="Google Shape;210;p5"/>
                  <p:cNvSpPr/>
                  <p:nvPr/>
                </p:nvSpPr>
                <p:spPr>
                  <a:xfrm rot="13500000">
                    <a:off x="-343440" y="3815640"/>
                    <a:ext cx="581400" cy="575280"/>
                  </a:xfrm>
                  <a:custGeom>
                    <a:avLst/>
                    <a:gdLst>
                      <a:gd name="textAreaLeft" fmla="*/ 0 w 581400"/>
                      <a:gd name="textAreaRight" fmla="*/ 582120 w 581400"/>
                      <a:gd name="textAreaTop" fmla="*/ 0 h 575280"/>
                      <a:gd name="textAreaBottom" fmla="*/ 576000 h 575280"/>
                    </a:gdLst>
                    <a:ahLst/>
                    <a:cxnLst/>
                    <a:rect l="textAreaLeft" t="textAreaTop" r="textAreaRight" b="textAreaBottom"/>
                    <a:pathLst>
                      <a:path w="36171" h="3579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91440" rIns="90000" bIns="914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162" name="Google Shape;211;p5"/>
                <p:cNvGrpSpPr/>
                <p:nvPr/>
              </p:nvGrpSpPr>
              <p:grpSpPr>
                <a:xfrm>
                  <a:off x="286560" y="4643640"/>
                  <a:ext cx="698760" cy="477720"/>
                  <a:chOff x="286560" y="4643640"/>
                  <a:chExt cx="698760" cy="477720"/>
                </a:xfrm>
              </p:grpSpPr>
              <p:grpSp>
                <p:nvGrpSpPr>
                  <p:cNvPr id="163" name="Google Shape;212;p5"/>
                  <p:cNvGrpSpPr/>
                  <p:nvPr/>
                </p:nvGrpSpPr>
                <p:grpSpPr>
                  <a:xfrm>
                    <a:off x="286560" y="4643640"/>
                    <a:ext cx="477360" cy="477720"/>
                    <a:chOff x="286560" y="4643640"/>
                    <a:chExt cx="477360" cy="477720"/>
                  </a:xfrm>
                </p:grpSpPr>
                <p:sp>
                  <p:nvSpPr>
                    <p:cNvPr id="164" name="Google Shape;213;p5"/>
                    <p:cNvSpPr/>
                    <p:nvPr/>
                  </p:nvSpPr>
                  <p:spPr>
                    <a:xfrm rot="2700000">
                      <a:off x="352800" y="4717080"/>
                      <a:ext cx="344880" cy="330480"/>
                    </a:xfrm>
                    <a:custGeom>
                      <a:avLst/>
                      <a:gdLst>
                        <a:gd name="textAreaLeft" fmla="*/ 0 w 344880"/>
                        <a:gd name="textAreaRight" fmla="*/ 345600 w 344880"/>
                        <a:gd name="textAreaTop" fmla="*/ 0 h 330480"/>
                        <a:gd name="textAreaBottom" fmla="*/ 331200 h 330480"/>
                      </a:gdLst>
                      <a:ahLst/>
                      <a:cxnLst/>
                      <a:rect l="textAreaLeft" t="textAreaTop" r="textAreaRight" b="textAreaBottom"/>
                      <a:pathLst>
                        <a:path w="36902" h="35337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29000"/>
                          </a:srgbClr>
                        </a:gs>
                        <a:gs pos="26000">
                          <a:srgbClr val="F5F8FF"/>
                        </a:gs>
                        <a:gs pos="44000">
                          <a:srgbClr val="FFFFFF">
                            <a:alpha val="0"/>
                          </a:srgbClr>
                        </a:gs>
                        <a:gs pos="82000">
                          <a:srgbClr val="F5F8FF"/>
                        </a:gs>
                        <a:gs pos="100000">
                          <a:srgbClr val="F5F8FF"/>
                        </a:gs>
                      </a:gsLst>
                      <a:lin ang="13500000"/>
                    </a:gra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 lIns="90000" tIns="91440" rIns="90000" bIns="91440" anchor="ctr">
                      <a:noAutofit/>
                    </a:bodyPr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p:txBody>
                </p:sp>
                <p:grpSp>
                  <p:nvGrpSpPr>
                    <p:cNvPr id="165" name="Google Shape;214;p5"/>
                    <p:cNvGrpSpPr/>
                    <p:nvPr/>
                  </p:nvGrpSpPr>
                  <p:grpSpPr>
                    <a:xfrm>
                      <a:off x="331920" y="4744080"/>
                      <a:ext cx="386640" cy="222480"/>
                      <a:chOff x="331920" y="4744080"/>
                      <a:chExt cx="386640" cy="222480"/>
                    </a:xfrm>
                  </p:grpSpPr>
                  <p:sp>
                    <p:nvSpPr>
                      <p:cNvPr id="166" name="Google Shape;215;p5"/>
                      <p:cNvSpPr/>
                      <p:nvPr/>
                    </p:nvSpPr>
                    <p:spPr>
                      <a:xfrm rot="2700000">
                        <a:off x="364320" y="477648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67" name="Google Shape;216;p5"/>
                      <p:cNvSpPr/>
                      <p:nvPr/>
                    </p:nvSpPr>
                    <p:spPr>
                      <a:xfrm rot="2700000">
                        <a:off x="405360" y="477648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68" name="Google Shape;217;p5"/>
                      <p:cNvSpPr/>
                      <p:nvPr/>
                    </p:nvSpPr>
                    <p:spPr>
                      <a:xfrm rot="2700000">
                        <a:off x="446400" y="477648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69" name="Google Shape;218;p5"/>
                      <p:cNvSpPr/>
                      <p:nvPr/>
                    </p:nvSpPr>
                    <p:spPr>
                      <a:xfrm rot="2700000">
                        <a:off x="487440" y="477648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70" name="Google Shape;219;p5"/>
                      <p:cNvSpPr/>
                      <p:nvPr/>
                    </p:nvSpPr>
                    <p:spPr>
                      <a:xfrm rot="2700000">
                        <a:off x="528480" y="477648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</p:grpSp>
              </p:grpSp>
              <p:sp>
                <p:nvSpPr>
                  <p:cNvPr id="171" name="Google Shape;220;p5"/>
                  <p:cNvSpPr/>
                  <p:nvPr/>
                </p:nvSpPr>
                <p:spPr>
                  <a:xfrm rot="18900000">
                    <a:off x="617400" y="4722840"/>
                    <a:ext cx="324000" cy="257400"/>
                  </a:xfrm>
                  <a:custGeom>
                    <a:avLst/>
                    <a:gdLst>
                      <a:gd name="textAreaLeft" fmla="*/ 0 w 324000"/>
                      <a:gd name="textAreaRight" fmla="*/ 324720 w 324000"/>
                      <a:gd name="textAreaTop" fmla="*/ 0 h 257400"/>
                      <a:gd name="textAreaBottom" fmla="*/ 258120 h 257400"/>
                    </a:gdLst>
                    <a:ahLst/>
                    <a:cxnLst/>
                    <a:rect l="textAreaLeft" t="textAreaTop" r="textAreaRight" b="textAreaBottom"/>
                    <a:pathLst>
                      <a:path w="44612" h="3544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91440" rIns="90000" bIns="914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172" name="Google Shape;221;p5"/>
                <p:cNvGrpSpPr/>
                <p:nvPr/>
              </p:nvGrpSpPr>
              <p:grpSpPr>
                <a:xfrm>
                  <a:off x="-217080" y="4700160"/>
                  <a:ext cx="698400" cy="477720"/>
                  <a:chOff x="-217080" y="4700160"/>
                  <a:chExt cx="698400" cy="477720"/>
                </a:xfrm>
              </p:grpSpPr>
              <p:grpSp>
                <p:nvGrpSpPr>
                  <p:cNvPr id="173" name="Google Shape;222;p5"/>
                  <p:cNvGrpSpPr/>
                  <p:nvPr/>
                </p:nvGrpSpPr>
                <p:grpSpPr>
                  <a:xfrm>
                    <a:off x="-217080" y="4700160"/>
                    <a:ext cx="477360" cy="477720"/>
                    <a:chOff x="-217080" y="4700160"/>
                    <a:chExt cx="477360" cy="477720"/>
                  </a:xfrm>
                </p:grpSpPr>
                <p:sp>
                  <p:nvSpPr>
                    <p:cNvPr id="174" name="Google Shape;223;p5"/>
                    <p:cNvSpPr/>
                    <p:nvPr/>
                  </p:nvSpPr>
                  <p:spPr>
                    <a:xfrm rot="2700000">
                      <a:off x="-150480" y="4773600"/>
                      <a:ext cx="344880" cy="330480"/>
                    </a:xfrm>
                    <a:custGeom>
                      <a:avLst/>
                      <a:gdLst>
                        <a:gd name="textAreaLeft" fmla="*/ 0 w 344880"/>
                        <a:gd name="textAreaRight" fmla="*/ 345600 w 344880"/>
                        <a:gd name="textAreaTop" fmla="*/ 0 h 330480"/>
                        <a:gd name="textAreaBottom" fmla="*/ 331200 h 330480"/>
                      </a:gdLst>
                      <a:ahLst/>
                      <a:cxnLst/>
                      <a:rect l="textAreaLeft" t="textAreaTop" r="textAreaRight" b="textAreaBottom"/>
                      <a:pathLst>
                        <a:path w="36902" h="35337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29000"/>
                          </a:srgbClr>
                        </a:gs>
                        <a:gs pos="26000">
                          <a:srgbClr val="F5F8FF"/>
                        </a:gs>
                        <a:gs pos="44000">
                          <a:srgbClr val="FFFFFF">
                            <a:alpha val="0"/>
                          </a:srgbClr>
                        </a:gs>
                        <a:gs pos="82000">
                          <a:srgbClr val="F5F8FF"/>
                        </a:gs>
                        <a:gs pos="100000">
                          <a:srgbClr val="F5F8FF"/>
                        </a:gs>
                      </a:gsLst>
                      <a:lin ang="13500000"/>
                    </a:gra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 lIns="90000" tIns="91440" rIns="90000" bIns="91440" anchor="ctr">
                      <a:noAutofit/>
                    </a:bodyPr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p:txBody>
                </p:sp>
                <p:grpSp>
                  <p:nvGrpSpPr>
                    <p:cNvPr id="175" name="Google Shape;224;p5"/>
                    <p:cNvGrpSpPr/>
                    <p:nvPr/>
                  </p:nvGrpSpPr>
                  <p:grpSpPr>
                    <a:xfrm>
                      <a:off x="-172080" y="4800600"/>
                      <a:ext cx="386280" cy="222480"/>
                      <a:chOff x="-172080" y="4800600"/>
                      <a:chExt cx="386280" cy="222480"/>
                    </a:xfrm>
                  </p:grpSpPr>
                  <p:sp>
                    <p:nvSpPr>
                      <p:cNvPr id="176" name="Google Shape;225;p5"/>
                      <p:cNvSpPr/>
                      <p:nvPr/>
                    </p:nvSpPr>
                    <p:spPr>
                      <a:xfrm rot="2700000">
                        <a:off x="-139320" y="483300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77" name="Google Shape;226;p5"/>
                      <p:cNvSpPr/>
                      <p:nvPr/>
                    </p:nvSpPr>
                    <p:spPr>
                      <a:xfrm rot="2700000">
                        <a:off x="-98280" y="483300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78" name="Google Shape;227;p5"/>
                      <p:cNvSpPr/>
                      <p:nvPr/>
                    </p:nvSpPr>
                    <p:spPr>
                      <a:xfrm rot="2700000">
                        <a:off x="-57240" y="483300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79" name="Google Shape;228;p5"/>
                      <p:cNvSpPr/>
                      <p:nvPr/>
                    </p:nvSpPr>
                    <p:spPr>
                      <a:xfrm rot="2700000">
                        <a:off x="-16200" y="483300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80" name="Google Shape;229;p5"/>
                      <p:cNvSpPr/>
                      <p:nvPr/>
                    </p:nvSpPr>
                    <p:spPr>
                      <a:xfrm rot="2700000">
                        <a:off x="24120" y="483300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</p:grpSp>
              </p:grpSp>
              <p:sp>
                <p:nvSpPr>
                  <p:cNvPr id="181" name="Google Shape;230;p5"/>
                  <p:cNvSpPr/>
                  <p:nvPr/>
                </p:nvSpPr>
                <p:spPr>
                  <a:xfrm rot="18900000">
                    <a:off x="113400" y="4779360"/>
                    <a:ext cx="324000" cy="257400"/>
                  </a:xfrm>
                  <a:custGeom>
                    <a:avLst/>
                    <a:gdLst>
                      <a:gd name="textAreaLeft" fmla="*/ 0 w 324000"/>
                      <a:gd name="textAreaRight" fmla="*/ 324720 w 324000"/>
                      <a:gd name="textAreaTop" fmla="*/ 0 h 257400"/>
                      <a:gd name="textAreaBottom" fmla="*/ 258120 h 257400"/>
                    </a:gdLst>
                    <a:ahLst/>
                    <a:cxnLst/>
                    <a:rect l="textAreaLeft" t="textAreaTop" r="textAreaRight" b="textAreaBottom"/>
                    <a:pathLst>
                      <a:path w="44612" h="3544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91440" rIns="90000" bIns="914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</p:grpSp>
        <p:grpSp>
          <p:nvGrpSpPr>
            <p:cNvPr id="182" name="Google Shape;231;p5"/>
            <p:cNvGrpSpPr/>
            <p:nvPr/>
          </p:nvGrpSpPr>
          <p:grpSpPr>
            <a:xfrm>
              <a:off x="995760" y="4915080"/>
              <a:ext cx="438480" cy="438480"/>
              <a:chOff x="995760" y="4915080"/>
              <a:chExt cx="438480" cy="438480"/>
            </a:xfrm>
          </p:grpSpPr>
          <p:sp>
            <p:nvSpPr>
              <p:cNvPr id="183" name="Google Shape;232;p5"/>
              <p:cNvSpPr/>
              <p:nvPr/>
            </p:nvSpPr>
            <p:spPr>
              <a:xfrm rot="5400000">
                <a:off x="995760" y="4915080"/>
                <a:ext cx="438480" cy="438480"/>
              </a:xfrm>
              <a:custGeom>
                <a:avLst/>
                <a:gdLst>
                  <a:gd name="textAreaLeft" fmla="*/ 0 w 438480"/>
                  <a:gd name="textAreaRight" fmla="*/ 439200 w 438480"/>
                  <a:gd name="textAreaTop" fmla="*/ 0 h 438480"/>
                  <a:gd name="textAreaBottom" fmla="*/ 439200 h 43848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4" name="Google Shape;233;p5"/>
              <p:cNvSpPr/>
              <p:nvPr/>
            </p:nvSpPr>
            <p:spPr>
              <a:xfrm rot="5400000">
                <a:off x="1083600" y="5015160"/>
                <a:ext cx="262080" cy="239040"/>
              </a:xfrm>
              <a:custGeom>
                <a:avLst/>
                <a:gdLst>
                  <a:gd name="textAreaLeft" fmla="*/ 0 w 262080"/>
                  <a:gd name="textAreaRight" fmla="*/ 262800 w 262080"/>
                  <a:gd name="textAreaTop" fmla="*/ 0 h 239040"/>
                  <a:gd name="textAreaBottom" fmla="*/ 239760 h 23904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185" name="Google Shape;234;p5"/>
          <p:cNvGrpSpPr/>
          <p:nvPr/>
        </p:nvGrpSpPr>
        <p:grpSpPr>
          <a:xfrm>
            <a:off x="-2352240" y="-455760"/>
            <a:ext cx="5306400" cy="2546640"/>
            <a:chOff x="-2352240" y="-455760"/>
            <a:chExt cx="5306400" cy="2546640"/>
          </a:xfrm>
        </p:grpSpPr>
        <p:grpSp>
          <p:nvGrpSpPr>
            <p:cNvPr id="186" name="Google Shape;235;p5"/>
            <p:cNvGrpSpPr/>
            <p:nvPr/>
          </p:nvGrpSpPr>
          <p:grpSpPr>
            <a:xfrm>
              <a:off x="-1350000" y="-455760"/>
              <a:ext cx="2555280" cy="2546640"/>
              <a:chOff x="-1350000" y="-455760"/>
              <a:chExt cx="2555280" cy="2546640"/>
            </a:xfrm>
          </p:grpSpPr>
          <p:sp>
            <p:nvSpPr>
              <p:cNvPr id="187" name="Google Shape;236;p5"/>
              <p:cNvSpPr/>
              <p:nvPr/>
            </p:nvSpPr>
            <p:spPr>
              <a:xfrm rot="13500000" flipH="1">
                <a:off x="-502560" y="-356400"/>
                <a:ext cx="981720" cy="2460960"/>
              </a:xfrm>
              <a:custGeom>
                <a:avLst/>
                <a:gdLst>
                  <a:gd name="textAreaLeft" fmla="*/ 360 w 981720"/>
                  <a:gd name="textAreaRight" fmla="*/ 982800 w 981720"/>
                  <a:gd name="textAreaTop" fmla="*/ 0 h 2460960"/>
                  <a:gd name="textAreaBottom" fmla="*/ 2461680 h 246096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2706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8" name="Google Shape;237;p5"/>
              <p:cNvSpPr/>
              <p:nvPr/>
            </p:nvSpPr>
            <p:spPr>
              <a:xfrm rot="13500000" flipH="1">
                <a:off x="-623520" y="-468720"/>
                <a:ext cx="981720" cy="2460960"/>
              </a:xfrm>
              <a:custGeom>
                <a:avLst/>
                <a:gdLst>
                  <a:gd name="textAreaLeft" fmla="*/ 360 w 981720"/>
                  <a:gd name="textAreaRight" fmla="*/ 982800 w 981720"/>
                  <a:gd name="textAreaTop" fmla="*/ 0 h 2460960"/>
                  <a:gd name="textAreaBottom" fmla="*/ 2461680 h 246096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189" name="Google Shape;238;p5"/>
            <p:cNvSpPr/>
            <p:nvPr/>
          </p:nvSpPr>
          <p:spPr>
            <a:xfrm rot="16200000">
              <a:off x="1678680" y="-1047240"/>
              <a:ext cx="576720" cy="1973880"/>
            </a:xfrm>
            <a:custGeom>
              <a:avLst/>
              <a:gdLst>
                <a:gd name="textAreaLeft" fmla="*/ 0 w 576720"/>
                <a:gd name="textAreaRight" fmla="*/ 577440 w 576720"/>
                <a:gd name="textAreaTop" fmla="*/ 0 h 1973880"/>
                <a:gd name="textAreaBottom" fmla="*/ 1974600 h 1973880"/>
              </a:gdLst>
              <a:ahLst/>
              <a:cxnLst/>
              <a:rect l="textAreaLeft" t="textAreaTop" r="textAreaRight" b="textAreaBottom"/>
              <a:pathLst>
                <a:path w="14079" h="48146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190" name="Google Shape;239;p5"/>
            <p:cNvGrpSpPr/>
            <p:nvPr/>
          </p:nvGrpSpPr>
          <p:grpSpPr>
            <a:xfrm>
              <a:off x="-2352240" y="93600"/>
              <a:ext cx="4558320" cy="133560"/>
              <a:chOff x="-2352240" y="93600"/>
              <a:chExt cx="4558320" cy="133560"/>
            </a:xfrm>
          </p:grpSpPr>
          <p:sp>
            <p:nvSpPr>
              <p:cNvPr id="191" name="Google Shape;240;p5"/>
              <p:cNvSpPr/>
              <p:nvPr/>
            </p:nvSpPr>
            <p:spPr>
              <a:xfrm>
                <a:off x="2072520" y="9360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cxnSp>
            <p:nvCxnSpPr>
              <p:cNvPr id="192" name="Google Shape;241;p5"/>
              <p:cNvCxnSpPr/>
              <p:nvPr/>
            </p:nvCxnSpPr>
            <p:spPr>
              <a:xfrm>
                <a:off x="-2352240" y="160560"/>
                <a:ext cx="446292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193" name="Google Shape;242;p5"/>
              <p:cNvSpPr/>
              <p:nvPr/>
            </p:nvSpPr>
            <p:spPr>
              <a:xfrm>
                <a:off x="2102400" y="12384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5920" rIns="90000" bIns="25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194" name="Google Shape;243;p5"/>
          <p:cNvGrpSpPr/>
          <p:nvPr/>
        </p:nvGrpSpPr>
        <p:grpSpPr>
          <a:xfrm>
            <a:off x="6795720" y="3095280"/>
            <a:ext cx="4558680" cy="2437920"/>
            <a:chOff x="6795720" y="3095280"/>
            <a:chExt cx="4558680" cy="2437920"/>
          </a:xfrm>
        </p:grpSpPr>
        <p:grpSp>
          <p:nvGrpSpPr>
            <p:cNvPr id="195" name="Google Shape;244;p5"/>
            <p:cNvGrpSpPr/>
            <p:nvPr/>
          </p:nvGrpSpPr>
          <p:grpSpPr>
            <a:xfrm>
              <a:off x="7643160" y="3095280"/>
              <a:ext cx="2438640" cy="2437920"/>
              <a:chOff x="7643160" y="3095280"/>
              <a:chExt cx="2438640" cy="2437920"/>
            </a:xfrm>
          </p:grpSpPr>
          <p:sp>
            <p:nvSpPr>
              <p:cNvPr id="196" name="Google Shape;245;p5"/>
              <p:cNvSpPr/>
              <p:nvPr/>
            </p:nvSpPr>
            <p:spPr>
              <a:xfrm rot="2700000" flipH="1">
                <a:off x="8314920" y="3104280"/>
                <a:ext cx="981720" cy="2307240"/>
              </a:xfrm>
              <a:custGeom>
                <a:avLst/>
                <a:gdLst>
                  <a:gd name="textAreaLeft" fmla="*/ -360 w 981720"/>
                  <a:gd name="textAreaRight" fmla="*/ 982080 w 98172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2706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97" name="Google Shape;246;p5"/>
              <p:cNvSpPr/>
              <p:nvPr/>
            </p:nvSpPr>
            <p:spPr>
              <a:xfrm rot="2700000" flipH="1">
                <a:off x="8427960" y="3216600"/>
                <a:ext cx="981720" cy="2307240"/>
              </a:xfrm>
              <a:custGeom>
                <a:avLst/>
                <a:gdLst>
                  <a:gd name="textAreaLeft" fmla="*/ -360 w 981720"/>
                  <a:gd name="textAreaRight" fmla="*/ 982080 w 98172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98" name="Google Shape;247;p5"/>
            <p:cNvGrpSpPr/>
            <p:nvPr/>
          </p:nvGrpSpPr>
          <p:grpSpPr>
            <a:xfrm>
              <a:off x="6795720" y="5003280"/>
              <a:ext cx="4558680" cy="133560"/>
              <a:chOff x="6795720" y="5003280"/>
              <a:chExt cx="4558680" cy="133560"/>
            </a:xfrm>
          </p:grpSpPr>
          <p:sp>
            <p:nvSpPr>
              <p:cNvPr id="199" name="Google Shape;248;p5"/>
              <p:cNvSpPr/>
              <p:nvPr/>
            </p:nvSpPr>
            <p:spPr>
              <a:xfrm rot="10800000">
                <a:off x="6795720" y="500328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cxnSp>
            <p:nvCxnSpPr>
              <p:cNvPr id="200" name="Google Shape;249;p5"/>
              <p:cNvCxnSpPr/>
              <p:nvPr/>
            </p:nvCxnSpPr>
            <p:spPr>
              <a:xfrm flipH="1">
                <a:off x="6891120" y="5069520"/>
                <a:ext cx="446364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201" name="Google Shape;250;p5"/>
              <p:cNvSpPr/>
              <p:nvPr/>
            </p:nvSpPr>
            <p:spPr>
              <a:xfrm rot="10800000">
                <a:off x="6825960" y="503352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5920" rIns="90000" bIns="25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22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22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763;p19"/>
          <p:cNvGrpSpPr/>
          <p:nvPr/>
        </p:nvGrpSpPr>
        <p:grpSpPr>
          <a:xfrm>
            <a:off x="-95760" y="4888440"/>
            <a:ext cx="1589760" cy="87480"/>
            <a:chOff x="-95760" y="4888440"/>
            <a:chExt cx="1589760" cy="87480"/>
          </a:xfrm>
        </p:grpSpPr>
        <p:sp>
          <p:nvSpPr>
            <p:cNvPr id="211" name="Google Shape;764;p19"/>
            <p:cNvSpPr/>
            <p:nvPr/>
          </p:nvSpPr>
          <p:spPr>
            <a:xfrm rot="5400000">
              <a:off x="693000" y="4099320"/>
              <a:ext cx="11880" cy="1589760"/>
            </a:xfrm>
            <a:custGeom>
              <a:avLst/>
              <a:gdLst>
                <a:gd name="textAreaLeft" fmla="*/ 0 w 11880"/>
                <a:gd name="textAreaRight" fmla="*/ 12600 w 11880"/>
                <a:gd name="textAreaTop" fmla="*/ 0 h 1589760"/>
                <a:gd name="textAreaBottom" fmla="*/ 1590480 h 1589760"/>
              </a:gdLst>
              <a:ahLst/>
              <a:cxnLst/>
              <a:rect l="textAreaLeft" t="textAreaTop" r="textAreaRight" b="textAreaBottom"/>
              <a:pathLst>
                <a:path w="306" h="27731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4700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2" name="Google Shape;765;p19"/>
            <p:cNvSpPr/>
            <p:nvPr/>
          </p:nvSpPr>
          <p:spPr>
            <a:xfrm rot="5400000">
              <a:off x="693000" y="4174920"/>
              <a:ext cx="11880" cy="1589760"/>
            </a:xfrm>
            <a:custGeom>
              <a:avLst/>
              <a:gdLst>
                <a:gd name="textAreaLeft" fmla="*/ 0 w 11880"/>
                <a:gd name="textAreaRight" fmla="*/ 12600 w 11880"/>
                <a:gd name="textAreaTop" fmla="*/ 0 h 1589760"/>
                <a:gd name="textAreaBottom" fmla="*/ 1590480 h 1589760"/>
              </a:gdLst>
              <a:ahLst/>
              <a:cxnLst/>
              <a:rect l="textAreaLeft" t="textAreaTop" r="textAreaRight" b="textAreaBottom"/>
              <a:pathLst>
                <a:path w="305" h="27731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4700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13" name="Google Shape;766;p19"/>
          <p:cNvGrpSpPr/>
          <p:nvPr/>
        </p:nvGrpSpPr>
        <p:grpSpPr>
          <a:xfrm>
            <a:off x="6883560" y="1385640"/>
            <a:ext cx="4027680" cy="5283000"/>
            <a:chOff x="6883560" y="1385640"/>
            <a:chExt cx="4027680" cy="5283000"/>
          </a:xfrm>
        </p:grpSpPr>
        <p:sp>
          <p:nvSpPr>
            <p:cNvPr id="214" name="Google Shape;767;p19"/>
            <p:cNvSpPr/>
            <p:nvPr/>
          </p:nvSpPr>
          <p:spPr>
            <a:xfrm>
              <a:off x="6883560" y="1407600"/>
              <a:ext cx="4005720" cy="4748400"/>
            </a:xfrm>
            <a:custGeom>
              <a:avLst/>
              <a:gdLst>
                <a:gd name="textAreaLeft" fmla="*/ 0 w 4005720"/>
                <a:gd name="textAreaRight" fmla="*/ 4006440 w 4005720"/>
                <a:gd name="textAreaTop" fmla="*/ 0 h 4748400"/>
                <a:gd name="textAreaBottom" fmla="*/ 4749120 h 4748400"/>
              </a:gdLst>
              <a:ahLst/>
              <a:cxnLst/>
              <a:rect l="textAreaLeft" t="textAreaTop" r="textAreaRight" b="textAreaBottom"/>
              <a:pathLst>
                <a:path w="97678" h="115794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" name="Google Shape;768;p19"/>
            <p:cNvSpPr/>
            <p:nvPr/>
          </p:nvSpPr>
          <p:spPr>
            <a:xfrm>
              <a:off x="7842240" y="1385640"/>
              <a:ext cx="2924640" cy="3057120"/>
            </a:xfrm>
            <a:custGeom>
              <a:avLst/>
              <a:gdLst>
                <a:gd name="textAreaLeft" fmla="*/ 0 w 2924640"/>
                <a:gd name="textAreaRight" fmla="*/ 2925360 w 2924640"/>
                <a:gd name="textAreaTop" fmla="*/ 0 h 3057120"/>
                <a:gd name="textAreaBottom" fmla="*/ 3057840 h 3057120"/>
              </a:gdLst>
              <a:ahLst/>
              <a:cxnLst/>
              <a:rect l="textAreaLeft" t="textAreaTop" r="textAreaRight" b="textAreaBottom"/>
              <a:pathLst>
                <a:path w="71320" h="7455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" name="Google Shape;769;p19"/>
            <p:cNvSpPr/>
            <p:nvPr/>
          </p:nvSpPr>
          <p:spPr>
            <a:xfrm>
              <a:off x="7734240" y="2571840"/>
              <a:ext cx="1420200" cy="2832480"/>
            </a:xfrm>
            <a:custGeom>
              <a:avLst/>
              <a:gdLst>
                <a:gd name="textAreaLeft" fmla="*/ 0 w 1420200"/>
                <a:gd name="textAreaRight" fmla="*/ 1420920 w 1420200"/>
                <a:gd name="textAreaTop" fmla="*/ 0 h 2832480"/>
                <a:gd name="textAreaBottom" fmla="*/ 2833200 h 2832480"/>
              </a:gdLst>
              <a:ahLst/>
              <a:cxn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" name="Google Shape;770;p19"/>
            <p:cNvSpPr/>
            <p:nvPr/>
          </p:nvSpPr>
          <p:spPr>
            <a:xfrm>
              <a:off x="7758720" y="1550160"/>
              <a:ext cx="3152520" cy="5118480"/>
            </a:xfrm>
            <a:custGeom>
              <a:avLst/>
              <a:gdLst>
                <a:gd name="textAreaLeft" fmla="*/ 0 w 3152520"/>
                <a:gd name="textAreaRight" fmla="*/ 3153240 w 3152520"/>
                <a:gd name="textAreaTop" fmla="*/ 0 h 5118480"/>
                <a:gd name="textAreaBottom" fmla="*/ 5119200 h 511848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18" name="Google Shape;771;p19"/>
          <p:cNvGrpSpPr/>
          <p:nvPr/>
        </p:nvGrpSpPr>
        <p:grpSpPr>
          <a:xfrm>
            <a:off x="4597920" y="-1699200"/>
            <a:ext cx="5579280" cy="3202560"/>
            <a:chOff x="4597920" y="-1699200"/>
            <a:chExt cx="5579280" cy="3202560"/>
          </a:xfrm>
        </p:grpSpPr>
        <p:grpSp>
          <p:nvGrpSpPr>
            <p:cNvPr id="219" name="Google Shape;772;p19"/>
            <p:cNvGrpSpPr/>
            <p:nvPr/>
          </p:nvGrpSpPr>
          <p:grpSpPr>
            <a:xfrm>
              <a:off x="4696200" y="-306720"/>
              <a:ext cx="915840" cy="699480"/>
              <a:chOff x="4696200" y="-306720"/>
              <a:chExt cx="915840" cy="699480"/>
            </a:xfrm>
          </p:grpSpPr>
          <p:sp>
            <p:nvSpPr>
              <p:cNvPr id="220" name="Google Shape;773;p19"/>
              <p:cNvSpPr/>
              <p:nvPr/>
            </p:nvSpPr>
            <p:spPr>
              <a:xfrm>
                <a:off x="4899600" y="-25560"/>
                <a:ext cx="483120" cy="418320"/>
              </a:xfrm>
              <a:custGeom>
                <a:avLst/>
                <a:gdLst>
                  <a:gd name="textAreaLeft" fmla="*/ 0 w 483120"/>
                  <a:gd name="textAreaRight" fmla="*/ 483840 w 483120"/>
                  <a:gd name="textAreaTop" fmla="*/ 0 h 418320"/>
                  <a:gd name="textAreaBottom" fmla="*/ 419040 h 41832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1" name="Google Shape;774;p19"/>
              <p:cNvSpPr/>
              <p:nvPr/>
            </p:nvSpPr>
            <p:spPr>
              <a:xfrm>
                <a:off x="4696200" y="-267120"/>
                <a:ext cx="483120" cy="418320"/>
              </a:xfrm>
              <a:custGeom>
                <a:avLst/>
                <a:gdLst>
                  <a:gd name="textAreaLeft" fmla="*/ 0 w 483120"/>
                  <a:gd name="textAreaRight" fmla="*/ 483840 w 483120"/>
                  <a:gd name="textAreaTop" fmla="*/ 0 h 418320"/>
                  <a:gd name="textAreaBottom" fmla="*/ 419040 h 41832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2" name="Google Shape;775;p19"/>
              <p:cNvSpPr/>
              <p:nvPr/>
            </p:nvSpPr>
            <p:spPr>
              <a:xfrm>
                <a:off x="5128920" y="-306720"/>
                <a:ext cx="483120" cy="418320"/>
              </a:xfrm>
              <a:custGeom>
                <a:avLst/>
                <a:gdLst>
                  <a:gd name="textAreaLeft" fmla="*/ 0 w 483120"/>
                  <a:gd name="textAreaRight" fmla="*/ 483840 w 483120"/>
                  <a:gd name="textAreaTop" fmla="*/ 0 h 418320"/>
                  <a:gd name="textAreaBottom" fmla="*/ 419040 h 41832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pic>
          <p:nvPicPr>
            <p:cNvPr id="223" name="Google Shape;776;p19"/>
            <p:cNvPicPr/>
            <p:nvPr/>
          </p:nvPicPr>
          <p:blipFill>
            <a:blip r:embed="rId3"/>
            <a:srcRect l="16959" t="24708" r="7122" b="26168"/>
            <a:stretch/>
          </p:blipFill>
          <p:spPr>
            <a:xfrm>
              <a:off x="5980680" y="-1699200"/>
              <a:ext cx="4196520" cy="320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4" name="Google Shape;777;p19"/>
            <p:cNvSpPr/>
            <p:nvPr/>
          </p:nvSpPr>
          <p:spPr>
            <a:xfrm rot="16200000">
              <a:off x="5359320" y="-1210680"/>
              <a:ext cx="981000" cy="2307240"/>
            </a:xfrm>
            <a:custGeom>
              <a:avLst/>
              <a:gdLst>
                <a:gd name="textAreaLeft" fmla="*/ 0 w 981000"/>
                <a:gd name="textAreaRight" fmla="*/ 981720 w 981000"/>
                <a:gd name="textAreaTop" fmla="*/ 0 h 2307240"/>
                <a:gd name="textAreaBottom" fmla="*/ 2307960 h 230724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40000">
                  <a:srgbClr val="FF9900">
                    <a:alpha val="41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89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5" name="Google Shape;778;p19"/>
            <p:cNvSpPr/>
            <p:nvPr/>
          </p:nvSpPr>
          <p:spPr>
            <a:xfrm rot="16200000">
              <a:off x="5358600" y="-1051200"/>
              <a:ext cx="981000" cy="2307240"/>
            </a:xfrm>
            <a:custGeom>
              <a:avLst/>
              <a:gdLst>
                <a:gd name="textAreaLeft" fmla="*/ 0 w 981000"/>
                <a:gd name="textAreaRight" fmla="*/ 981720 w 981000"/>
                <a:gd name="textAreaTop" fmla="*/ 0 h 2307240"/>
                <a:gd name="textAreaBottom" fmla="*/ 2307960 h 230724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226" name="Google Shape;779;p19"/>
            <p:cNvGrpSpPr/>
            <p:nvPr/>
          </p:nvGrpSpPr>
          <p:grpSpPr>
            <a:xfrm>
              <a:off x="8399520" y="58680"/>
              <a:ext cx="1492920" cy="87480"/>
              <a:chOff x="8399520" y="58680"/>
              <a:chExt cx="1492920" cy="87480"/>
            </a:xfrm>
          </p:grpSpPr>
          <p:sp>
            <p:nvSpPr>
              <p:cNvPr id="227" name="Google Shape;780;p19"/>
              <p:cNvSpPr/>
              <p:nvPr/>
            </p:nvSpPr>
            <p:spPr>
              <a:xfrm rot="16200000">
                <a:off x="9140040" y="-605880"/>
                <a:ext cx="11880" cy="1492920"/>
              </a:xfrm>
              <a:custGeom>
                <a:avLst/>
                <a:gdLst>
                  <a:gd name="textAreaLeft" fmla="*/ 0 w 11880"/>
                  <a:gd name="textAreaRight" fmla="*/ 12600 w 11880"/>
                  <a:gd name="textAreaTop" fmla="*/ 0 h 1492920"/>
                  <a:gd name="textAreaBottom" fmla="*/ 1493640 h 1492920"/>
                </a:gdLst>
                <a:ahLst/>
                <a:cxnLst/>
                <a:rect l="textAreaLeft" t="textAreaTop" r="textAreaRight" b="textAreaBottom"/>
                <a:pathLst>
                  <a:path w="306" h="27731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8" name="Google Shape;781;p19"/>
              <p:cNvSpPr/>
              <p:nvPr/>
            </p:nvSpPr>
            <p:spPr>
              <a:xfrm rot="16200000">
                <a:off x="9140040" y="-681480"/>
                <a:ext cx="11880" cy="1492920"/>
              </a:xfrm>
              <a:custGeom>
                <a:avLst/>
                <a:gdLst>
                  <a:gd name="textAreaLeft" fmla="*/ 0 w 11880"/>
                  <a:gd name="textAreaRight" fmla="*/ 12600 w 11880"/>
                  <a:gd name="textAreaTop" fmla="*/ 0 h 1492920"/>
                  <a:gd name="textAreaBottom" fmla="*/ 1493640 h 1492920"/>
                </a:gdLst>
                <a:ahLst/>
                <a:cxnLst/>
                <a:rect l="textAreaLeft" t="textAreaTop" r="textAreaRight" b="textAreaBottom"/>
                <a:pathLst>
                  <a:path w="305" h="27731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229" name="Google Shape;782;p19"/>
            <p:cNvGrpSpPr/>
            <p:nvPr/>
          </p:nvGrpSpPr>
          <p:grpSpPr>
            <a:xfrm>
              <a:off x="4695480" y="-185040"/>
              <a:ext cx="254160" cy="254520"/>
              <a:chOff x="4695480" y="-185040"/>
              <a:chExt cx="254160" cy="254520"/>
            </a:xfrm>
          </p:grpSpPr>
          <p:sp>
            <p:nvSpPr>
              <p:cNvPr id="230" name="Google Shape;783;p19"/>
              <p:cNvSpPr/>
              <p:nvPr/>
            </p:nvSpPr>
            <p:spPr>
              <a:xfrm>
                <a:off x="4695480" y="-18504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1" name="Google Shape;784;p19"/>
              <p:cNvSpPr/>
              <p:nvPr/>
            </p:nvSpPr>
            <p:spPr>
              <a:xfrm>
                <a:off x="4722840" y="-15768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2" name="Google Shape;785;p19"/>
              <p:cNvSpPr/>
              <p:nvPr/>
            </p:nvSpPr>
            <p:spPr>
              <a:xfrm>
                <a:off x="4750560" y="-12996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3" name="Google Shape;786;p19"/>
              <p:cNvSpPr/>
              <p:nvPr/>
            </p:nvSpPr>
            <p:spPr>
              <a:xfrm>
                <a:off x="4777920" y="-10260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4" name="Google Shape;787;p19"/>
              <p:cNvSpPr/>
              <p:nvPr/>
            </p:nvSpPr>
            <p:spPr>
              <a:xfrm>
                <a:off x="4805280" y="-7488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5" name="Google Shape;788;p19"/>
              <p:cNvSpPr/>
              <p:nvPr/>
            </p:nvSpPr>
            <p:spPr>
              <a:xfrm>
                <a:off x="4833000" y="-4716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6" name="Google Shape;789;p19"/>
              <p:cNvSpPr/>
              <p:nvPr/>
            </p:nvSpPr>
            <p:spPr>
              <a:xfrm>
                <a:off x="4860360" y="-1980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237" name="Google Shape;790;p19"/>
            <p:cNvGrpSpPr/>
            <p:nvPr/>
          </p:nvGrpSpPr>
          <p:grpSpPr>
            <a:xfrm>
              <a:off x="4597920" y="-25560"/>
              <a:ext cx="254520" cy="254160"/>
              <a:chOff x="4597920" y="-25560"/>
              <a:chExt cx="254520" cy="254160"/>
            </a:xfrm>
          </p:grpSpPr>
          <p:sp>
            <p:nvSpPr>
              <p:cNvPr id="238" name="Google Shape;791;p19"/>
              <p:cNvSpPr/>
              <p:nvPr/>
            </p:nvSpPr>
            <p:spPr>
              <a:xfrm>
                <a:off x="4597920" y="-2556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9" name="Google Shape;792;p19"/>
              <p:cNvSpPr/>
              <p:nvPr/>
            </p:nvSpPr>
            <p:spPr>
              <a:xfrm>
                <a:off x="4625280" y="180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40" name="Google Shape;793;p19"/>
              <p:cNvSpPr/>
              <p:nvPr/>
            </p:nvSpPr>
            <p:spPr>
              <a:xfrm>
                <a:off x="4653000" y="2916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41" name="Google Shape;794;p19"/>
              <p:cNvSpPr/>
              <p:nvPr/>
            </p:nvSpPr>
            <p:spPr>
              <a:xfrm>
                <a:off x="4680360" y="5688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42" name="Google Shape;795;p19"/>
              <p:cNvSpPr/>
              <p:nvPr/>
            </p:nvSpPr>
            <p:spPr>
              <a:xfrm>
                <a:off x="4708080" y="8460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43" name="Google Shape;796;p19"/>
              <p:cNvSpPr/>
              <p:nvPr/>
            </p:nvSpPr>
            <p:spPr>
              <a:xfrm>
                <a:off x="4735800" y="11196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44" name="Google Shape;797;p19"/>
              <p:cNvSpPr/>
              <p:nvPr/>
            </p:nvSpPr>
            <p:spPr>
              <a:xfrm>
                <a:off x="4763160" y="13932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1340;p30"/>
          <p:cNvGrpSpPr/>
          <p:nvPr/>
        </p:nvGrpSpPr>
        <p:grpSpPr>
          <a:xfrm>
            <a:off x="-623520" y="3925800"/>
            <a:ext cx="2833560" cy="1517400"/>
            <a:chOff x="-623520" y="3925800"/>
            <a:chExt cx="2833560" cy="1517400"/>
          </a:xfrm>
        </p:grpSpPr>
        <p:grpSp>
          <p:nvGrpSpPr>
            <p:cNvPr id="248" name="Google Shape;1341;p30"/>
            <p:cNvGrpSpPr/>
            <p:nvPr/>
          </p:nvGrpSpPr>
          <p:grpSpPr>
            <a:xfrm>
              <a:off x="-572760" y="3925800"/>
              <a:ext cx="906480" cy="1517400"/>
              <a:chOff x="-572760" y="3925800"/>
              <a:chExt cx="906480" cy="1517400"/>
            </a:xfrm>
          </p:grpSpPr>
          <p:sp>
            <p:nvSpPr>
              <p:cNvPr id="249" name="Google Shape;1342;p30"/>
              <p:cNvSpPr/>
              <p:nvPr/>
            </p:nvSpPr>
            <p:spPr>
              <a:xfrm rot="5400000">
                <a:off x="-294480" y="3938040"/>
                <a:ext cx="581400" cy="55656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56560"/>
                  <a:gd name="textAreaBottom" fmla="*/ 557280 h 556560"/>
                </a:gdLst>
                <a:ahLst/>
                <a:cxn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5F8FF">
                      <a:alpha val="31000"/>
                    </a:srgbClr>
                  </a:gs>
                  <a:gs pos="22000">
                    <a:srgbClr val="F5F8FF">
                      <a:alpha val="31000"/>
                    </a:srgbClr>
                  </a:gs>
                  <a:gs pos="45000">
                    <a:srgbClr val="FFFFFF">
                      <a:alpha val="31000"/>
                    </a:srgbClr>
                  </a:gs>
                  <a:gs pos="100000">
                    <a:srgbClr val="0C0A9E">
                      <a:alpha val="31000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50" name="Google Shape;1343;p30"/>
              <p:cNvSpPr/>
              <p:nvPr/>
            </p:nvSpPr>
            <p:spPr>
              <a:xfrm rot="5400000">
                <a:off x="-114840" y="4511160"/>
                <a:ext cx="339480" cy="325080"/>
              </a:xfrm>
              <a:custGeom>
                <a:avLst/>
                <a:gdLst>
                  <a:gd name="textAreaLeft" fmla="*/ 0 w 339480"/>
                  <a:gd name="textAreaRight" fmla="*/ 340200 w 339480"/>
                  <a:gd name="textAreaTop" fmla="*/ 0 h 325080"/>
                  <a:gd name="textAreaBottom" fmla="*/ 325800 h 325080"/>
                </a:gdLst>
                <a:ahLst/>
                <a:cxn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51" name="Google Shape;1344;p30"/>
              <p:cNvSpPr/>
              <p:nvPr/>
            </p:nvSpPr>
            <p:spPr>
              <a:xfrm rot="5400000">
                <a:off x="-585000" y="4395600"/>
                <a:ext cx="581400" cy="55656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56560"/>
                  <a:gd name="textAreaBottom" fmla="*/ 557280 h 556560"/>
                </a:gdLst>
                <a:ahLst/>
                <a:cxn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5F8FF">
                      <a:alpha val="31000"/>
                    </a:srgbClr>
                  </a:gs>
                  <a:gs pos="22000">
                    <a:srgbClr val="F5F8FF">
                      <a:alpha val="31000"/>
                    </a:srgbClr>
                  </a:gs>
                  <a:gs pos="45000">
                    <a:srgbClr val="FFFFFF">
                      <a:alpha val="31000"/>
                    </a:srgbClr>
                  </a:gs>
                  <a:gs pos="100000">
                    <a:srgbClr val="0C0A9E">
                      <a:alpha val="31000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52" name="Google Shape;1345;p30"/>
              <p:cNvSpPr/>
              <p:nvPr/>
            </p:nvSpPr>
            <p:spPr>
              <a:xfrm rot="5400000">
                <a:off x="-235080" y="4874040"/>
                <a:ext cx="581400" cy="55656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56560"/>
                  <a:gd name="textAreaBottom" fmla="*/ 557280 h 556560"/>
                </a:gdLst>
                <a:ahLst/>
                <a:cxn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253" name="Google Shape;1346;p30"/>
            <p:cNvGrpSpPr/>
            <p:nvPr/>
          </p:nvGrpSpPr>
          <p:grpSpPr>
            <a:xfrm>
              <a:off x="-622440" y="4022640"/>
              <a:ext cx="2832480" cy="1420200"/>
              <a:chOff x="-622440" y="4022640"/>
              <a:chExt cx="2832480" cy="1420200"/>
            </a:xfrm>
          </p:grpSpPr>
          <p:sp>
            <p:nvSpPr>
              <p:cNvPr id="254" name="Google Shape;1347;p30"/>
              <p:cNvSpPr/>
              <p:nvPr/>
            </p:nvSpPr>
            <p:spPr>
              <a:xfrm rot="5400000">
                <a:off x="83520" y="3316320"/>
                <a:ext cx="1420200" cy="2832480"/>
              </a:xfrm>
              <a:custGeom>
                <a:avLst/>
                <a:gdLst>
                  <a:gd name="textAreaLeft" fmla="*/ 0 w 1420200"/>
                  <a:gd name="textAreaRight" fmla="*/ 1420920 w 1420200"/>
                  <a:gd name="textAreaTop" fmla="*/ 0 h 2832480"/>
                  <a:gd name="textAreaBottom" fmla="*/ 2833200 h 2832480"/>
                </a:gdLst>
                <a:ahLst/>
                <a:cxnLst/>
                <a:rect l="textAreaLeft" t="textAreaTop" r="textAreaRight" b="textAreaBottom"/>
                <a:pathLst>
                  <a:path w="34647" h="69081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grpSp>
            <p:nvGrpSpPr>
              <p:cNvPr id="255" name="Google Shape;1348;p30"/>
              <p:cNvGrpSpPr/>
              <p:nvPr/>
            </p:nvGrpSpPr>
            <p:grpSpPr>
              <a:xfrm>
                <a:off x="371880" y="4569840"/>
                <a:ext cx="161280" cy="161280"/>
                <a:chOff x="371880" y="4569840"/>
                <a:chExt cx="161280" cy="161280"/>
              </a:xfrm>
            </p:grpSpPr>
            <p:sp>
              <p:nvSpPr>
                <p:cNvPr id="256" name="Google Shape;1349;p30"/>
                <p:cNvSpPr/>
                <p:nvPr/>
              </p:nvSpPr>
              <p:spPr>
                <a:xfrm>
                  <a:off x="371880" y="4569840"/>
                  <a:ext cx="161280" cy="161280"/>
                </a:xfrm>
                <a:custGeom>
                  <a:avLst/>
                  <a:gdLst>
                    <a:gd name="textAreaLeft" fmla="*/ 0 w 161280"/>
                    <a:gd name="textAreaRight" fmla="*/ 162000 w 161280"/>
                    <a:gd name="textAreaTop" fmla="*/ 0 h 161280"/>
                    <a:gd name="textAreaBottom" fmla="*/ 162000 h 161280"/>
                  </a:gdLst>
                  <a:ahLst/>
                  <a:cxn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81000" rIns="90000" bIns="810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57" name="Google Shape;1350;p30"/>
                <p:cNvSpPr/>
                <p:nvPr/>
              </p:nvSpPr>
              <p:spPr>
                <a:xfrm>
                  <a:off x="404280" y="4606560"/>
                  <a:ext cx="96120" cy="87840"/>
                </a:xfrm>
                <a:custGeom>
                  <a:avLst/>
                  <a:gdLst>
                    <a:gd name="textAreaLeft" fmla="*/ 0 w 96120"/>
                    <a:gd name="textAreaRight" fmla="*/ 96840 w 96120"/>
                    <a:gd name="textAreaTop" fmla="*/ 0 h 87840"/>
                    <a:gd name="textAreaBottom" fmla="*/ 88560 h 87840"/>
                  </a:gdLst>
                  <a:ahLst/>
                  <a:cxn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4280" rIns="90000" bIns="4428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</p:grpSp>
          <p:grpSp>
            <p:nvGrpSpPr>
              <p:cNvPr id="258" name="Google Shape;1351;p30"/>
              <p:cNvGrpSpPr/>
              <p:nvPr/>
            </p:nvGrpSpPr>
            <p:grpSpPr>
              <a:xfrm>
                <a:off x="1755000" y="4988880"/>
                <a:ext cx="161280" cy="161280"/>
                <a:chOff x="1755000" y="4988880"/>
                <a:chExt cx="161280" cy="161280"/>
              </a:xfrm>
            </p:grpSpPr>
            <p:sp>
              <p:nvSpPr>
                <p:cNvPr id="259" name="Google Shape;1352;p30"/>
                <p:cNvSpPr/>
                <p:nvPr/>
              </p:nvSpPr>
              <p:spPr>
                <a:xfrm rot="10800000">
                  <a:off x="1755000" y="4988880"/>
                  <a:ext cx="161280" cy="161280"/>
                </a:xfrm>
                <a:custGeom>
                  <a:avLst/>
                  <a:gdLst>
                    <a:gd name="textAreaLeft" fmla="*/ 0 w 161280"/>
                    <a:gd name="textAreaRight" fmla="*/ 162000 w 161280"/>
                    <a:gd name="textAreaTop" fmla="*/ 0 h 161280"/>
                    <a:gd name="textAreaBottom" fmla="*/ 162000 h 161280"/>
                  </a:gdLst>
                  <a:ahLst/>
                  <a:cxn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81000" rIns="90000" bIns="810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60" name="Google Shape;1353;p30"/>
                <p:cNvSpPr/>
                <p:nvPr/>
              </p:nvSpPr>
              <p:spPr>
                <a:xfrm rot="10800000">
                  <a:off x="1787400" y="5025240"/>
                  <a:ext cx="96120" cy="87840"/>
                </a:xfrm>
                <a:custGeom>
                  <a:avLst/>
                  <a:gdLst>
                    <a:gd name="textAreaLeft" fmla="*/ 0 w 96120"/>
                    <a:gd name="textAreaRight" fmla="*/ 96840 w 96120"/>
                    <a:gd name="textAreaTop" fmla="*/ 0 h 87840"/>
                    <a:gd name="textAreaBottom" fmla="*/ 88560 h 87840"/>
                  </a:gdLst>
                  <a:ahLst/>
                  <a:cxn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4280" rIns="90000" bIns="4428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</p:grpSp>
        </p:grpSp>
        <p:sp>
          <p:nvSpPr>
            <p:cNvPr id="261" name="Google Shape;1354;p30"/>
            <p:cNvSpPr/>
            <p:nvPr/>
          </p:nvSpPr>
          <p:spPr>
            <a:xfrm rot="16200000">
              <a:off x="288720" y="3773160"/>
              <a:ext cx="502200" cy="2327040"/>
            </a:xfrm>
            <a:custGeom>
              <a:avLst/>
              <a:gdLst>
                <a:gd name="textAreaLeft" fmla="*/ 0 w 502200"/>
                <a:gd name="textAreaRight" fmla="*/ 502920 w 502200"/>
                <a:gd name="textAreaTop" fmla="*/ 0 h 2327040"/>
                <a:gd name="textAreaBottom" fmla="*/ 2327760 h 2327040"/>
              </a:gdLst>
              <a:ahLst/>
              <a:cxnLst/>
              <a:rect l="textAreaLeft" t="textAreaTop" r="textAreaRight" b="textAreaBottom"/>
              <a:pathLst>
                <a:path w="12266" h="56755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62" name="Google Shape;1355;p30"/>
          <p:cNvGrpSpPr/>
          <p:nvPr/>
        </p:nvGrpSpPr>
        <p:grpSpPr>
          <a:xfrm>
            <a:off x="6323760" y="-1678320"/>
            <a:ext cx="4188600" cy="3066120"/>
            <a:chOff x="6323760" y="-1678320"/>
            <a:chExt cx="4188600" cy="3066120"/>
          </a:xfrm>
        </p:grpSpPr>
        <p:sp>
          <p:nvSpPr>
            <p:cNvPr id="263" name="Google Shape;1356;p30"/>
            <p:cNvSpPr/>
            <p:nvPr/>
          </p:nvSpPr>
          <p:spPr>
            <a:xfrm rot="16200000">
              <a:off x="6960960" y="-807480"/>
              <a:ext cx="1558080" cy="2832480"/>
            </a:xfrm>
            <a:custGeom>
              <a:avLst/>
              <a:gdLst>
                <a:gd name="textAreaLeft" fmla="*/ 0 w 1558080"/>
                <a:gd name="textAreaRight" fmla="*/ 1558800 w 1558080"/>
                <a:gd name="textAreaTop" fmla="*/ 0 h 2832480"/>
                <a:gd name="textAreaBottom" fmla="*/ 2833200 h 2832480"/>
              </a:gdLst>
              <a:ahLst/>
              <a:cxn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pic>
          <p:nvPicPr>
            <p:cNvPr id="264" name="Google Shape;1357;p30"/>
            <p:cNvPicPr/>
            <p:nvPr/>
          </p:nvPicPr>
          <p:blipFill>
            <a:blip r:embed="rId3"/>
            <a:srcRect l="16959" t="24708" r="7122" b="26168"/>
            <a:stretch/>
          </p:blipFill>
          <p:spPr>
            <a:xfrm>
              <a:off x="6739920" y="-1678320"/>
              <a:ext cx="3772440" cy="2879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5" name="Google Shape;1358;p30"/>
            <p:cNvSpPr/>
            <p:nvPr/>
          </p:nvSpPr>
          <p:spPr>
            <a:xfrm>
              <a:off x="8445240" y="-80640"/>
              <a:ext cx="903600" cy="865080"/>
            </a:xfrm>
            <a:custGeom>
              <a:avLst/>
              <a:gdLst>
                <a:gd name="textAreaLeft" fmla="*/ 0 w 903600"/>
                <a:gd name="textAreaRight" fmla="*/ 904320 w 903600"/>
                <a:gd name="textAreaTop" fmla="*/ 0 h 865080"/>
                <a:gd name="textAreaBottom" fmla="*/ 865800 h 865080"/>
              </a:gdLst>
              <a:ahLst/>
              <a:cxnLst/>
              <a:rect l="textAreaLeft" t="textAreaTop" r="textAreaRight" b="textAreaBottom"/>
              <a:pathLst>
                <a:path w="36902" h="35337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0C0A9E">
                    <a:alpha val="20000"/>
                  </a:srgbClr>
                </a:gs>
                <a:gs pos="26000">
                  <a:srgbClr val="F5F8FF"/>
                </a:gs>
                <a:gs pos="44000">
                  <a:srgbClr val="FFFFFF">
                    <a:alpha val="0"/>
                  </a:srgbClr>
                </a:gs>
                <a:gs pos="82000">
                  <a:srgbClr val="F5F8FF"/>
                </a:gs>
                <a:gs pos="100000">
                  <a:srgbClr val="F5F8FF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266" name="Google Shape;1359;p30"/>
            <p:cNvGrpSpPr/>
            <p:nvPr/>
          </p:nvGrpSpPr>
          <p:grpSpPr>
            <a:xfrm>
              <a:off x="8657640" y="-58680"/>
              <a:ext cx="174240" cy="822240"/>
              <a:chOff x="8657640" y="-58680"/>
              <a:chExt cx="174240" cy="822240"/>
            </a:xfrm>
          </p:grpSpPr>
          <p:sp>
            <p:nvSpPr>
              <p:cNvPr id="267" name="Google Shape;1360;p30"/>
              <p:cNvSpPr/>
              <p:nvPr/>
            </p:nvSpPr>
            <p:spPr>
              <a:xfrm rot="18900000">
                <a:off x="8683200" y="61524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cxnLst/>
                <a:rect l="textAreaLeft" t="textAreaTop" r="textAreaRight" b="textAreaBottom"/>
                <a:pathLst>
                  <a:path w="4938" h="4937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68" name="Google Shape;1361;p30"/>
              <p:cNvSpPr/>
              <p:nvPr/>
            </p:nvSpPr>
            <p:spPr>
              <a:xfrm rot="18900000">
                <a:off x="8683200" y="50688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cxnLst/>
                <a:rect l="textAreaLeft" t="textAreaTop" r="textAreaRight" b="textAreaBottom"/>
                <a:pathLst>
                  <a:path w="4937" h="4953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920" rIns="90000" bIns="61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69" name="Google Shape;1362;p30"/>
              <p:cNvSpPr/>
              <p:nvPr/>
            </p:nvSpPr>
            <p:spPr>
              <a:xfrm rot="18900000">
                <a:off x="8683200" y="39888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cxnLst/>
                <a:rect l="textAreaLeft" t="textAreaTop" r="textAreaRight" b="textAreaBottom"/>
                <a:pathLst>
                  <a:path w="4953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70" name="Google Shape;1363;p30"/>
              <p:cNvSpPr/>
              <p:nvPr/>
            </p:nvSpPr>
            <p:spPr>
              <a:xfrm rot="18900000">
                <a:off x="8682840" y="29088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cxnLst/>
                <a:rect l="textAreaLeft" t="textAreaTop" r="textAreaRight" b="textAreaBottom"/>
                <a:pathLst>
                  <a:path w="4953" h="4937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71" name="Google Shape;1364;p30"/>
              <p:cNvSpPr/>
              <p:nvPr/>
            </p:nvSpPr>
            <p:spPr>
              <a:xfrm rot="18900000">
                <a:off x="8683560" y="18324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cxnLst/>
                <a:rect l="textAreaLeft" t="textAreaTop" r="textAreaRight" b="textAreaBottom"/>
                <a:pathLst>
                  <a:path w="4937" h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72" name="Google Shape;1365;p30"/>
              <p:cNvSpPr/>
              <p:nvPr/>
            </p:nvSpPr>
            <p:spPr>
              <a:xfrm rot="18900000">
                <a:off x="8683200" y="7524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cxnLst/>
                <a:rect l="textAreaLeft" t="textAreaTop" r="textAreaRight" b="textAreaBottom"/>
                <a:pathLst>
                  <a:path w="4938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73" name="Google Shape;1366;p30"/>
              <p:cNvSpPr/>
              <p:nvPr/>
            </p:nvSpPr>
            <p:spPr>
              <a:xfrm rot="18900000">
                <a:off x="8683200" y="-3312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cxnLst/>
                <a:rect l="textAreaLeft" t="textAreaTop" r="textAreaRight" b="textAreaBottom"/>
                <a:pathLst>
                  <a:path w="4937" h="4953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920" rIns="90000" bIns="61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274" name="Google Shape;1367;p30"/>
            <p:cNvGrpSpPr/>
            <p:nvPr/>
          </p:nvGrpSpPr>
          <p:grpSpPr>
            <a:xfrm>
              <a:off x="8907120" y="-58680"/>
              <a:ext cx="174240" cy="822240"/>
              <a:chOff x="8907120" y="-58680"/>
              <a:chExt cx="174240" cy="822240"/>
            </a:xfrm>
          </p:grpSpPr>
          <p:sp>
            <p:nvSpPr>
              <p:cNvPr id="275" name="Google Shape;1368;p30"/>
              <p:cNvSpPr/>
              <p:nvPr/>
            </p:nvSpPr>
            <p:spPr>
              <a:xfrm rot="18900000">
                <a:off x="8932680" y="61524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cxnLst/>
                <a:rect l="textAreaLeft" t="textAreaTop" r="textAreaRight" b="textAreaBottom"/>
                <a:pathLst>
                  <a:path w="4938" h="4937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76" name="Google Shape;1369;p30"/>
              <p:cNvSpPr/>
              <p:nvPr/>
            </p:nvSpPr>
            <p:spPr>
              <a:xfrm rot="18900000">
                <a:off x="8932680" y="50688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cxnLst/>
                <a:rect l="textAreaLeft" t="textAreaTop" r="textAreaRight" b="textAreaBottom"/>
                <a:pathLst>
                  <a:path w="4937" h="4953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920" rIns="90000" bIns="61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77" name="Google Shape;1370;p30"/>
              <p:cNvSpPr/>
              <p:nvPr/>
            </p:nvSpPr>
            <p:spPr>
              <a:xfrm rot="18900000">
                <a:off x="8932680" y="39888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cxnLst/>
                <a:rect l="textAreaLeft" t="textAreaTop" r="textAreaRight" b="textAreaBottom"/>
                <a:pathLst>
                  <a:path w="4953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78" name="Google Shape;1371;p30"/>
              <p:cNvSpPr/>
              <p:nvPr/>
            </p:nvSpPr>
            <p:spPr>
              <a:xfrm rot="18900000">
                <a:off x="8932320" y="29088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cxnLst/>
                <a:rect l="textAreaLeft" t="textAreaTop" r="textAreaRight" b="textAreaBottom"/>
                <a:pathLst>
                  <a:path w="4953" h="4937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79" name="Google Shape;1372;p30"/>
              <p:cNvSpPr/>
              <p:nvPr/>
            </p:nvSpPr>
            <p:spPr>
              <a:xfrm rot="18900000">
                <a:off x="8932680" y="18324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cxnLst/>
                <a:rect l="textAreaLeft" t="textAreaTop" r="textAreaRight" b="textAreaBottom"/>
                <a:pathLst>
                  <a:path w="4937" h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80" name="Google Shape;1373;p30"/>
              <p:cNvSpPr/>
              <p:nvPr/>
            </p:nvSpPr>
            <p:spPr>
              <a:xfrm rot="18900000">
                <a:off x="8932680" y="7524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cxnLst/>
                <a:rect l="textAreaLeft" t="textAreaTop" r="textAreaRight" b="textAreaBottom"/>
                <a:pathLst>
                  <a:path w="4938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81" name="Google Shape;1374;p30"/>
              <p:cNvSpPr/>
              <p:nvPr/>
            </p:nvSpPr>
            <p:spPr>
              <a:xfrm rot="18900000">
                <a:off x="8932680" y="-3312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cxnLst/>
                <a:rect l="textAreaLeft" t="textAreaTop" r="textAreaRight" b="textAreaBottom"/>
                <a:pathLst>
                  <a:path w="4937" h="4953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920" rIns="90000" bIns="61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282" name="Google Shape;1375;p30"/>
          <p:cNvGrpSpPr/>
          <p:nvPr/>
        </p:nvGrpSpPr>
        <p:grpSpPr>
          <a:xfrm>
            <a:off x="8854920" y="2261160"/>
            <a:ext cx="619920" cy="620280"/>
            <a:chOff x="8854920" y="2261160"/>
            <a:chExt cx="619920" cy="620280"/>
          </a:xfrm>
        </p:grpSpPr>
        <p:sp>
          <p:nvSpPr>
            <p:cNvPr id="283" name="Google Shape;1376;p30"/>
            <p:cNvSpPr/>
            <p:nvPr/>
          </p:nvSpPr>
          <p:spPr>
            <a:xfrm rot="2700000">
              <a:off x="8945640" y="2351880"/>
              <a:ext cx="438480" cy="438480"/>
            </a:xfrm>
            <a:custGeom>
              <a:avLst/>
              <a:gdLst>
                <a:gd name="textAreaLeft" fmla="*/ 0 w 438480"/>
                <a:gd name="textAreaRight" fmla="*/ 439200 w 438480"/>
                <a:gd name="textAreaTop" fmla="*/ 0 h 438480"/>
                <a:gd name="textAreaBottom" fmla="*/ 439200 h 438480"/>
              </a:gdLst>
              <a:ahLst/>
              <a:cxnLst/>
              <a:rect l="textAreaLeft" t="textAreaTop" r="textAreaRight" b="textAreaBottom"/>
              <a:pathLst>
                <a:path w="17568" h="17564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4" name="Google Shape;1377;p30"/>
            <p:cNvSpPr/>
            <p:nvPr/>
          </p:nvSpPr>
          <p:spPr>
            <a:xfrm rot="2700000">
              <a:off x="9033480" y="2451960"/>
              <a:ext cx="262080" cy="239040"/>
            </a:xfrm>
            <a:custGeom>
              <a:avLst/>
              <a:gdLst>
                <a:gd name="textAreaLeft" fmla="*/ 0 w 262080"/>
                <a:gd name="textAreaRight" fmla="*/ 262800 w 262080"/>
                <a:gd name="textAreaTop" fmla="*/ 0 h 239040"/>
                <a:gd name="textAreaBottom" fmla="*/ 239760 h 239040"/>
              </a:gdLst>
              <a:ahLst/>
              <a:cxnLst/>
              <a:rect l="textAreaLeft" t="textAreaTop" r="textAreaRight" b="textAreaBottom"/>
              <a:pathLst>
                <a:path w="10514" h="9588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1379;p31"/>
          <p:cNvGrpSpPr/>
          <p:nvPr/>
        </p:nvGrpSpPr>
        <p:grpSpPr>
          <a:xfrm>
            <a:off x="8333280" y="1440"/>
            <a:ext cx="2385360" cy="3291120"/>
            <a:chOff x="8333280" y="1440"/>
            <a:chExt cx="2385360" cy="3291120"/>
          </a:xfrm>
        </p:grpSpPr>
        <p:pic>
          <p:nvPicPr>
            <p:cNvPr id="286" name="Google Shape;1380;p31"/>
            <p:cNvPicPr/>
            <p:nvPr/>
          </p:nvPicPr>
          <p:blipFill>
            <a:blip r:embed="rId3"/>
            <a:srcRect l="16959" t="24708" r="7122" b="26168"/>
            <a:stretch/>
          </p:blipFill>
          <p:spPr>
            <a:xfrm rot="5400000">
              <a:off x="7963200" y="536760"/>
              <a:ext cx="3125520" cy="23853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87" name="Google Shape;1381;p31"/>
            <p:cNvGrpSpPr/>
            <p:nvPr/>
          </p:nvGrpSpPr>
          <p:grpSpPr>
            <a:xfrm>
              <a:off x="8529120" y="1440"/>
              <a:ext cx="324000" cy="1786320"/>
              <a:chOff x="8529120" y="1440"/>
              <a:chExt cx="324000" cy="1786320"/>
            </a:xfrm>
          </p:grpSpPr>
          <p:sp>
            <p:nvSpPr>
              <p:cNvPr id="288" name="Google Shape;1382;p31"/>
              <p:cNvSpPr/>
              <p:nvPr/>
            </p:nvSpPr>
            <p:spPr>
              <a:xfrm>
                <a:off x="8606880" y="85320"/>
                <a:ext cx="246240" cy="1702440"/>
              </a:xfrm>
              <a:custGeom>
                <a:avLst/>
                <a:gdLst>
                  <a:gd name="textAreaLeft" fmla="*/ 0 w 246240"/>
                  <a:gd name="textAreaRight" fmla="*/ 246960 w 246240"/>
                  <a:gd name="textAreaTop" fmla="*/ 0 h 1702440"/>
                  <a:gd name="textAreaBottom" fmla="*/ 1703160 h 1702440"/>
                </a:gdLst>
                <a:ahLst/>
                <a:cxn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grpSp>
            <p:nvGrpSpPr>
              <p:cNvPr id="289" name="Google Shape;1383;p31"/>
              <p:cNvGrpSpPr/>
              <p:nvPr/>
            </p:nvGrpSpPr>
            <p:grpSpPr>
              <a:xfrm>
                <a:off x="8529120" y="1440"/>
                <a:ext cx="181800" cy="181800"/>
                <a:chOff x="8529120" y="1440"/>
                <a:chExt cx="181800" cy="181800"/>
              </a:xfrm>
            </p:grpSpPr>
            <p:sp>
              <p:nvSpPr>
                <p:cNvPr id="290" name="Google Shape;1384;p31"/>
                <p:cNvSpPr/>
                <p:nvPr/>
              </p:nvSpPr>
              <p:spPr>
                <a:xfrm rot="12600000">
                  <a:off x="8553240" y="25560"/>
                  <a:ext cx="133200" cy="133200"/>
                </a:xfrm>
                <a:custGeom>
                  <a:avLst/>
                  <a:gdLst>
                    <a:gd name="textAreaLeft" fmla="*/ 0 w 133200"/>
                    <a:gd name="textAreaRight" fmla="*/ 133920 w 133200"/>
                    <a:gd name="textAreaTop" fmla="*/ 0 h 133200"/>
                    <a:gd name="textAreaBottom" fmla="*/ 133920 h 133200"/>
                  </a:gdLst>
                  <a:ahLst/>
                  <a:cxn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EB9109"/>
                    </a:gs>
                    <a:gs pos="40000">
                      <a:srgbClr val="FF9900">
                        <a:alpha val="41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4000"/>
                </a:gradFill>
                <a:ln w="9525">
                  <a:solidFill>
                    <a:srgbClr val="F5F8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66960" rIns="90000" bIns="66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91" name="Google Shape;1385;p31"/>
                <p:cNvSpPr/>
                <p:nvPr/>
              </p:nvSpPr>
              <p:spPr>
                <a:xfrm rot="12600000">
                  <a:off x="8580600" y="55800"/>
                  <a:ext cx="79560" cy="72360"/>
                </a:xfrm>
                <a:custGeom>
                  <a:avLst/>
                  <a:gdLst>
                    <a:gd name="textAreaLeft" fmla="*/ 0 w 79560"/>
                    <a:gd name="textAreaRight" fmla="*/ 80280 w 79560"/>
                    <a:gd name="textAreaTop" fmla="*/ 0 h 72360"/>
                    <a:gd name="textAreaBottom" fmla="*/ 73080 h 72360"/>
                  </a:gdLst>
                  <a:ahLst/>
                  <a:cxn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00"/>
                      </a:srgbClr>
                    </a:gs>
                    <a:gs pos="26000">
                      <a:srgbClr val="F5F8FF"/>
                    </a:gs>
                    <a:gs pos="44000">
                      <a:srgbClr val="FFFFFF">
                        <a:alpha val="0"/>
                      </a:srgbClr>
                    </a:gs>
                    <a:gs pos="82000">
                      <a:srgbClr val="F5F8FF"/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36360" rIns="90000" bIns="363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</p:grpSp>
        </p:grpSp>
      </p:grpSp>
      <p:grpSp>
        <p:nvGrpSpPr>
          <p:cNvPr id="292" name="Google Shape;1386;p31"/>
          <p:cNvGrpSpPr/>
          <p:nvPr/>
        </p:nvGrpSpPr>
        <p:grpSpPr>
          <a:xfrm>
            <a:off x="-213480" y="171360"/>
            <a:ext cx="438480" cy="438480"/>
            <a:chOff x="-213480" y="171360"/>
            <a:chExt cx="438480" cy="438480"/>
          </a:xfrm>
        </p:grpSpPr>
        <p:sp>
          <p:nvSpPr>
            <p:cNvPr id="293" name="Google Shape;1387;p31"/>
            <p:cNvSpPr/>
            <p:nvPr/>
          </p:nvSpPr>
          <p:spPr>
            <a:xfrm>
              <a:off x="-213480" y="171360"/>
              <a:ext cx="438480" cy="438480"/>
            </a:xfrm>
            <a:custGeom>
              <a:avLst/>
              <a:gdLst>
                <a:gd name="textAreaLeft" fmla="*/ 0 w 438480"/>
                <a:gd name="textAreaRight" fmla="*/ 439200 w 438480"/>
                <a:gd name="textAreaTop" fmla="*/ 0 h 438480"/>
                <a:gd name="textAreaBottom" fmla="*/ 439200 h 438480"/>
              </a:gdLst>
              <a:ahLst/>
              <a:cxnLst/>
              <a:rect l="textAreaLeft" t="textAreaTop" r="textAreaRight" b="textAreaBottom"/>
              <a:pathLst>
                <a:path w="17568" h="17564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C0A9E">
                    <a:alpha val="20000"/>
                  </a:srgbClr>
                </a:gs>
                <a:gs pos="26000">
                  <a:srgbClr val="F5F8FF"/>
                </a:gs>
                <a:gs pos="44000">
                  <a:srgbClr val="FFFFFF">
                    <a:alpha val="0"/>
                  </a:srgbClr>
                </a:gs>
                <a:gs pos="82000">
                  <a:srgbClr val="F5F8FF"/>
                </a:gs>
                <a:gs pos="100000">
                  <a:srgbClr val="F5F8FF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4" name="Google Shape;1388;p31"/>
            <p:cNvSpPr/>
            <p:nvPr/>
          </p:nvSpPr>
          <p:spPr>
            <a:xfrm>
              <a:off x="-125280" y="271080"/>
              <a:ext cx="262080" cy="239040"/>
            </a:xfrm>
            <a:custGeom>
              <a:avLst/>
              <a:gdLst>
                <a:gd name="textAreaLeft" fmla="*/ 0 w 262080"/>
                <a:gd name="textAreaRight" fmla="*/ 262800 w 262080"/>
                <a:gd name="textAreaTop" fmla="*/ 0 h 239040"/>
                <a:gd name="textAreaBottom" fmla="*/ 239760 h 239040"/>
              </a:gdLst>
              <a:ahLst/>
              <a:cxnLst/>
              <a:rect l="textAreaLeft" t="textAreaTop" r="textAreaRight" b="textAreaBottom"/>
              <a:pathLst>
                <a:path w="10514" h="9588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0C0A9E">
                    <a:alpha val="20000"/>
                  </a:srgbClr>
                </a:gs>
                <a:gs pos="26000">
                  <a:srgbClr val="F5F8FF"/>
                </a:gs>
                <a:gs pos="44000">
                  <a:srgbClr val="FFFFFF">
                    <a:alpha val="0"/>
                  </a:srgbClr>
                </a:gs>
                <a:gs pos="82000">
                  <a:srgbClr val="F5F8FF"/>
                </a:gs>
                <a:gs pos="100000">
                  <a:srgbClr val="F5F8FF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95" name="Google Shape;1389;p31"/>
          <p:cNvGrpSpPr/>
          <p:nvPr/>
        </p:nvGrpSpPr>
        <p:grpSpPr>
          <a:xfrm>
            <a:off x="-1262160" y="3161160"/>
            <a:ext cx="4821120" cy="2933640"/>
            <a:chOff x="-1262160" y="3161160"/>
            <a:chExt cx="4821120" cy="2933640"/>
          </a:xfrm>
        </p:grpSpPr>
        <p:pic>
          <p:nvPicPr>
            <p:cNvPr id="296" name="Google Shape;1390;p31"/>
            <p:cNvPicPr/>
            <p:nvPr/>
          </p:nvPicPr>
          <p:blipFill>
            <a:blip r:embed="rId3"/>
            <a:srcRect l="16959" t="24708" r="7122" b="26168"/>
            <a:stretch/>
          </p:blipFill>
          <p:spPr>
            <a:xfrm rot="5400000">
              <a:off x="-1609560" y="3508560"/>
              <a:ext cx="2933640" cy="223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7" name="Google Shape;1391;p31"/>
            <p:cNvSpPr/>
            <p:nvPr/>
          </p:nvSpPr>
          <p:spPr>
            <a:xfrm rot="16200000">
              <a:off x="-260280" y="3597120"/>
              <a:ext cx="502200" cy="2327040"/>
            </a:xfrm>
            <a:custGeom>
              <a:avLst/>
              <a:gdLst>
                <a:gd name="textAreaLeft" fmla="*/ 0 w 502200"/>
                <a:gd name="textAreaRight" fmla="*/ 502920 w 502200"/>
                <a:gd name="textAreaTop" fmla="*/ 0 h 2327040"/>
                <a:gd name="textAreaBottom" fmla="*/ 2327760 h 2327040"/>
              </a:gdLst>
              <a:ahLst/>
              <a:cxnLst/>
              <a:rect l="textAreaLeft" t="textAreaTop" r="textAreaRight" b="textAreaBottom"/>
              <a:pathLst>
                <a:path w="12266" h="56755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29000"/>
                  </a:srgbClr>
                </a:gs>
                <a:gs pos="26000">
                  <a:srgbClr val="F5F8FF"/>
                </a:gs>
                <a:gs pos="44000">
                  <a:srgbClr val="FFFFFF">
                    <a:alpha val="0"/>
                  </a:srgbClr>
                </a:gs>
                <a:gs pos="82000">
                  <a:srgbClr val="F5F8FF"/>
                </a:gs>
                <a:gs pos="100000">
                  <a:srgbClr val="F5F8FF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298" name="Google Shape;1392;p31"/>
            <p:cNvGrpSpPr/>
            <p:nvPr/>
          </p:nvGrpSpPr>
          <p:grpSpPr>
            <a:xfrm>
              <a:off x="-16560" y="4609440"/>
              <a:ext cx="603720" cy="656280"/>
              <a:chOff x="-16560" y="4609440"/>
              <a:chExt cx="603720" cy="656280"/>
            </a:xfrm>
          </p:grpSpPr>
          <p:grpSp>
            <p:nvGrpSpPr>
              <p:cNvPr id="299" name="Google Shape;1393;p31"/>
              <p:cNvGrpSpPr/>
              <p:nvPr/>
            </p:nvGrpSpPr>
            <p:grpSpPr>
              <a:xfrm>
                <a:off x="-16560" y="4609440"/>
                <a:ext cx="327600" cy="327600"/>
                <a:chOff x="-16560" y="4609440"/>
                <a:chExt cx="327600" cy="327600"/>
              </a:xfrm>
            </p:grpSpPr>
            <p:sp>
              <p:nvSpPr>
                <p:cNvPr id="300" name="Google Shape;1394;p31"/>
                <p:cNvSpPr/>
                <p:nvPr/>
              </p:nvSpPr>
              <p:spPr>
                <a:xfrm rot="10800000">
                  <a:off x="195840" y="482184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cxnLst/>
                  <a:rect l="textAreaLeft" t="textAreaTop" r="textAreaRight" b="textAreaBottom"/>
                  <a:pathLst>
                    <a:path w="9995" h="9996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EB9109">
                        <a:alpha val="47000"/>
                      </a:srgbClr>
                    </a:gs>
                    <a:gs pos="78000">
                      <a:srgbClr val="F5F8FF">
                        <a:alpha val="47000"/>
                      </a:srgbClr>
                    </a:gs>
                    <a:gs pos="100000">
                      <a:srgbClr val="F5F8FF">
                        <a:alpha val="47000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57960" rIns="90000" bIns="57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301" name="Google Shape;1395;p31"/>
                <p:cNvSpPr/>
                <p:nvPr/>
              </p:nvSpPr>
              <p:spPr>
                <a:xfrm rot="10800000">
                  <a:off x="160560" y="478656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cxnLst/>
                  <a:rect l="textAreaLeft" t="textAreaTop" r="textAreaRight" b="textAreaBottom"/>
                  <a:pathLst>
                    <a:path w="9996" h="9995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EB9109">
                        <a:alpha val="47000"/>
                      </a:srgbClr>
                    </a:gs>
                    <a:gs pos="78000">
                      <a:srgbClr val="F5F8FF">
                        <a:alpha val="47000"/>
                      </a:srgbClr>
                    </a:gs>
                    <a:gs pos="100000">
                      <a:srgbClr val="F5F8FF">
                        <a:alpha val="47000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57960" rIns="90000" bIns="57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302" name="Google Shape;1396;p31"/>
                <p:cNvSpPr/>
                <p:nvPr/>
              </p:nvSpPr>
              <p:spPr>
                <a:xfrm rot="10800000">
                  <a:off x="124920" y="475092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cxnLst/>
                  <a:rect l="textAreaLeft" t="textAreaTop" r="textAreaRight" b="textAreaBottom"/>
                  <a:pathLst>
                    <a:path w="9996" h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EB9109">
                        <a:alpha val="47000"/>
                      </a:srgbClr>
                    </a:gs>
                    <a:gs pos="78000">
                      <a:srgbClr val="F5F8FF">
                        <a:alpha val="47000"/>
                      </a:srgbClr>
                    </a:gs>
                    <a:gs pos="100000">
                      <a:srgbClr val="F5F8FF">
                        <a:alpha val="47000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57960" rIns="90000" bIns="57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303" name="Google Shape;1397;p31"/>
                <p:cNvSpPr/>
                <p:nvPr/>
              </p:nvSpPr>
              <p:spPr>
                <a:xfrm rot="10800000">
                  <a:off x="89640" y="4716000"/>
                  <a:ext cx="115200" cy="11484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4840"/>
                    <a:gd name="textAreaBottom" fmla="*/ 115560 h 114840"/>
                  </a:gdLst>
                  <a:ahLst/>
                  <a:cxnLst/>
                  <a:rect l="textAreaLeft" t="textAreaTop" r="textAreaRight" b="textAreaBottom"/>
                  <a:pathLst>
                    <a:path w="9995" h="9981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EB9109">
                        <a:alpha val="47000"/>
                      </a:srgbClr>
                    </a:gs>
                    <a:gs pos="78000">
                      <a:srgbClr val="F5F8FF">
                        <a:alpha val="47000"/>
                      </a:srgbClr>
                    </a:gs>
                    <a:gs pos="100000">
                      <a:srgbClr val="F5F8FF">
                        <a:alpha val="47000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57600" rIns="90000" bIns="576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304" name="Google Shape;1398;p31"/>
                <p:cNvSpPr/>
                <p:nvPr/>
              </p:nvSpPr>
              <p:spPr>
                <a:xfrm rot="10800000">
                  <a:off x="54360" y="468000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cxnLst/>
                  <a:rect l="textAreaLeft" t="textAreaTop" r="textAreaRight" b="textAreaBottom"/>
                  <a:pathLst>
                    <a:path w="9996" h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EB9109">
                        <a:alpha val="47000"/>
                      </a:srgbClr>
                    </a:gs>
                    <a:gs pos="78000">
                      <a:srgbClr val="F5F8FF">
                        <a:alpha val="47000"/>
                      </a:srgbClr>
                    </a:gs>
                    <a:gs pos="100000">
                      <a:srgbClr val="F5F8FF">
                        <a:alpha val="47000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57960" rIns="90000" bIns="57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305" name="Google Shape;1399;p31"/>
                <p:cNvSpPr/>
                <p:nvPr/>
              </p:nvSpPr>
              <p:spPr>
                <a:xfrm rot="10800000">
                  <a:off x="18720" y="4645080"/>
                  <a:ext cx="114840" cy="114840"/>
                </a:xfrm>
                <a:custGeom>
                  <a:avLst/>
                  <a:gdLst>
                    <a:gd name="textAreaLeft" fmla="*/ 0 w 114840"/>
                    <a:gd name="textAreaRight" fmla="*/ 115560 w 114840"/>
                    <a:gd name="textAreaTop" fmla="*/ 0 h 114840"/>
                    <a:gd name="textAreaBottom" fmla="*/ 115560 h 114840"/>
                  </a:gdLst>
                  <a:ahLst/>
                  <a:cxnLst/>
                  <a:rect l="textAreaLeft" t="textAreaTop" r="textAreaRight" b="textAreaBottom"/>
                  <a:pathLst>
                    <a:path w="9980" h="9981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EB9109">
                        <a:alpha val="47000"/>
                      </a:srgbClr>
                    </a:gs>
                    <a:gs pos="78000">
                      <a:srgbClr val="F5F8FF">
                        <a:alpha val="47000"/>
                      </a:srgbClr>
                    </a:gs>
                    <a:gs pos="100000">
                      <a:srgbClr val="F5F8FF">
                        <a:alpha val="47000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57600" rIns="90000" bIns="576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306" name="Google Shape;1400;p31"/>
                <p:cNvSpPr/>
                <p:nvPr/>
              </p:nvSpPr>
              <p:spPr>
                <a:xfrm rot="10800000">
                  <a:off x="-16560" y="460944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cxnLst/>
                  <a:rect l="textAreaLeft" t="textAreaTop" r="textAreaRight" b="textAreaBottom"/>
                  <a:pathLst>
                    <a:path w="9995" h="9996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EB9109">
                        <a:alpha val="47000"/>
                      </a:srgbClr>
                    </a:gs>
                    <a:gs pos="78000">
                      <a:srgbClr val="F5F8FF">
                        <a:alpha val="47000"/>
                      </a:srgbClr>
                    </a:gs>
                    <a:gs pos="100000">
                      <a:srgbClr val="F5F8FF">
                        <a:alpha val="47000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57960" rIns="90000" bIns="57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</p:grpSp>
          <p:grpSp>
            <p:nvGrpSpPr>
              <p:cNvPr id="307" name="Google Shape;1401;p31"/>
              <p:cNvGrpSpPr/>
              <p:nvPr/>
            </p:nvGrpSpPr>
            <p:grpSpPr>
              <a:xfrm>
                <a:off x="259200" y="4609440"/>
                <a:ext cx="327960" cy="327600"/>
                <a:chOff x="259200" y="4609440"/>
                <a:chExt cx="327960" cy="327600"/>
              </a:xfrm>
            </p:grpSpPr>
            <p:sp>
              <p:nvSpPr>
                <p:cNvPr id="308" name="Google Shape;1402;p31"/>
                <p:cNvSpPr/>
                <p:nvPr/>
              </p:nvSpPr>
              <p:spPr>
                <a:xfrm rot="10800000">
                  <a:off x="471960" y="482184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cxnLst/>
                  <a:rect l="textAreaLeft" t="textAreaTop" r="textAreaRight" b="textAreaBottom"/>
                  <a:pathLst>
                    <a:path w="9995" h="9996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00"/>
                      </a:srgbClr>
                    </a:gs>
                    <a:gs pos="100000">
                      <a:srgbClr val="FFFFFF">
                        <a:alpha val="47000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57960" rIns="90000" bIns="57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309" name="Google Shape;1403;p31"/>
                <p:cNvSpPr/>
                <p:nvPr/>
              </p:nvSpPr>
              <p:spPr>
                <a:xfrm rot="10800000">
                  <a:off x="436680" y="478656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cxnLst/>
                  <a:rect l="textAreaLeft" t="textAreaTop" r="textAreaRight" b="textAreaBottom"/>
                  <a:pathLst>
                    <a:path w="9996" h="9995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00"/>
                      </a:srgbClr>
                    </a:gs>
                    <a:gs pos="100000">
                      <a:srgbClr val="FFFFFF">
                        <a:alpha val="47000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57960" rIns="90000" bIns="57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310" name="Google Shape;1404;p31"/>
                <p:cNvSpPr/>
                <p:nvPr/>
              </p:nvSpPr>
              <p:spPr>
                <a:xfrm rot="10800000">
                  <a:off x="401040" y="475092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cxnLst/>
                  <a:rect l="textAreaLeft" t="textAreaTop" r="textAreaRight" b="textAreaBottom"/>
                  <a:pathLst>
                    <a:path w="9996" h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00"/>
                      </a:srgbClr>
                    </a:gs>
                    <a:gs pos="100000">
                      <a:srgbClr val="FFFFFF">
                        <a:alpha val="47000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57960" rIns="90000" bIns="57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311" name="Google Shape;1405;p31"/>
                <p:cNvSpPr/>
                <p:nvPr/>
              </p:nvSpPr>
              <p:spPr>
                <a:xfrm rot="10800000">
                  <a:off x="365760" y="4716000"/>
                  <a:ext cx="115200" cy="11484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4840"/>
                    <a:gd name="textAreaBottom" fmla="*/ 115560 h 114840"/>
                  </a:gdLst>
                  <a:ahLst/>
                  <a:cxnLst/>
                  <a:rect l="textAreaLeft" t="textAreaTop" r="textAreaRight" b="textAreaBottom"/>
                  <a:pathLst>
                    <a:path w="9995" h="9981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00"/>
                      </a:srgbClr>
                    </a:gs>
                    <a:gs pos="100000">
                      <a:srgbClr val="FFFFFF">
                        <a:alpha val="47000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57600" rIns="90000" bIns="576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312" name="Google Shape;1406;p31"/>
                <p:cNvSpPr/>
                <p:nvPr/>
              </p:nvSpPr>
              <p:spPr>
                <a:xfrm rot="10800000">
                  <a:off x="330120" y="468000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cxnLst/>
                  <a:rect l="textAreaLeft" t="textAreaTop" r="textAreaRight" b="textAreaBottom"/>
                  <a:pathLst>
                    <a:path w="9996" h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00"/>
                      </a:srgbClr>
                    </a:gs>
                    <a:gs pos="100000">
                      <a:srgbClr val="FFFFFF">
                        <a:alpha val="47000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57960" rIns="90000" bIns="57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313" name="Google Shape;1407;p31"/>
                <p:cNvSpPr/>
                <p:nvPr/>
              </p:nvSpPr>
              <p:spPr>
                <a:xfrm rot="10800000">
                  <a:off x="294840" y="4645080"/>
                  <a:ext cx="114840" cy="114840"/>
                </a:xfrm>
                <a:custGeom>
                  <a:avLst/>
                  <a:gdLst>
                    <a:gd name="textAreaLeft" fmla="*/ 0 w 114840"/>
                    <a:gd name="textAreaRight" fmla="*/ 115560 w 114840"/>
                    <a:gd name="textAreaTop" fmla="*/ 0 h 114840"/>
                    <a:gd name="textAreaBottom" fmla="*/ 115560 h 114840"/>
                  </a:gdLst>
                  <a:ahLst/>
                  <a:cxnLst/>
                  <a:rect l="textAreaLeft" t="textAreaTop" r="textAreaRight" b="textAreaBottom"/>
                  <a:pathLst>
                    <a:path w="9980" h="9981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00"/>
                      </a:srgbClr>
                    </a:gs>
                    <a:gs pos="100000">
                      <a:srgbClr val="FFFFFF">
                        <a:alpha val="47000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57600" rIns="90000" bIns="576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314" name="Google Shape;1408;p31"/>
                <p:cNvSpPr/>
                <p:nvPr/>
              </p:nvSpPr>
              <p:spPr>
                <a:xfrm rot="10800000">
                  <a:off x="259200" y="460944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cxnLst/>
                  <a:rect l="textAreaLeft" t="textAreaTop" r="textAreaRight" b="textAreaBottom"/>
                  <a:pathLst>
                    <a:path w="9995" h="9996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00"/>
                      </a:srgbClr>
                    </a:gs>
                    <a:gs pos="100000">
                      <a:srgbClr val="FFFFFF">
                        <a:alpha val="47000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57960" rIns="90000" bIns="57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</p:grpSp>
          <p:grpSp>
            <p:nvGrpSpPr>
              <p:cNvPr id="315" name="Google Shape;1409;p31"/>
              <p:cNvGrpSpPr/>
              <p:nvPr/>
            </p:nvGrpSpPr>
            <p:grpSpPr>
              <a:xfrm>
                <a:off x="207000" y="4937760"/>
                <a:ext cx="327600" cy="327960"/>
                <a:chOff x="207000" y="4937760"/>
                <a:chExt cx="327600" cy="327960"/>
              </a:xfrm>
            </p:grpSpPr>
            <p:sp>
              <p:nvSpPr>
                <p:cNvPr id="316" name="Google Shape;1410;p31"/>
                <p:cNvSpPr/>
                <p:nvPr/>
              </p:nvSpPr>
              <p:spPr>
                <a:xfrm rot="10800000">
                  <a:off x="419400" y="515052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cxnLst/>
                  <a:rect l="textAreaLeft" t="textAreaTop" r="textAreaRight" b="textAreaBottom"/>
                  <a:pathLst>
                    <a:path w="9995" h="9996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00"/>
                      </a:srgbClr>
                    </a:gs>
                    <a:gs pos="100000">
                      <a:srgbClr val="FFFFFF">
                        <a:alpha val="47000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57960" rIns="90000" bIns="57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317" name="Google Shape;1411;p31"/>
                <p:cNvSpPr/>
                <p:nvPr/>
              </p:nvSpPr>
              <p:spPr>
                <a:xfrm rot="10800000">
                  <a:off x="384120" y="511524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cxnLst/>
                  <a:rect l="textAreaLeft" t="textAreaTop" r="textAreaRight" b="textAreaBottom"/>
                  <a:pathLst>
                    <a:path w="9996" h="9995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00"/>
                      </a:srgbClr>
                    </a:gs>
                    <a:gs pos="100000">
                      <a:srgbClr val="FFFFFF">
                        <a:alpha val="47000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57960" rIns="90000" bIns="57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318" name="Google Shape;1412;p31"/>
                <p:cNvSpPr/>
                <p:nvPr/>
              </p:nvSpPr>
              <p:spPr>
                <a:xfrm rot="10800000">
                  <a:off x="348840" y="507960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cxnLst/>
                  <a:rect l="textAreaLeft" t="textAreaTop" r="textAreaRight" b="textAreaBottom"/>
                  <a:pathLst>
                    <a:path w="9996" h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00"/>
                      </a:srgbClr>
                    </a:gs>
                    <a:gs pos="100000">
                      <a:srgbClr val="FFFFFF">
                        <a:alpha val="47000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57960" rIns="90000" bIns="57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319" name="Google Shape;1413;p31"/>
                <p:cNvSpPr/>
                <p:nvPr/>
              </p:nvSpPr>
              <p:spPr>
                <a:xfrm rot="10800000">
                  <a:off x="313200" y="5044320"/>
                  <a:ext cx="115200" cy="11484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4840"/>
                    <a:gd name="textAreaBottom" fmla="*/ 115560 h 114840"/>
                  </a:gdLst>
                  <a:ahLst/>
                  <a:cxnLst/>
                  <a:rect l="textAreaLeft" t="textAreaTop" r="textAreaRight" b="textAreaBottom"/>
                  <a:pathLst>
                    <a:path w="9995" h="9981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00"/>
                      </a:srgbClr>
                    </a:gs>
                    <a:gs pos="100000">
                      <a:srgbClr val="FFFFFF">
                        <a:alpha val="47000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57600" rIns="90000" bIns="576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320" name="Google Shape;1414;p31"/>
                <p:cNvSpPr/>
                <p:nvPr/>
              </p:nvSpPr>
              <p:spPr>
                <a:xfrm rot="10800000">
                  <a:off x="277920" y="500868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cxnLst/>
                  <a:rect l="textAreaLeft" t="textAreaTop" r="textAreaRight" b="textAreaBottom"/>
                  <a:pathLst>
                    <a:path w="9996" h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00"/>
                      </a:srgbClr>
                    </a:gs>
                    <a:gs pos="100000">
                      <a:srgbClr val="FFFFFF">
                        <a:alpha val="47000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57960" rIns="90000" bIns="57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321" name="Google Shape;1415;p31"/>
                <p:cNvSpPr/>
                <p:nvPr/>
              </p:nvSpPr>
              <p:spPr>
                <a:xfrm rot="10800000">
                  <a:off x="242640" y="4973400"/>
                  <a:ext cx="114840" cy="114840"/>
                </a:xfrm>
                <a:custGeom>
                  <a:avLst/>
                  <a:gdLst>
                    <a:gd name="textAreaLeft" fmla="*/ 0 w 114840"/>
                    <a:gd name="textAreaRight" fmla="*/ 115560 w 114840"/>
                    <a:gd name="textAreaTop" fmla="*/ 0 h 114840"/>
                    <a:gd name="textAreaBottom" fmla="*/ 115560 h 114840"/>
                  </a:gdLst>
                  <a:ahLst/>
                  <a:cxnLst/>
                  <a:rect l="textAreaLeft" t="textAreaTop" r="textAreaRight" b="textAreaBottom"/>
                  <a:pathLst>
                    <a:path w="9980" h="9981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00"/>
                      </a:srgbClr>
                    </a:gs>
                    <a:gs pos="100000">
                      <a:srgbClr val="FFFFFF">
                        <a:alpha val="47000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57600" rIns="90000" bIns="576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322" name="Google Shape;1416;p31"/>
                <p:cNvSpPr/>
                <p:nvPr/>
              </p:nvSpPr>
              <p:spPr>
                <a:xfrm rot="10800000">
                  <a:off x="207000" y="493776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cxnLst/>
                  <a:rect l="textAreaLeft" t="textAreaTop" r="textAreaRight" b="textAreaBottom"/>
                  <a:pathLst>
                    <a:path w="9995" h="9996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00"/>
                      </a:srgbClr>
                    </a:gs>
                    <a:gs pos="100000">
                      <a:srgbClr val="FFFFFF">
                        <a:alpha val="47000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57960" rIns="90000" bIns="57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</p:grpSp>
        </p:grpSp>
        <p:grpSp>
          <p:nvGrpSpPr>
            <p:cNvPr id="323" name="Google Shape;1417;p31"/>
            <p:cNvGrpSpPr/>
            <p:nvPr/>
          </p:nvGrpSpPr>
          <p:grpSpPr>
            <a:xfrm>
              <a:off x="-999000" y="4796640"/>
              <a:ext cx="4557960" cy="133560"/>
              <a:chOff x="-999000" y="4796640"/>
              <a:chExt cx="4557960" cy="133560"/>
            </a:xfrm>
          </p:grpSpPr>
          <p:sp>
            <p:nvSpPr>
              <p:cNvPr id="324" name="Google Shape;1418;p31"/>
              <p:cNvSpPr/>
              <p:nvPr/>
            </p:nvSpPr>
            <p:spPr>
              <a:xfrm>
                <a:off x="3425400" y="479664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F5F8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cxnSp>
            <p:nvCxnSpPr>
              <p:cNvPr id="325" name="Google Shape;1419;p31"/>
              <p:cNvCxnSpPr/>
              <p:nvPr/>
            </p:nvCxnSpPr>
            <p:spPr>
              <a:xfrm>
                <a:off x="-999000" y="4863600"/>
                <a:ext cx="4462920" cy="720"/>
              </a:xfrm>
              <a:prstGeom prst="straightConnector1">
                <a:avLst/>
              </a:prstGeom>
              <a:ln w="9525">
                <a:solidFill>
                  <a:srgbClr val="F5F8FF"/>
                </a:solidFill>
                <a:round/>
              </a:ln>
            </p:spPr>
          </p:cxnSp>
          <p:sp>
            <p:nvSpPr>
              <p:cNvPr id="326" name="Google Shape;1420;p31"/>
              <p:cNvSpPr/>
              <p:nvPr/>
            </p:nvSpPr>
            <p:spPr>
              <a:xfrm>
                <a:off x="3455640" y="4826520"/>
                <a:ext cx="73080" cy="7308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5920" rIns="90000" bIns="25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ubTitle"/>
          </p:nvPr>
        </p:nvSpPr>
        <p:spPr>
          <a:xfrm>
            <a:off x="0" y="4667760"/>
            <a:ext cx="8959680" cy="475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Poppins"/>
                <a:ea typeface="Poppins"/>
              </a:rPr>
              <a:t>Mentor: Prof. dr Dragan Stojanovic                                    Student: Nastasija Stankovic 1622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title"/>
          </p:nvPr>
        </p:nvSpPr>
        <p:spPr>
          <a:xfrm>
            <a:off x="1096920" y="816480"/>
            <a:ext cx="7589880" cy="2325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4500" b="1" strike="noStrike" spc="-1">
                <a:solidFill>
                  <a:schemeClr val="dk2"/>
                </a:solidFill>
                <a:latin typeface="IBM Plex Mono"/>
                <a:ea typeface="IBM Plex Mono"/>
              </a:rPr>
              <a:t>Big Mobility Data Stream Analytics</a:t>
            </a:r>
            <a:endParaRPr lang="en-US" sz="45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9" name="Google Shape;1433;p35"/>
          <p:cNvGrpSpPr/>
          <p:nvPr/>
        </p:nvGrpSpPr>
        <p:grpSpPr>
          <a:xfrm>
            <a:off x="1096560" y="3242880"/>
            <a:ext cx="3936240" cy="133200"/>
            <a:chOff x="1096560" y="3242880"/>
            <a:chExt cx="3936240" cy="133200"/>
          </a:xfrm>
        </p:grpSpPr>
        <p:cxnSp>
          <p:nvCxnSpPr>
            <p:cNvPr id="330" name="Google Shape;1434;p35"/>
            <p:cNvCxnSpPr/>
            <p:nvPr/>
          </p:nvCxnSpPr>
          <p:spPr>
            <a:xfrm>
              <a:off x="1096560" y="3309840"/>
              <a:ext cx="3841560" cy="72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grpSp>
          <p:nvGrpSpPr>
            <p:cNvPr id="331" name="Google Shape;1435;p35"/>
            <p:cNvGrpSpPr/>
            <p:nvPr/>
          </p:nvGrpSpPr>
          <p:grpSpPr>
            <a:xfrm>
              <a:off x="4899600" y="3242880"/>
              <a:ext cx="133200" cy="133200"/>
              <a:chOff x="4899600" y="3242880"/>
              <a:chExt cx="133200" cy="133200"/>
            </a:xfrm>
          </p:grpSpPr>
          <p:sp>
            <p:nvSpPr>
              <p:cNvPr id="332" name="Google Shape;1436;p35"/>
              <p:cNvSpPr/>
              <p:nvPr/>
            </p:nvSpPr>
            <p:spPr>
              <a:xfrm>
                <a:off x="4929480" y="327312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5920" rIns="90000" bIns="25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33" name="Google Shape;1437;p35"/>
              <p:cNvSpPr/>
              <p:nvPr/>
            </p:nvSpPr>
            <p:spPr>
              <a:xfrm>
                <a:off x="4899600" y="324288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334" name="Google Shape;1438;p35"/>
          <p:cNvGrpSpPr/>
          <p:nvPr/>
        </p:nvGrpSpPr>
        <p:grpSpPr>
          <a:xfrm>
            <a:off x="7739640" y="-287640"/>
            <a:ext cx="133200" cy="1890360"/>
            <a:chOff x="7739640" y="-287640"/>
            <a:chExt cx="133200" cy="1890360"/>
          </a:xfrm>
        </p:grpSpPr>
        <p:sp>
          <p:nvSpPr>
            <p:cNvPr id="335" name="Google Shape;1439;p35"/>
            <p:cNvSpPr/>
            <p:nvPr/>
          </p:nvSpPr>
          <p:spPr>
            <a:xfrm rot="5400000">
              <a:off x="7739640" y="1469520"/>
              <a:ext cx="133200" cy="13320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7160" rIns="90000" bIns="47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cxnSp>
          <p:nvCxnSpPr>
            <p:cNvPr id="336" name="Google Shape;1440;p35"/>
            <p:cNvCxnSpPr/>
            <p:nvPr/>
          </p:nvCxnSpPr>
          <p:spPr>
            <a:xfrm>
              <a:off x="7805520" y="-287640"/>
              <a:ext cx="720" cy="179568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337" name="Google Shape;1441;p35"/>
            <p:cNvSpPr/>
            <p:nvPr/>
          </p:nvSpPr>
          <p:spPr>
            <a:xfrm rot="5400000">
              <a:off x="7769520" y="1499400"/>
              <a:ext cx="73080" cy="7308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920" rIns="90000" bIns="25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38" name="Google Shape;1442;p35"/>
          <p:cNvGrpSpPr/>
          <p:nvPr/>
        </p:nvGrpSpPr>
        <p:grpSpPr>
          <a:xfrm>
            <a:off x="6309360" y="957600"/>
            <a:ext cx="3504960" cy="5118480"/>
            <a:chOff x="6309360" y="957600"/>
            <a:chExt cx="3504960" cy="5118480"/>
          </a:xfrm>
        </p:grpSpPr>
        <p:sp>
          <p:nvSpPr>
            <p:cNvPr id="339" name="Google Shape;1443;p35"/>
            <p:cNvSpPr/>
            <p:nvPr/>
          </p:nvSpPr>
          <p:spPr>
            <a:xfrm>
              <a:off x="6309360" y="957600"/>
              <a:ext cx="3152520" cy="5118480"/>
            </a:xfrm>
            <a:custGeom>
              <a:avLst/>
              <a:gdLst>
                <a:gd name="textAreaLeft" fmla="*/ 0 w 3152520"/>
                <a:gd name="textAreaRight" fmla="*/ 3153240 w 3152520"/>
                <a:gd name="textAreaTop" fmla="*/ 0 h 5118480"/>
                <a:gd name="textAreaBottom" fmla="*/ 5119200 h 511848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340" name="Google Shape;1444;p35"/>
            <p:cNvGrpSpPr/>
            <p:nvPr/>
          </p:nvGrpSpPr>
          <p:grpSpPr>
            <a:xfrm>
              <a:off x="7728480" y="3644640"/>
              <a:ext cx="133200" cy="133200"/>
              <a:chOff x="7728480" y="3644640"/>
              <a:chExt cx="133200" cy="133200"/>
            </a:xfrm>
          </p:grpSpPr>
          <p:sp>
            <p:nvSpPr>
              <p:cNvPr id="341" name="Google Shape;1445;p35"/>
              <p:cNvSpPr/>
              <p:nvPr/>
            </p:nvSpPr>
            <p:spPr>
              <a:xfrm>
                <a:off x="7728480" y="364464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42" name="Google Shape;1446;p35"/>
              <p:cNvSpPr/>
              <p:nvPr/>
            </p:nvSpPr>
            <p:spPr>
              <a:xfrm>
                <a:off x="7747200" y="3663360"/>
                <a:ext cx="95400" cy="9540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3840" rIns="90000" bIns="338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343" name="Google Shape;1447;p35"/>
            <p:cNvGrpSpPr/>
            <p:nvPr/>
          </p:nvGrpSpPr>
          <p:grpSpPr>
            <a:xfrm>
              <a:off x="7344360" y="3270960"/>
              <a:ext cx="133200" cy="133200"/>
              <a:chOff x="7344360" y="3270960"/>
              <a:chExt cx="133200" cy="133200"/>
            </a:xfrm>
          </p:grpSpPr>
          <p:sp>
            <p:nvSpPr>
              <p:cNvPr id="344" name="Google Shape;1448;p35"/>
              <p:cNvSpPr/>
              <p:nvPr/>
            </p:nvSpPr>
            <p:spPr>
              <a:xfrm>
                <a:off x="7344360" y="327096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45" name="Google Shape;1449;p35"/>
              <p:cNvSpPr/>
              <p:nvPr/>
            </p:nvSpPr>
            <p:spPr>
              <a:xfrm>
                <a:off x="7363440" y="3289680"/>
                <a:ext cx="95400" cy="9540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3840" rIns="90000" bIns="338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346" name="Google Shape;1450;p35"/>
            <p:cNvGrpSpPr/>
            <p:nvPr/>
          </p:nvGrpSpPr>
          <p:grpSpPr>
            <a:xfrm>
              <a:off x="8337960" y="2584440"/>
              <a:ext cx="133200" cy="133200"/>
              <a:chOff x="8337960" y="2584440"/>
              <a:chExt cx="133200" cy="133200"/>
            </a:xfrm>
          </p:grpSpPr>
          <p:sp>
            <p:nvSpPr>
              <p:cNvPr id="347" name="Google Shape;1451;p35"/>
              <p:cNvSpPr/>
              <p:nvPr/>
            </p:nvSpPr>
            <p:spPr>
              <a:xfrm>
                <a:off x="8337960" y="258444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48" name="Google Shape;1452;p35"/>
              <p:cNvSpPr/>
              <p:nvPr/>
            </p:nvSpPr>
            <p:spPr>
              <a:xfrm>
                <a:off x="8356680" y="2603520"/>
                <a:ext cx="95400" cy="9540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3840" rIns="90000" bIns="338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349" name="Google Shape;1453;p35"/>
            <p:cNvSpPr/>
            <p:nvPr/>
          </p:nvSpPr>
          <p:spPr>
            <a:xfrm rot="5400000">
              <a:off x="7687800" y="1143360"/>
              <a:ext cx="1420200" cy="2832480"/>
            </a:xfrm>
            <a:custGeom>
              <a:avLst/>
              <a:gdLst>
                <a:gd name="textAreaLeft" fmla="*/ 0 w 1420200"/>
                <a:gd name="textAreaRight" fmla="*/ 1420920 w 1420200"/>
                <a:gd name="textAreaTop" fmla="*/ 0 h 2832480"/>
                <a:gd name="textAreaBottom" fmla="*/ 2833200 h 2832480"/>
              </a:gdLst>
              <a:ahLst/>
              <a:cxn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350" name="image2.jpeg"/>
          <p:cNvPicPr/>
          <p:nvPr/>
        </p:nvPicPr>
        <p:blipFill>
          <a:blip r:embed="rId2"/>
          <a:stretch/>
        </p:blipFill>
        <p:spPr>
          <a:xfrm>
            <a:off x="7918200" y="75240"/>
            <a:ext cx="1068480" cy="1068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282654" y="11894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1" spc="-1" dirty="0">
                <a:solidFill>
                  <a:schemeClr val="dk2"/>
                </a:solidFill>
                <a:latin typeface="IBM Plex Mono"/>
                <a:ea typeface="IBM Plex Mono"/>
              </a:rPr>
              <a:t>Apache Spark Streaming </a:t>
            </a:r>
            <a:endParaRPr lang="en-US" sz="3000" b="0" strike="noStrike" spc="-1" dirty="0">
              <a:solidFill>
                <a:schemeClr val="dk2"/>
              </a:solidFill>
              <a:latin typeface="Arial"/>
              <a:cs typeface="Arial"/>
            </a:endParaRPr>
          </a:p>
        </p:txBody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F765CBAE-C09E-91EB-727C-A5ACFDE1F638}"/>
              </a:ext>
            </a:extLst>
          </p:cNvPr>
          <p:cNvSpPr txBox="1"/>
          <p:nvPr/>
        </p:nvSpPr>
        <p:spPr>
          <a:xfrm>
            <a:off x="105394" y="710293"/>
            <a:ext cx="90371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Ulice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najvećim</a:t>
            </a:r>
            <a:r>
              <a:rPr lang="en-US" sz="1600" dirty="0"/>
              <a:t> </a:t>
            </a:r>
            <a:r>
              <a:rPr lang="en-US" sz="1600" dirty="0" err="1"/>
              <a:t>saobraćajem</a:t>
            </a:r>
            <a:r>
              <a:rPr lang="en-US" sz="1600" dirty="0"/>
              <a:t>, </a:t>
            </a:r>
            <a:r>
              <a:rPr lang="en-US" sz="1600" dirty="0" err="1"/>
              <a:t>kojima</a:t>
            </a:r>
            <a:r>
              <a:rPr lang="en-US" sz="1600" dirty="0"/>
              <a:t> je </a:t>
            </a:r>
            <a:r>
              <a:rPr lang="en-US" sz="1600" dirty="0" err="1"/>
              <a:t>prošlo</a:t>
            </a:r>
            <a:r>
              <a:rPr lang="en-US" sz="1600" dirty="0"/>
              <a:t> </a:t>
            </a:r>
            <a:r>
              <a:rPr lang="en-US" sz="1600" dirty="0" err="1"/>
              <a:t>najviše</a:t>
            </a:r>
            <a:r>
              <a:rPr lang="en-US" sz="1600" dirty="0"/>
              <a:t> </a:t>
            </a:r>
            <a:r>
              <a:rPr lang="en-US" sz="1600" dirty="0" err="1"/>
              <a:t>vozila</a:t>
            </a:r>
            <a:r>
              <a:rPr lang="en-US" sz="1600" dirty="0"/>
              <a:t> u </a:t>
            </a:r>
            <a:r>
              <a:rPr lang="en-US" sz="1600" dirty="0" err="1"/>
              <a:t>definisanim</a:t>
            </a:r>
            <a:r>
              <a:rPr lang="en-US" sz="1600" dirty="0"/>
              <a:t> </a:t>
            </a:r>
            <a:r>
              <a:rPr lang="en-US" sz="1600" dirty="0" err="1"/>
              <a:t>vremenskim</a:t>
            </a:r>
            <a:r>
              <a:rPr lang="en-US" sz="1600" dirty="0"/>
              <a:t> </a:t>
            </a:r>
            <a:r>
              <a:rPr lang="en-US" sz="1600" dirty="0" err="1"/>
              <a:t>intervalima</a:t>
            </a:r>
            <a:r>
              <a:rPr lang="en-US" sz="1600" dirty="0"/>
              <a:t> </a:t>
            </a:r>
            <a:r>
              <a:rPr lang="en-US" sz="1600" dirty="0" err="1"/>
              <a:t>kao</a:t>
            </a:r>
            <a:r>
              <a:rPr lang="en-US" sz="1600" dirty="0"/>
              <a:t> I </a:t>
            </a:r>
            <a:r>
              <a:rPr lang="en-US" sz="1600" dirty="0" err="1"/>
              <a:t>upis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novi</a:t>
            </a:r>
            <a:r>
              <a:rPr lang="en-US" sz="1600" dirty="0"/>
              <a:t> </a:t>
            </a:r>
            <a:r>
              <a:rPr lang="en-US" sz="1600" dirty="0" err="1"/>
              <a:t>minnhen</a:t>
            </a:r>
            <a:r>
              <a:rPr lang="en-US" sz="1600" dirty="0"/>
              <a:t>-traffic topic:</a:t>
            </a:r>
            <a:endParaRPr lang="sr-Latn-RS" dirty="0">
              <a:cs typeface="Arial"/>
            </a:endParaRPr>
          </a:p>
        </p:txBody>
      </p:sp>
      <p:pic>
        <p:nvPicPr>
          <p:cNvPr id="5" name="Slika 4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6B319E59-2B47-82E5-8650-A579BD33D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447" y="1296328"/>
            <a:ext cx="5685683" cy="2550845"/>
          </a:xfrm>
          <a:prstGeom prst="rect">
            <a:avLst/>
          </a:prstGeom>
        </p:spPr>
      </p:pic>
      <p:pic>
        <p:nvPicPr>
          <p:cNvPr id="6" name="Slika 5" descr="Slika na kojoj se nalazi tekst, Font, snimak ekrana, linija&#10;&#10;Opis je automatski generisan">
            <a:extLst>
              <a:ext uri="{FF2B5EF4-FFF2-40B4-BE49-F238E27FC236}">
                <a16:creationId xmlns:a16="http://schemas.microsoft.com/office/drawing/2014/main" id="{D2C69CEA-3ADA-9F39-1E23-21EF96A34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257" y="3898880"/>
            <a:ext cx="2931226" cy="124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8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45940" y="8183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spc="-1" dirty="0">
                <a:solidFill>
                  <a:schemeClr val="dk2"/>
                </a:solidFill>
                <a:latin typeface="IBM Plex Mono"/>
                <a:ea typeface="IBM Plex Mono"/>
              </a:rPr>
              <a:t>Apache Spark Streaming</a:t>
            </a:r>
            <a:r>
              <a:rPr lang="en-US" sz="3000" b="1" spc="-1" dirty="0">
                <a:solidFill>
                  <a:schemeClr val="dk2"/>
                </a:solidFill>
                <a:latin typeface="IBM Plex Mono"/>
                <a:ea typeface="IBM Plex Mono"/>
              </a:rPr>
              <a:t> </a:t>
            </a:r>
            <a:br>
              <a:rPr lang="en-US" sz="3000" b="1" spc="-1" dirty="0">
                <a:solidFill>
                  <a:schemeClr val="dk2"/>
                </a:solidFill>
                <a:latin typeface="IBM Plex Mono"/>
                <a:ea typeface="IBM Plex Mono"/>
              </a:rPr>
            </a:br>
            <a:r>
              <a:rPr lang="en-US" sz="2400" spc="-1" dirty="0">
                <a:solidFill>
                  <a:schemeClr val="dk2"/>
                </a:solidFill>
                <a:latin typeface="IBM Plex Mono"/>
                <a:cs typeface="Arial"/>
              </a:rPr>
              <a:t>Docker logs</a:t>
            </a:r>
            <a:endParaRPr lang="en-US" sz="2000" strike="noStrike" spc="-1">
              <a:solidFill>
                <a:schemeClr val="dk2"/>
              </a:solidFill>
              <a:latin typeface="Arial"/>
              <a:cs typeface="Arial"/>
            </a:endParaRPr>
          </a:p>
        </p:txBody>
      </p:sp>
      <p:pic>
        <p:nvPicPr>
          <p:cNvPr id="2" name="Slika 1" descr="Slika na kojoj se nalazi tekst, snimak ekrana, broj, Font&#10;&#10;Opis je automatski generisan">
            <a:extLst>
              <a:ext uri="{FF2B5EF4-FFF2-40B4-BE49-F238E27FC236}">
                <a16:creationId xmlns:a16="http://schemas.microsoft.com/office/drawing/2014/main" id="{ACD0691D-954D-327F-B19F-127553899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62" y="1183788"/>
            <a:ext cx="8698675" cy="31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7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45940" y="8183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spc="-1" dirty="0">
                <a:solidFill>
                  <a:schemeClr val="dk2"/>
                </a:solidFill>
                <a:latin typeface="IBM Plex Mono"/>
                <a:ea typeface="IBM Plex Mono"/>
              </a:rPr>
              <a:t>Apache Spark Streaming</a:t>
            </a:r>
            <a:r>
              <a:rPr lang="en-US" sz="3000" b="1" spc="-1" dirty="0">
                <a:solidFill>
                  <a:schemeClr val="dk2"/>
                </a:solidFill>
                <a:latin typeface="IBM Plex Mono"/>
                <a:ea typeface="IBM Plex Mono"/>
              </a:rPr>
              <a:t> </a:t>
            </a:r>
            <a:br>
              <a:rPr lang="en-US" sz="3000" b="1" spc="-1" dirty="0">
                <a:solidFill>
                  <a:schemeClr val="dk2"/>
                </a:solidFill>
                <a:latin typeface="IBM Plex Mono"/>
                <a:ea typeface="IBM Plex Mono"/>
              </a:rPr>
            </a:br>
            <a:r>
              <a:rPr lang="en-US" sz="2400" spc="-1" dirty="0">
                <a:solidFill>
                  <a:schemeClr val="dk2"/>
                </a:solidFill>
                <a:latin typeface="IBM Plex Mono"/>
                <a:cs typeface="Arial"/>
              </a:rPr>
              <a:t>Docker logs</a:t>
            </a:r>
            <a:endParaRPr lang="en-US" sz="2000" strike="noStrike" spc="-1">
              <a:solidFill>
                <a:schemeClr val="dk2"/>
              </a:solidFill>
              <a:latin typeface="Arial"/>
              <a:cs typeface="Arial"/>
            </a:endParaRPr>
          </a:p>
        </p:txBody>
      </p:sp>
      <p:pic>
        <p:nvPicPr>
          <p:cNvPr id="3" name="Slika 2" descr="Slika na kojoj se nalazi tekst, snimak ekrana, broj, linija&#10;&#10;Opis je automatski generisan">
            <a:extLst>
              <a:ext uri="{FF2B5EF4-FFF2-40B4-BE49-F238E27FC236}">
                <a16:creationId xmlns:a16="http://schemas.microsoft.com/office/drawing/2014/main" id="{73914542-0ABD-8B25-ADB1-A849BC35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23" y="1047131"/>
            <a:ext cx="6503721" cy="37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4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45940" y="8183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spc="-1" dirty="0">
                <a:solidFill>
                  <a:schemeClr val="dk2"/>
                </a:solidFill>
                <a:latin typeface="IBM Plex Mono"/>
                <a:ea typeface="IBM Plex Mono"/>
              </a:rPr>
              <a:t>Apache Spark Streaming</a:t>
            </a:r>
            <a:r>
              <a:rPr lang="en-US" sz="3000" b="1" spc="-1" dirty="0">
                <a:solidFill>
                  <a:schemeClr val="dk2"/>
                </a:solidFill>
                <a:latin typeface="IBM Plex Mono"/>
                <a:ea typeface="IBM Plex Mono"/>
              </a:rPr>
              <a:t> </a:t>
            </a:r>
            <a:br>
              <a:rPr lang="en-US" sz="3000" b="1" spc="-1" dirty="0">
                <a:solidFill>
                  <a:schemeClr val="dk2"/>
                </a:solidFill>
                <a:latin typeface="IBM Plex Mono"/>
                <a:ea typeface="IBM Plex Mono"/>
              </a:rPr>
            </a:br>
            <a:r>
              <a:rPr lang="en-US" sz="2400" spc="-1" dirty="0">
                <a:solidFill>
                  <a:schemeClr val="dk2"/>
                </a:solidFill>
                <a:latin typeface="IBM Plex Mono"/>
                <a:cs typeface="Arial"/>
              </a:rPr>
              <a:t>Spark Master</a:t>
            </a:r>
            <a:endParaRPr lang="en-US" sz="2400" strike="noStrike" spc="-1" dirty="0">
              <a:solidFill>
                <a:schemeClr val="dk2"/>
              </a:solidFill>
              <a:latin typeface="IBM Plex Mono"/>
              <a:cs typeface="Arial"/>
            </a:endParaRPr>
          </a:p>
        </p:txBody>
      </p:sp>
      <p:pic>
        <p:nvPicPr>
          <p:cNvPr id="2" name="Slika 1">
            <a:extLst>
              <a:ext uri="{FF2B5EF4-FFF2-40B4-BE49-F238E27FC236}">
                <a16:creationId xmlns:a16="http://schemas.microsoft.com/office/drawing/2014/main" id="{1E962F9A-5596-E019-FDB1-E8E9123DA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593"/>
            <a:ext cx="9144000" cy="26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20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45940" y="8183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spc="-1" dirty="0">
                <a:solidFill>
                  <a:schemeClr val="dk2"/>
                </a:solidFill>
                <a:latin typeface="IBM Plex Mono"/>
                <a:ea typeface="IBM Plex Mono"/>
              </a:rPr>
              <a:t>Apache Spark Streaming</a:t>
            </a:r>
            <a:r>
              <a:rPr lang="en-US" sz="3000" b="1" spc="-1" dirty="0">
                <a:solidFill>
                  <a:schemeClr val="dk2"/>
                </a:solidFill>
                <a:latin typeface="IBM Plex Mono"/>
                <a:ea typeface="IBM Plex Mono"/>
              </a:rPr>
              <a:t> </a:t>
            </a:r>
            <a:br>
              <a:rPr lang="en-US" sz="3000" b="1" spc="-1" dirty="0">
                <a:solidFill>
                  <a:schemeClr val="dk2"/>
                </a:solidFill>
                <a:latin typeface="IBM Plex Mono"/>
                <a:ea typeface="IBM Plex Mono"/>
              </a:rPr>
            </a:br>
            <a:r>
              <a:rPr lang="en-US" sz="2400" spc="-1" dirty="0">
                <a:solidFill>
                  <a:schemeClr val="dk2"/>
                </a:solidFill>
                <a:latin typeface="IBM Plex Mono"/>
                <a:cs typeface="Arial"/>
              </a:rPr>
              <a:t>Spark Jobs</a:t>
            </a:r>
            <a:endParaRPr lang="en-US" sz="2400" strike="noStrike" spc="-1" dirty="0">
              <a:solidFill>
                <a:schemeClr val="dk2"/>
              </a:solidFill>
              <a:latin typeface="IBM Plex Mono"/>
              <a:cs typeface="Arial"/>
            </a:endParaRPr>
          </a:p>
        </p:txBody>
      </p:sp>
      <p:pic>
        <p:nvPicPr>
          <p:cNvPr id="2" name="Slika 1" descr="Slika na kojoj se nalazi tekst, snimak ekrana, softver, broj&#10;&#10;Opis je automatski generisan">
            <a:extLst>
              <a:ext uri="{FF2B5EF4-FFF2-40B4-BE49-F238E27FC236}">
                <a16:creationId xmlns:a16="http://schemas.microsoft.com/office/drawing/2014/main" id="{D12F65DF-2652-69CA-A23A-3226702E2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123324"/>
            <a:ext cx="8763000" cy="362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16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45940" y="8183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spc="-1" dirty="0">
                <a:solidFill>
                  <a:schemeClr val="dk2"/>
                </a:solidFill>
                <a:latin typeface="IBM Plex Mono"/>
                <a:ea typeface="IBM Plex Mono"/>
              </a:rPr>
              <a:t>Apache Spark Streaming</a:t>
            </a:r>
            <a:r>
              <a:rPr lang="en-US" sz="3000" b="1" spc="-1" dirty="0">
                <a:solidFill>
                  <a:schemeClr val="dk2"/>
                </a:solidFill>
                <a:latin typeface="IBM Plex Mono"/>
                <a:ea typeface="IBM Plex Mono"/>
              </a:rPr>
              <a:t> </a:t>
            </a:r>
            <a:br>
              <a:rPr lang="en-US" sz="3000" b="1" spc="-1" dirty="0">
                <a:solidFill>
                  <a:schemeClr val="dk2"/>
                </a:solidFill>
                <a:latin typeface="IBM Plex Mono"/>
                <a:ea typeface="IBM Plex Mono"/>
              </a:rPr>
            </a:br>
            <a:r>
              <a:rPr lang="en-US" sz="2400" spc="-1" dirty="0">
                <a:solidFill>
                  <a:schemeClr val="dk2"/>
                </a:solidFill>
                <a:latin typeface="IBM Plex Mono"/>
                <a:cs typeface="Arial"/>
              </a:rPr>
              <a:t>Streaming Query Statistics</a:t>
            </a:r>
            <a:endParaRPr lang="en-US" sz="2400" strike="noStrike" spc="-1" dirty="0">
              <a:solidFill>
                <a:schemeClr val="dk2"/>
              </a:solidFill>
              <a:latin typeface="IBM Plex Mono"/>
              <a:cs typeface="Arial"/>
            </a:endParaRPr>
          </a:p>
        </p:txBody>
      </p:sp>
      <p:pic>
        <p:nvPicPr>
          <p:cNvPr id="3" name="Slika 2" descr="Slika na kojoj se nalazi tekst, snimak ekrana, dijagram, Paralela&#10;&#10;Opis je automatski generisan">
            <a:extLst>
              <a:ext uri="{FF2B5EF4-FFF2-40B4-BE49-F238E27FC236}">
                <a16:creationId xmlns:a16="http://schemas.microsoft.com/office/drawing/2014/main" id="{A9909F71-883C-82D3-78FA-C0B6539D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391" y="1013732"/>
            <a:ext cx="3383326" cy="406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4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75628" y="11894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spc="-1" dirty="0">
                <a:solidFill>
                  <a:schemeClr val="dk2"/>
                </a:solidFill>
                <a:latin typeface="IBM Plex Mono"/>
              </a:rPr>
              <a:t>Apache Flink Streaming</a:t>
            </a:r>
            <a:endParaRPr lang="en-US" sz="2800" b="1" strike="noStrike" spc="-1" dirty="0">
              <a:solidFill>
                <a:schemeClr val="dk2"/>
              </a:solidFill>
              <a:latin typeface="IBM Plex Mono"/>
            </a:endParaRPr>
          </a:p>
        </p:txBody>
      </p:sp>
      <p:sp>
        <p:nvSpPr>
          <p:cNvPr id="2" name="Okvir za tekst 1">
            <a:extLst>
              <a:ext uri="{FF2B5EF4-FFF2-40B4-BE49-F238E27FC236}">
                <a16:creationId xmlns:a16="http://schemas.microsoft.com/office/drawing/2014/main" id="{52F430BF-DCB7-933D-74C9-1C083C4F461E}"/>
              </a:ext>
            </a:extLst>
          </p:cNvPr>
          <p:cNvSpPr txBox="1"/>
          <p:nvPr/>
        </p:nvSpPr>
        <p:spPr>
          <a:xfrm>
            <a:off x="213632" y="839561"/>
            <a:ext cx="8927646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/>
              <a:t>Organizacija</a:t>
            </a:r>
            <a:r>
              <a:rPr lang="en-US" sz="1600" dirty="0"/>
              <a:t> Apache Flink </a:t>
            </a:r>
            <a:r>
              <a:rPr lang="en-US" sz="1600" err="1"/>
              <a:t>aplikacije</a:t>
            </a:r>
            <a:r>
              <a:rPr lang="en-US" sz="1600" dirty="0"/>
              <a:t>: </a:t>
            </a:r>
            <a:endParaRPr lang="sr-Latn-RS" sz="1600" dirty="0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sz="1600" dirty="0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POJO folder (Plain Old Java Objects)</a:t>
            </a:r>
            <a:r>
              <a:rPr lang="en-US" sz="1600" dirty="0"/>
              <a:t>: </a:t>
            </a:r>
            <a:r>
              <a:rPr lang="en-US" sz="1600" err="1"/>
              <a:t>Sadrži</a:t>
            </a:r>
            <a:r>
              <a:rPr lang="en-US" sz="1600" dirty="0"/>
              <a:t> </a:t>
            </a:r>
            <a:r>
              <a:rPr lang="en-US" sz="1600" err="1"/>
              <a:t>klase</a:t>
            </a:r>
            <a:r>
              <a:rPr lang="en-US" sz="1600" dirty="0"/>
              <a:t> </a:t>
            </a:r>
            <a:r>
              <a:rPr lang="en-US" sz="1600" err="1"/>
              <a:t>koje</a:t>
            </a:r>
            <a:r>
              <a:rPr lang="en-US" sz="1600" dirty="0"/>
              <a:t> </a:t>
            </a:r>
            <a:r>
              <a:rPr lang="en-US" sz="1600" err="1"/>
              <a:t>predstavljaju</a:t>
            </a:r>
            <a:r>
              <a:rPr lang="en-US" sz="1600" dirty="0"/>
              <a:t> </a:t>
            </a:r>
            <a:r>
              <a:rPr lang="en-US" sz="1600" err="1"/>
              <a:t>podatke</a:t>
            </a:r>
            <a:r>
              <a:rPr lang="en-US" sz="1600" dirty="0"/>
              <a:t> </a:t>
            </a:r>
            <a:r>
              <a:rPr lang="en-US" sz="1600" err="1"/>
              <a:t>sa</a:t>
            </a:r>
            <a:r>
              <a:rPr lang="en-US" sz="1600" dirty="0"/>
              <a:t> </a:t>
            </a:r>
            <a:r>
              <a:rPr lang="en-US" sz="1600" err="1"/>
              <a:t>kojima</a:t>
            </a:r>
            <a:r>
              <a:rPr lang="en-US" sz="1600" dirty="0"/>
              <a:t> </a:t>
            </a:r>
            <a:r>
              <a:rPr lang="en-US" sz="1600" err="1"/>
              <a:t>aplikacija</a:t>
            </a:r>
            <a:r>
              <a:rPr lang="en-US" sz="1600" dirty="0"/>
              <a:t> </a:t>
            </a:r>
            <a:r>
              <a:rPr lang="en-US" sz="1600" err="1"/>
              <a:t>radi</a:t>
            </a:r>
            <a:r>
              <a:rPr lang="en-US" sz="1600" dirty="0"/>
              <a:t> - </a:t>
            </a:r>
            <a:r>
              <a:rPr lang="en-US" sz="1600" err="1"/>
              <a:t>klase</a:t>
            </a:r>
            <a:r>
              <a:rPr lang="en-US" sz="1600" dirty="0"/>
              <a:t> </a:t>
            </a:r>
            <a:r>
              <a:rPr lang="en-US" sz="1600" err="1"/>
              <a:t>koje</a:t>
            </a:r>
            <a:r>
              <a:rPr lang="en-US" sz="1600" dirty="0"/>
              <a:t> </a:t>
            </a:r>
            <a:r>
              <a:rPr lang="en-US" sz="1600" err="1"/>
              <a:t>predstavljaju</a:t>
            </a:r>
            <a:r>
              <a:rPr lang="en-US" sz="1600" dirty="0"/>
              <a:t> „</a:t>
            </a:r>
            <a:r>
              <a:rPr lang="en-US" sz="1600" err="1"/>
              <a:t>šemu</a:t>
            </a:r>
            <a:r>
              <a:rPr lang="en-US" sz="1600" dirty="0"/>
              <a:t>“ za </a:t>
            </a:r>
            <a:r>
              <a:rPr lang="en-US" sz="1600" err="1"/>
              <a:t>čitanje</a:t>
            </a:r>
            <a:r>
              <a:rPr lang="en-US" sz="1600" dirty="0"/>
              <a:t> </a:t>
            </a:r>
            <a:r>
              <a:rPr lang="en-US" sz="1600" err="1"/>
              <a:t>sa</a:t>
            </a:r>
            <a:r>
              <a:rPr lang="en-US" sz="1600" dirty="0"/>
              <a:t> Kafka topic-a (</a:t>
            </a:r>
            <a:r>
              <a:rPr lang="en-US" sz="1600" err="1"/>
              <a:t>EmissionInfo</a:t>
            </a:r>
            <a:r>
              <a:rPr lang="en-US" sz="1600" dirty="0"/>
              <a:t> </a:t>
            </a:r>
            <a:r>
              <a:rPr lang="en-US" sz="1600" err="1"/>
              <a:t>i</a:t>
            </a:r>
            <a:r>
              <a:rPr lang="en-US" sz="1600" dirty="0"/>
              <a:t> </a:t>
            </a:r>
            <a:r>
              <a:rPr lang="en-US" sz="1600" err="1"/>
              <a:t>VehicleInfo</a:t>
            </a:r>
            <a:r>
              <a:rPr lang="en-US" sz="1600" dirty="0"/>
              <a:t>), </a:t>
            </a:r>
            <a:r>
              <a:rPr lang="en-US" sz="1600" err="1"/>
              <a:t>kao</a:t>
            </a:r>
            <a:r>
              <a:rPr lang="en-US" sz="1600" dirty="0"/>
              <a:t> </a:t>
            </a:r>
            <a:r>
              <a:rPr lang="en-US" sz="1600" err="1"/>
              <a:t>i</a:t>
            </a:r>
            <a:r>
              <a:rPr lang="en-US" sz="1600" dirty="0"/>
              <a:t> „</a:t>
            </a:r>
            <a:r>
              <a:rPr lang="en-US" sz="1600" err="1"/>
              <a:t>šeme</a:t>
            </a:r>
            <a:r>
              <a:rPr lang="en-US" sz="1600" dirty="0"/>
              <a:t>“ za </a:t>
            </a:r>
            <a:r>
              <a:rPr lang="en-US" sz="1600" err="1"/>
              <a:t>upis</a:t>
            </a:r>
            <a:r>
              <a:rPr lang="en-US" sz="1600" dirty="0"/>
              <a:t> u </a:t>
            </a:r>
            <a:r>
              <a:rPr lang="en-US" sz="1600" err="1"/>
              <a:t>Cassandru</a:t>
            </a:r>
            <a:r>
              <a:rPr lang="en-US" sz="1600" dirty="0"/>
              <a:t> (</a:t>
            </a:r>
            <a:r>
              <a:rPr lang="en-US" sz="1600" err="1"/>
              <a:t>TrafficData</a:t>
            </a:r>
            <a:r>
              <a:rPr lang="en-US" sz="1600" dirty="0"/>
              <a:t> </a:t>
            </a:r>
            <a:r>
              <a:rPr lang="en-US" sz="1600" err="1"/>
              <a:t>i</a:t>
            </a:r>
            <a:r>
              <a:rPr lang="en-US" sz="1600" dirty="0"/>
              <a:t> </a:t>
            </a:r>
            <a:r>
              <a:rPr lang="en-US" sz="1600" err="1"/>
              <a:t>PollutionData</a:t>
            </a:r>
            <a:r>
              <a:rPr lang="en-US" sz="1600" dirty="0"/>
              <a:t>).</a:t>
            </a:r>
            <a:endParaRPr lang="en-US" sz="1600" dirty="0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sz="1600" dirty="0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 err="1">
                <a:solidFill>
                  <a:schemeClr val="tx2"/>
                </a:solidFill>
              </a:rPr>
              <a:t>Deserializers</a:t>
            </a:r>
            <a:r>
              <a:rPr lang="en-US" sz="1600" b="1">
                <a:solidFill>
                  <a:schemeClr val="tx2"/>
                </a:solidFill>
              </a:rPr>
              <a:t>:</a:t>
            </a:r>
            <a:r>
              <a:rPr lang="en-US" sz="1600" dirty="0"/>
              <a:t> </a:t>
            </a:r>
            <a:r>
              <a:rPr lang="en-US" sz="1600" err="1"/>
              <a:t>Ovde</a:t>
            </a:r>
            <a:r>
              <a:rPr lang="en-US" sz="1600" dirty="0"/>
              <a:t> se </a:t>
            </a:r>
            <a:r>
              <a:rPr lang="en-US" sz="1600" err="1"/>
              <a:t>nalaze</a:t>
            </a:r>
            <a:r>
              <a:rPr lang="en-US" sz="1600" dirty="0"/>
              <a:t> </a:t>
            </a:r>
            <a:r>
              <a:rPr lang="en-US" sz="1600" err="1"/>
              <a:t>implementacije</a:t>
            </a:r>
            <a:r>
              <a:rPr lang="en-US" sz="1600" dirty="0"/>
              <a:t> </a:t>
            </a:r>
            <a:r>
              <a:rPr lang="en-US" sz="1600" err="1"/>
              <a:t>deserializatora</a:t>
            </a:r>
            <a:r>
              <a:rPr lang="en-US" sz="1600" dirty="0"/>
              <a:t> </a:t>
            </a:r>
            <a:r>
              <a:rPr lang="en-US" sz="1600" err="1"/>
              <a:t>koje</a:t>
            </a:r>
            <a:r>
              <a:rPr lang="en-US" sz="1600" dirty="0"/>
              <a:t> se </a:t>
            </a:r>
            <a:r>
              <a:rPr lang="en-US" sz="1600" err="1"/>
              <a:t>koriste</a:t>
            </a:r>
            <a:r>
              <a:rPr lang="en-US" sz="1600" dirty="0"/>
              <a:t> za </a:t>
            </a:r>
            <a:r>
              <a:rPr lang="en-US" sz="1600" err="1"/>
              <a:t>čitanje</a:t>
            </a:r>
            <a:r>
              <a:rPr lang="en-US" sz="1600" dirty="0"/>
              <a:t> </a:t>
            </a:r>
            <a:r>
              <a:rPr lang="en-US" sz="1600" err="1"/>
              <a:t>podataka</a:t>
            </a:r>
            <a:r>
              <a:rPr lang="en-US" sz="1600" dirty="0"/>
              <a:t> </a:t>
            </a:r>
            <a:r>
              <a:rPr lang="en-US" sz="1600" err="1"/>
              <a:t>iz</a:t>
            </a:r>
            <a:r>
              <a:rPr lang="en-US" sz="1600" dirty="0"/>
              <a:t> JSON </a:t>
            </a:r>
            <a:r>
              <a:rPr lang="en-US" sz="1600" err="1"/>
              <a:t>formata</a:t>
            </a:r>
            <a:r>
              <a:rPr lang="en-US" sz="1600" dirty="0"/>
              <a:t> (</a:t>
            </a:r>
            <a:r>
              <a:rPr lang="en-US" sz="1600" err="1"/>
              <a:t>kako</a:t>
            </a:r>
            <a:r>
              <a:rPr lang="en-US" sz="1600" dirty="0"/>
              <a:t> </a:t>
            </a:r>
            <a:r>
              <a:rPr lang="en-US" sz="1600" err="1"/>
              <a:t>ih</a:t>
            </a:r>
            <a:r>
              <a:rPr lang="en-US" sz="1600" dirty="0"/>
              <a:t> Kafka producer </a:t>
            </a:r>
            <a:r>
              <a:rPr lang="en-US" sz="1600" err="1"/>
              <a:t>šalje</a:t>
            </a:r>
            <a:r>
              <a:rPr lang="en-US" sz="1600" dirty="0"/>
              <a:t>) </a:t>
            </a:r>
            <a:r>
              <a:rPr lang="en-US" sz="1600" err="1"/>
              <a:t>i</a:t>
            </a:r>
            <a:r>
              <a:rPr lang="en-US" sz="1600" dirty="0"/>
              <a:t> </a:t>
            </a:r>
            <a:r>
              <a:rPr lang="en-US" sz="1600" err="1"/>
              <a:t>pretvaranje</a:t>
            </a:r>
            <a:r>
              <a:rPr lang="en-US" sz="1600" dirty="0"/>
              <a:t> </a:t>
            </a:r>
            <a:r>
              <a:rPr lang="en-US" sz="1600" err="1"/>
              <a:t>tih</a:t>
            </a:r>
            <a:r>
              <a:rPr lang="en-US" sz="1600" dirty="0"/>
              <a:t> </a:t>
            </a:r>
            <a:r>
              <a:rPr lang="en-US" sz="1600" err="1"/>
              <a:t>podataka</a:t>
            </a:r>
            <a:r>
              <a:rPr lang="en-US" sz="1600" dirty="0"/>
              <a:t> u </a:t>
            </a:r>
            <a:r>
              <a:rPr lang="en-US" sz="1600" err="1"/>
              <a:t>prethodno</a:t>
            </a:r>
            <a:r>
              <a:rPr lang="en-US" sz="1600" dirty="0"/>
              <a:t> </a:t>
            </a:r>
            <a:r>
              <a:rPr lang="en-US" sz="1600" err="1"/>
              <a:t>pomenute</a:t>
            </a:r>
            <a:r>
              <a:rPr lang="en-US" sz="1600" dirty="0"/>
              <a:t> POJO Java </a:t>
            </a:r>
            <a:r>
              <a:rPr lang="en-US" sz="1600" err="1"/>
              <a:t>objekte</a:t>
            </a:r>
            <a:r>
              <a:rPr lang="en-US" sz="1600" dirty="0"/>
              <a:t>. </a:t>
            </a:r>
            <a:r>
              <a:rPr lang="en-US" sz="1600" err="1"/>
              <a:t>Takodje</a:t>
            </a:r>
            <a:r>
              <a:rPr lang="en-US" sz="1600" dirty="0"/>
              <a:t> se </a:t>
            </a:r>
            <a:r>
              <a:rPr lang="en-US" sz="1600" err="1"/>
              <a:t>nalaze</a:t>
            </a:r>
            <a:r>
              <a:rPr lang="en-US" sz="1600" dirty="0"/>
              <a:t> </a:t>
            </a:r>
            <a:r>
              <a:rPr lang="en-US" sz="1600" err="1"/>
              <a:t>i</a:t>
            </a:r>
            <a:r>
              <a:rPr lang="en-US" sz="1600" dirty="0"/>
              <a:t> </a:t>
            </a:r>
            <a:r>
              <a:rPr lang="en-US" sz="1600" err="1"/>
              <a:t>serializatori</a:t>
            </a:r>
            <a:r>
              <a:rPr lang="en-US" sz="1600" dirty="0"/>
              <a:t> koji </a:t>
            </a:r>
            <a:r>
              <a:rPr lang="en-US" sz="1600" err="1"/>
              <a:t>služe</a:t>
            </a:r>
            <a:r>
              <a:rPr lang="en-US" sz="1600" dirty="0"/>
              <a:t> za </a:t>
            </a:r>
            <a:r>
              <a:rPr lang="en-US" sz="1600" err="1"/>
              <a:t>serijalizaciju</a:t>
            </a:r>
            <a:r>
              <a:rPr lang="en-US" sz="1600" dirty="0"/>
              <a:t> </a:t>
            </a:r>
            <a:r>
              <a:rPr lang="en-US" sz="1600" err="1"/>
              <a:t>podataka</a:t>
            </a:r>
            <a:r>
              <a:rPr lang="en-US" sz="1600" dirty="0"/>
              <a:t> pre </a:t>
            </a:r>
            <a:r>
              <a:rPr lang="en-US" sz="1600" err="1"/>
              <a:t>slanja</a:t>
            </a:r>
            <a:r>
              <a:rPr lang="en-US" sz="1600" dirty="0"/>
              <a:t> </a:t>
            </a:r>
            <a:r>
              <a:rPr lang="en-US" sz="1600" err="1"/>
              <a:t>na</a:t>
            </a:r>
            <a:r>
              <a:rPr lang="en-US" sz="1600" dirty="0"/>
              <a:t> </a:t>
            </a:r>
            <a:r>
              <a:rPr lang="en-US" sz="1600" err="1"/>
              <a:t>nove</a:t>
            </a:r>
            <a:r>
              <a:rPr lang="en-US" sz="1600" dirty="0"/>
              <a:t> topic-e. </a:t>
            </a:r>
            <a:endParaRPr lang="en-US" sz="1600" dirty="0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sz="1600" dirty="0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Analytics:</a:t>
            </a:r>
            <a:r>
              <a:rPr lang="en-US" sz="1600" dirty="0"/>
              <a:t> </a:t>
            </a:r>
            <a:r>
              <a:rPr lang="en-US" sz="1600" err="1"/>
              <a:t>Ovde</a:t>
            </a:r>
            <a:r>
              <a:rPr lang="en-US" sz="1600" dirty="0"/>
              <a:t> se </a:t>
            </a:r>
            <a:r>
              <a:rPr lang="en-US" sz="1600" err="1"/>
              <a:t>nalaze</a:t>
            </a:r>
            <a:r>
              <a:rPr lang="en-US" sz="1600" dirty="0"/>
              <a:t> </a:t>
            </a:r>
            <a:r>
              <a:rPr lang="en-US" sz="1600" err="1"/>
              <a:t>klase</a:t>
            </a:r>
            <a:r>
              <a:rPr lang="en-US" sz="1600" dirty="0"/>
              <a:t> </a:t>
            </a:r>
            <a:r>
              <a:rPr lang="en-US" sz="1600" err="1"/>
              <a:t>koje</a:t>
            </a:r>
            <a:r>
              <a:rPr lang="en-US" sz="1600" dirty="0"/>
              <a:t> </a:t>
            </a:r>
            <a:r>
              <a:rPr lang="en-US" sz="1600" err="1"/>
              <a:t>implementiraju</a:t>
            </a:r>
            <a:r>
              <a:rPr lang="en-US" sz="1600" dirty="0"/>
              <a:t> </a:t>
            </a:r>
            <a:r>
              <a:rPr lang="en-US" sz="1600" err="1"/>
              <a:t>logiku</a:t>
            </a:r>
            <a:r>
              <a:rPr lang="en-US" sz="1600" dirty="0"/>
              <a:t> </a:t>
            </a:r>
            <a:r>
              <a:rPr lang="en-US" sz="1600" err="1"/>
              <a:t>analitičkih</a:t>
            </a:r>
            <a:r>
              <a:rPr lang="en-US" sz="1600" dirty="0"/>
              <a:t> </a:t>
            </a:r>
            <a:r>
              <a:rPr lang="en-US" sz="1600" err="1"/>
              <a:t>procesa</a:t>
            </a:r>
            <a:r>
              <a:rPr lang="en-US" sz="1600" dirty="0"/>
              <a:t>. Na primer, </a:t>
            </a:r>
            <a:r>
              <a:rPr lang="en-US" sz="1600" err="1"/>
              <a:t>klasa</a:t>
            </a:r>
            <a:r>
              <a:rPr lang="en-US" sz="1600" dirty="0"/>
              <a:t> </a:t>
            </a:r>
            <a:r>
              <a:rPr lang="en-US" sz="1600" err="1"/>
              <a:t>CountVehiclesOnLane</a:t>
            </a:r>
            <a:r>
              <a:rPr lang="en-US" sz="1600" dirty="0"/>
              <a:t> </a:t>
            </a:r>
            <a:r>
              <a:rPr lang="en-US" sz="1600" err="1"/>
              <a:t>vrši</a:t>
            </a:r>
            <a:r>
              <a:rPr lang="en-US" sz="1600" dirty="0"/>
              <a:t> </a:t>
            </a:r>
            <a:r>
              <a:rPr lang="en-US" sz="1600" err="1"/>
              <a:t>neophodnu</a:t>
            </a:r>
            <a:r>
              <a:rPr lang="en-US" sz="1600" dirty="0"/>
              <a:t> </a:t>
            </a:r>
            <a:r>
              <a:rPr lang="en-US" sz="1600" err="1"/>
              <a:t>agregaciju</a:t>
            </a:r>
            <a:r>
              <a:rPr lang="en-US" sz="1600" dirty="0"/>
              <a:t> </a:t>
            </a:r>
            <a:r>
              <a:rPr lang="en-US" sz="1600" err="1"/>
              <a:t>i</a:t>
            </a:r>
            <a:r>
              <a:rPr lang="en-US" sz="1600" dirty="0"/>
              <a:t> </a:t>
            </a:r>
            <a:r>
              <a:rPr lang="en-US" sz="1600" err="1"/>
              <a:t>računanje</a:t>
            </a:r>
            <a:r>
              <a:rPr lang="en-US" sz="1600" dirty="0"/>
              <a:t> </a:t>
            </a:r>
            <a:r>
              <a:rPr lang="en-US" sz="1600" err="1"/>
              <a:t>broja</a:t>
            </a:r>
            <a:r>
              <a:rPr lang="en-US" sz="1600" dirty="0"/>
              <a:t> </a:t>
            </a:r>
            <a:r>
              <a:rPr lang="en-US" sz="1600" err="1"/>
              <a:t>vozila</a:t>
            </a:r>
            <a:r>
              <a:rPr lang="en-US" sz="1600" dirty="0"/>
              <a:t>, </a:t>
            </a:r>
            <a:r>
              <a:rPr lang="en-US" sz="1600" err="1"/>
              <a:t>dok</a:t>
            </a:r>
            <a:r>
              <a:rPr lang="en-US" sz="1600" dirty="0"/>
              <a:t> </a:t>
            </a:r>
            <a:r>
              <a:rPr lang="en-US" sz="1600" err="1"/>
              <a:t>klasa</a:t>
            </a:r>
            <a:r>
              <a:rPr lang="en-US" sz="1600" dirty="0"/>
              <a:t> </a:t>
            </a:r>
            <a:r>
              <a:rPr lang="en-US" sz="1600" err="1"/>
              <a:t>LaneAggregator</a:t>
            </a:r>
            <a:r>
              <a:rPr lang="en-US" sz="1600" dirty="0"/>
              <a:t> </a:t>
            </a:r>
            <a:r>
              <a:rPr lang="en-US" sz="1600" err="1"/>
              <a:t>računa</a:t>
            </a:r>
            <a:r>
              <a:rPr lang="en-US" sz="1600" dirty="0"/>
              <a:t> </a:t>
            </a:r>
            <a:r>
              <a:rPr lang="en-US" sz="1600" err="1"/>
              <a:t>ukupno</a:t>
            </a:r>
            <a:r>
              <a:rPr lang="en-US" sz="1600" dirty="0"/>
              <a:t> </a:t>
            </a:r>
            <a:r>
              <a:rPr lang="en-US" sz="1600" err="1"/>
              <a:t>zagadjenje</a:t>
            </a:r>
            <a:r>
              <a:rPr lang="en-US" sz="1600" dirty="0"/>
              <a:t> </a:t>
            </a:r>
            <a:r>
              <a:rPr lang="en-US" sz="1600" err="1"/>
              <a:t>svih</a:t>
            </a:r>
            <a:r>
              <a:rPr lang="en-US" sz="1600" dirty="0"/>
              <a:t> </a:t>
            </a:r>
            <a:r>
              <a:rPr lang="en-US" sz="1600" err="1"/>
              <a:t>vozila</a:t>
            </a:r>
            <a:r>
              <a:rPr lang="en-US" sz="1600" dirty="0"/>
              <a:t> u </a:t>
            </a:r>
            <a:r>
              <a:rPr lang="en-US" sz="1600" err="1"/>
              <a:t>nekoj</a:t>
            </a:r>
            <a:r>
              <a:rPr lang="en-US" sz="1600" dirty="0"/>
              <a:t> </a:t>
            </a:r>
            <a:r>
              <a:rPr lang="en-US" sz="1600" err="1"/>
              <a:t>ulici</a:t>
            </a:r>
            <a:r>
              <a:rPr lang="en-US" sz="1600" dirty="0"/>
              <a:t>.</a:t>
            </a:r>
            <a:endParaRPr lang="en-US" sz="1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83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75628" y="11894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spc="-1" dirty="0">
                <a:solidFill>
                  <a:schemeClr val="dk2"/>
                </a:solidFill>
                <a:latin typeface="IBM Plex Mono"/>
              </a:rPr>
              <a:t>Apache Flink Streaming</a:t>
            </a:r>
            <a:endParaRPr lang="en-US" sz="2800" b="1" strike="noStrike" spc="-1" dirty="0">
              <a:solidFill>
                <a:schemeClr val="dk2"/>
              </a:solidFill>
              <a:latin typeface="IBM Plex Mono"/>
            </a:endParaRPr>
          </a:p>
        </p:txBody>
      </p:sp>
      <p:sp>
        <p:nvSpPr>
          <p:cNvPr id="2" name="Okvir za tekst 1">
            <a:extLst>
              <a:ext uri="{FF2B5EF4-FFF2-40B4-BE49-F238E27FC236}">
                <a16:creationId xmlns:a16="http://schemas.microsoft.com/office/drawing/2014/main" id="{52F430BF-DCB7-933D-74C9-1C083C4F461E}"/>
              </a:ext>
            </a:extLst>
          </p:cNvPr>
          <p:cNvSpPr txBox="1"/>
          <p:nvPr/>
        </p:nvSpPr>
        <p:spPr>
          <a:xfrm>
            <a:off x="478971" y="696686"/>
            <a:ext cx="892764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cs typeface="Arial"/>
              </a:rPr>
              <a:t>Racunanje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najzagađenije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oblasti</a:t>
            </a:r>
            <a:r>
              <a:rPr lang="en-US" sz="1600" dirty="0">
                <a:cs typeface="Arial"/>
              </a:rPr>
              <a:t> u </a:t>
            </a:r>
            <a:r>
              <a:rPr lang="en-US" sz="1600" dirty="0" err="1">
                <a:cs typeface="Arial"/>
              </a:rPr>
              <a:t>gradu</a:t>
            </a:r>
            <a:r>
              <a:rPr lang="en-US" sz="1600" dirty="0">
                <a:cs typeface="Arial"/>
              </a:rPr>
              <a:t> u </a:t>
            </a:r>
            <a:r>
              <a:rPr lang="en-US" sz="1600" dirty="0" err="1">
                <a:cs typeface="Arial"/>
              </a:rPr>
              <a:t>odnosu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na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parametre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zagađenja</a:t>
            </a:r>
            <a:r>
              <a:rPr lang="en-US" sz="1600" dirty="0">
                <a:cs typeface="Arial"/>
              </a:rPr>
              <a:t> (CO2, CO, HC, </a:t>
            </a:r>
            <a:r>
              <a:rPr lang="en-US" sz="1600" dirty="0" err="1">
                <a:cs typeface="Arial"/>
              </a:rPr>
              <a:t>NOx,PMx,noise</a:t>
            </a:r>
            <a:r>
              <a:rPr lang="en-US" sz="1600" dirty="0">
                <a:cs typeface="Arial"/>
              </a:rPr>
              <a:t>) u </a:t>
            </a:r>
            <a:r>
              <a:rPr lang="en-US" sz="1600" dirty="0" err="1">
                <a:cs typeface="Arial"/>
              </a:rPr>
              <a:t>određenim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vremenskim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periodima</a:t>
            </a:r>
            <a:endParaRPr lang="sr-Latn-RS" dirty="0" err="1"/>
          </a:p>
        </p:txBody>
      </p:sp>
      <p:pic>
        <p:nvPicPr>
          <p:cNvPr id="3" name="Slika 2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16A1EA48-CF3A-BC72-15DC-702ED888A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24" y="1287916"/>
            <a:ext cx="6921954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88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75628" y="11894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spc="-1" dirty="0">
                <a:solidFill>
                  <a:schemeClr val="dk2"/>
                </a:solidFill>
                <a:latin typeface="IBM Plex Mono"/>
              </a:rPr>
              <a:t>Apache Flink Streaming</a:t>
            </a:r>
            <a:endParaRPr lang="en-US" sz="2800" b="1" strike="noStrike" spc="-1" dirty="0">
              <a:solidFill>
                <a:schemeClr val="dk2"/>
              </a:solidFill>
              <a:latin typeface="IBM Plex Mono"/>
            </a:endParaRPr>
          </a:p>
        </p:txBody>
      </p:sp>
      <p:sp>
        <p:nvSpPr>
          <p:cNvPr id="2" name="Okvir za tekst 1">
            <a:extLst>
              <a:ext uri="{FF2B5EF4-FFF2-40B4-BE49-F238E27FC236}">
                <a16:creationId xmlns:a16="http://schemas.microsoft.com/office/drawing/2014/main" id="{52F430BF-DCB7-933D-74C9-1C083C4F461E}"/>
              </a:ext>
            </a:extLst>
          </p:cNvPr>
          <p:cNvSpPr txBox="1"/>
          <p:nvPr/>
        </p:nvSpPr>
        <p:spPr>
          <a:xfrm>
            <a:off x="478971" y="696686"/>
            <a:ext cx="892764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Ulice </a:t>
            </a:r>
            <a:r>
              <a:rPr lang="en-US" sz="1600" dirty="0" err="1">
                <a:cs typeface="Arial"/>
              </a:rPr>
              <a:t>sa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najvećim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saobraćajem</a:t>
            </a:r>
            <a:r>
              <a:rPr lang="en-US" sz="1600" dirty="0">
                <a:cs typeface="Arial"/>
              </a:rPr>
              <a:t>, </a:t>
            </a:r>
            <a:r>
              <a:rPr lang="en-US" sz="1600" dirty="0" err="1">
                <a:cs typeface="Arial"/>
              </a:rPr>
              <a:t>kojima</a:t>
            </a:r>
            <a:r>
              <a:rPr lang="en-US" sz="1600" dirty="0">
                <a:cs typeface="Arial"/>
              </a:rPr>
              <a:t> je </a:t>
            </a:r>
            <a:r>
              <a:rPr lang="en-US" sz="1600" dirty="0" err="1">
                <a:cs typeface="Arial"/>
              </a:rPr>
              <a:t>prošlo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najviše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vozila</a:t>
            </a:r>
            <a:r>
              <a:rPr lang="en-US" sz="1600" dirty="0">
                <a:cs typeface="Arial"/>
              </a:rPr>
              <a:t> u </a:t>
            </a:r>
            <a:r>
              <a:rPr lang="en-US" sz="1600" dirty="0" err="1">
                <a:cs typeface="Arial"/>
              </a:rPr>
              <a:t>definisanim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vremenskim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intervalima</a:t>
            </a:r>
            <a:r>
              <a:rPr lang="en-US" sz="1600" dirty="0">
                <a:cs typeface="Arial"/>
              </a:rPr>
              <a:t> </a:t>
            </a:r>
            <a:endParaRPr lang="sr-Latn-RS" dirty="0"/>
          </a:p>
        </p:txBody>
      </p:sp>
      <p:pic>
        <p:nvPicPr>
          <p:cNvPr id="4" name="Slika 3" descr="Slika na kojoj se nalazi tekst, snimak ekrana, Font, linija&#10;&#10;Opis je automatski generisan">
            <a:extLst>
              <a:ext uri="{FF2B5EF4-FFF2-40B4-BE49-F238E27FC236}">
                <a16:creationId xmlns:a16="http://schemas.microsoft.com/office/drawing/2014/main" id="{5B6A0598-FE7D-7171-8925-F4C133F6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94" y="1467901"/>
            <a:ext cx="74104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21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75628" y="11894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spc="-1" dirty="0">
                <a:solidFill>
                  <a:schemeClr val="dk2"/>
                </a:solidFill>
                <a:latin typeface="IBM Plex Mono"/>
              </a:rPr>
              <a:t>Apache Flink Streaming</a:t>
            </a:r>
            <a:endParaRPr lang="en-US" sz="2800" b="1" strike="noStrike" spc="-1" dirty="0">
              <a:solidFill>
                <a:schemeClr val="dk2"/>
              </a:solidFill>
              <a:latin typeface="IBM Plex Mono"/>
            </a:endParaRPr>
          </a:p>
        </p:txBody>
      </p:sp>
      <p:sp>
        <p:nvSpPr>
          <p:cNvPr id="2" name="Okvir za tekst 1">
            <a:extLst>
              <a:ext uri="{FF2B5EF4-FFF2-40B4-BE49-F238E27FC236}">
                <a16:creationId xmlns:a16="http://schemas.microsoft.com/office/drawing/2014/main" id="{52F430BF-DCB7-933D-74C9-1C083C4F461E}"/>
              </a:ext>
            </a:extLst>
          </p:cNvPr>
          <p:cNvSpPr txBox="1"/>
          <p:nvPr/>
        </p:nvSpPr>
        <p:spPr>
          <a:xfrm>
            <a:off x="213632" y="696686"/>
            <a:ext cx="892764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cs typeface="Arial"/>
              </a:rPr>
              <a:t>App.java </a:t>
            </a:r>
            <a:r>
              <a:rPr lang="en-US" sz="1600" dirty="0">
                <a:cs typeface="Arial"/>
              </a:rPr>
              <a:t>- </a:t>
            </a:r>
            <a:r>
              <a:rPr lang="en-US" sz="1600" err="1">
                <a:cs typeface="Arial"/>
              </a:rPr>
              <a:t>ulazna</a:t>
            </a:r>
            <a:r>
              <a:rPr lang="en-US" sz="1600" dirty="0">
                <a:cs typeface="Arial"/>
              </a:rPr>
              <a:t> </a:t>
            </a:r>
            <a:r>
              <a:rPr lang="en-US" sz="1600" err="1">
                <a:cs typeface="Arial"/>
              </a:rPr>
              <a:t>klasa</a:t>
            </a:r>
            <a:r>
              <a:rPr lang="en-US" sz="1600" dirty="0">
                <a:cs typeface="Arial"/>
              </a:rPr>
              <a:t> Flink </a:t>
            </a:r>
            <a:r>
              <a:rPr lang="en-US" sz="1600" err="1">
                <a:cs typeface="Arial"/>
              </a:rPr>
              <a:t>aplikacije</a:t>
            </a:r>
            <a:r>
              <a:rPr lang="en-US" sz="1600" dirty="0">
                <a:cs typeface="Arial"/>
              </a:rPr>
              <a:t> u </a:t>
            </a:r>
            <a:r>
              <a:rPr lang="en-US" sz="1600" err="1">
                <a:cs typeface="Arial"/>
              </a:rPr>
              <a:t>kojoj</a:t>
            </a:r>
            <a:r>
              <a:rPr lang="en-US" sz="1600" dirty="0">
                <a:cs typeface="Arial"/>
              </a:rPr>
              <a:t> se </a:t>
            </a:r>
            <a:r>
              <a:rPr lang="en-US" sz="1600" err="1">
                <a:cs typeface="Arial"/>
              </a:rPr>
              <a:t>vrsi</a:t>
            </a:r>
            <a:r>
              <a:rPr lang="en-US" sz="1600" dirty="0">
                <a:cs typeface="Arial"/>
              </a:rPr>
              <a:t> </a:t>
            </a:r>
            <a:r>
              <a:rPr lang="en-US" sz="1600" err="1">
                <a:cs typeface="Arial"/>
              </a:rPr>
              <a:t>citanje</a:t>
            </a:r>
            <a:r>
              <a:rPr lang="en-US" sz="1600" dirty="0">
                <a:cs typeface="Arial"/>
              </a:rPr>
              <a:t> </a:t>
            </a:r>
            <a:r>
              <a:rPr lang="en-US" sz="1600" err="1">
                <a:cs typeface="Arial"/>
              </a:rPr>
              <a:t>sa</a:t>
            </a:r>
            <a:r>
              <a:rPr lang="en-US" sz="1600" dirty="0">
                <a:cs typeface="Arial"/>
              </a:rPr>
              <a:t> Kafka </a:t>
            </a:r>
            <a:r>
              <a:rPr lang="en-US" sz="1600" err="1">
                <a:cs typeface="Arial"/>
              </a:rPr>
              <a:t>topica</a:t>
            </a:r>
            <a:r>
              <a:rPr lang="en-US" sz="1600" dirty="0">
                <a:cs typeface="Arial"/>
              </a:rPr>
              <a:t> </a:t>
            </a:r>
            <a:r>
              <a:rPr lang="en-US" sz="1600" err="1">
                <a:cs typeface="Arial"/>
              </a:rPr>
              <a:t>kao</a:t>
            </a:r>
            <a:r>
              <a:rPr lang="en-US" sz="1600" dirty="0">
                <a:cs typeface="Arial"/>
              </a:rPr>
              <a:t> I </a:t>
            </a:r>
            <a:r>
              <a:rPr lang="en-US" sz="1600" err="1">
                <a:cs typeface="Arial"/>
              </a:rPr>
              <a:t>slanje</a:t>
            </a:r>
            <a:r>
              <a:rPr lang="en-US" sz="1600" dirty="0">
                <a:cs typeface="Arial"/>
              </a:rPr>
              <a:t> </a:t>
            </a:r>
            <a:r>
              <a:rPr lang="en-US" sz="1600" err="1">
                <a:cs typeface="Arial"/>
              </a:rPr>
              <a:t>na</a:t>
            </a:r>
            <a:r>
              <a:rPr lang="en-US" sz="1600" dirty="0">
                <a:cs typeface="Arial"/>
              </a:rPr>
              <a:t> </a:t>
            </a:r>
            <a:r>
              <a:rPr lang="en-US" sz="1600" err="1">
                <a:cs typeface="Arial"/>
              </a:rPr>
              <a:t>nove</a:t>
            </a:r>
            <a:r>
              <a:rPr lang="en-US" sz="1600" dirty="0">
                <a:cs typeface="Arial"/>
              </a:rPr>
              <a:t> </a:t>
            </a:r>
            <a:r>
              <a:rPr lang="en-US" sz="1600" err="1">
                <a:cs typeface="Arial"/>
              </a:rPr>
              <a:t>topice</a:t>
            </a:r>
            <a:endParaRPr lang="en-US" sz="1600">
              <a:cs typeface="Arial"/>
            </a:endParaRPr>
          </a:p>
        </p:txBody>
      </p:sp>
      <p:pic>
        <p:nvPicPr>
          <p:cNvPr id="3" name="Slika 2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569AD82B-17AE-2D0D-28F5-4483E541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426709"/>
            <a:ext cx="5600700" cy="1990725"/>
          </a:xfrm>
          <a:prstGeom prst="rect">
            <a:avLst/>
          </a:prstGeom>
        </p:spPr>
      </p:pic>
      <p:pic>
        <p:nvPicPr>
          <p:cNvPr id="5" name="Slika 4" descr="Slika na kojoj se nalazi snimak ekrana, tekst, Font, linija&#10;&#10;Opis je automatski generisan">
            <a:extLst>
              <a:ext uri="{FF2B5EF4-FFF2-40B4-BE49-F238E27FC236}">
                <a16:creationId xmlns:a16="http://schemas.microsoft.com/office/drawing/2014/main" id="{9395F8E3-1EA9-3D9B-BC19-DC707705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5" y="3534456"/>
            <a:ext cx="69818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6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48920" y="20952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 err="1">
                <a:solidFill>
                  <a:schemeClr val="dk2"/>
                </a:solidFill>
                <a:latin typeface="IBM Plex Mono"/>
              </a:rPr>
              <a:t>Koriscene</a:t>
            </a:r>
            <a:r>
              <a:rPr lang="en" sz="3000" b="1" spc="-1" dirty="0">
                <a:solidFill>
                  <a:schemeClr val="dk2"/>
                </a:solidFill>
                <a:latin typeface="IBM Plex Mono"/>
              </a:rPr>
              <a:t> </a:t>
            </a:r>
            <a:r>
              <a:rPr lang="en" sz="3000" b="1" spc="-1" dirty="0" err="1">
                <a:solidFill>
                  <a:schemeClr val="dk2"/>
                </a:solidFill>
                <a:latin typeface="IBM Plex Mono"/>
              </a:rPr>
              <a:t>tehnologije</a:t>
            </a:r>
            <a:endParaRPr lang="en" sz="3000" b="1" strike="noStrike" spc="-1" dirty="0" err="1">
              <a:solidFill>
                <a:schemeClr val="dk2"/>
              </a:solidFill>
              <a:latin typeface="IBM Plex Mono"/>
            </a:endParaRPr>
          </a:p>
        </p:txBody>
      </p:sp>
      <p:grpSp>
        <p:nvGrpSpPr>
          <p:cNvPr id="396" name="Google Shape;1534;p39"/>
          <p:cNvGrpSpPr/>
          <p:nvPr/>
        </p:nvGrpSpPr>
        <p:grpSpPr>
          <a:xfrm>
            <a:off x="-123840" y="4132440"/>
            <a:ext cx="4558320" cy="1140120"/>
            <a:chOff x="-123840" y="4132440"/>
            <a:chExt cx="4558320" cy="1140120"/>
          </a:xfrm>
        </p:grpSpPr>
        <p:grpSp>
          <p:nvGrpSpPr>
            <p:cNvPr id="397" name="Google Shape;1535;p39"/>
            <p:cNvGrpSpPr/>
            <p:nvPr/>
          </p:nvGrpSpPr>
          <p:grpSpPr>
            <a:xfrm>
              <a:off x="720" y="4132440"/>
              <a:ext cx="2307600" cy="1140120"/>
              <a:chOff x="720" y="4132440"/>
              <a:chExt cx="2307600" cy="1140120"/>
            </a:xfrm>
          </p:grpSpPr>
          <p:sp>
            <p:nvSpPr>
              <p:cNvPr id="398" name="Google Shape;1536;p39"/>
              <p:cNvSpPr/>
              <p:nvPr/>
            </p:nvSpPr>
            <p:spPr>
              <a:xfrm rot="5400000">
                <a:off x="663840" y="362844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99" name="Google Shape;1537;p39"/>
              <p:cNvSpPr/>
              <p:nvPr/>
            </p:nvSpPr>
            <p:spPr>
              <a:xfrm rot="5400000">
                <a:off x="664200" y="346932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00" name="Google Shape;1538;p39"/>
            <p:cNvGrpSpPr/>
            <p:nvPr/>
          </p:nvGrpSpPr>
          <p:grpSpPr>
            <a:xfrm>
              <a:off x="-123840" y="4386240"/>
              <a:ext cx="4558320" cy="133560"/>
              <a:chOff x="-123840" y="4386240"/>
              <a:chExt cx="4558320" cy="133560"/>
            </a:xfrm>
          </p:grpSpPr>
          <p:sp>
            <p:nvSpPr>
              <p:cNvPr id="401" name="Google Shape;1539;p39"/>
              <p:cNvSpPr/>
              <p:nvPr/>
            </p:nvSpPr>
            <p:spPr>
              <a:xfrm>
                <a:off x="4300920" y="438624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cxnSp>
            <p:nvCxnSpPr>
              <p:cNvPr id="402" name="Google Shape;1540;p39"/>
              <p:cNvCxnSpPr/>
              <p:nvPr/>
            </p:nvCxnSpPr>
            <p:spPr>
              <a:xfrm>
                <a:off x="-123840" y="4453200"/>
                <a:ext cx="446328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403" name="Google Shape;1541;p39"/>
              <p:cNvSpPr/>
              <p:nvPr/>
            </p:nvSpPr>
            <p:spPr>
              <a:xfrm>
                <a:off x="4331160" y="441648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5920" rIns="90000" bIns="25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pic>
        <p:nvPicPr>
          <p:cNvPr id="4" name="Slika 3" descr="Slika na kojoj se nalazi tekst, clipart, Grafika, ilustracija&#10;&#10;Opis je automatski generisan">
            <a:extLst>
              <a:ext uri="{FF2B5EF4-FFF2-40B4-BE49-F238E27FC236}">
                <a16:creationId xmlns:a16="http://schemas.microsoft.com/office/drawing/2014/main" id="{DA68ECA2-3905-ACC1-856F-8687A4542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1" y="934267"/>
            <a:ext cx="7073240" cy="39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15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75628" y="11894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spc="-1" dirty="0">
                <a:solidFill>
                  <a:schemeClr val="dk2"/>
                </a:solidFill>
                <a:latin typeface="IBM Plex Mono"/>
              </a:rPr>
              <a:t>Apache Flink Streaming</a:t>
            </a:r>
            <a:endParaRPr lang="en-US" sz="2800" b="1" strike="noStrike" spc="-1" dirty="0">
              <a:solidFill>
                <a:schemeClr val="dk2"/>
              </a:solidFill>
              <a:latin typeface="IBM Plex Mono"/>
            </a:endParaRPr>
          </a:p>
        </p:txBody>
      </p:sp>
      <p:sp>
        <p:nvSpPr>
          <p:cNvPr id="2" name="Okvir za tekst 1">
            <a:extLst>
              <a:ext uri="{FF2B5EF4-FFF2-40B4-BE49-F238E27FC236}">
                <a16:creationId xmlns:a16="http://schemas.microsoft.com/office/drawing/2014/main" id="{52F430BF-DCB7-933D-74C9-1C083C4F461E}"/>
              </a:ext>
            </a:extLst>
          </p:cNvPr>
          <p:cNvSpPr txBox="1"/>
          <p:nvPr/>
        </p:nvSpPr>
        <p:spPr>
          <a:xfrm>
            <a:off x="213632" y="696686"/>
            <a:ext cx="892764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cs typeface="Arial"/>
              </a:rPr>
              <a:t>App.java </a:t>
            </a:r>
            <a:r>
              <a:rPr lang="en-US" sz="1600" dirty="0">
                <a:cs typeface="Arial"/>
              </a:rPr>
              <a:t>- </a:t>
            </a:r>
            <a:r>
              <a:rPr lang="en-US" sz="1600" err="1">
                <a:cs typeface="Arial"/>
              </a:rPr>
              <a:t>ulazna</a:t>
            </a:r>
            <a:r>
              <a:rPr lang="en-US" sz="1600" dirty="0">
                <a:cs typeface="Arial"/>
              </a:rPr>
              <a:t> </a:t>
            </a:r>
            <a:r>
              <a:rPr lang="en-US" sz="1600" err="1">
                <a:cs typeface="Arial"/>
              </a:rPr>
              <a:t>klasa</a:t>
            </a:r>
            <a:r>
              <a:rPr lang="en-US" sz="1600" dirty="0">
                <a:cs typeface="Arial"/>
              </a:rPr>
              <a:t> Flink </a:t>
            </a:r>
            <a:r>
              <a:rPr lang="en-US" sz="1600" err="1">
                <a:cs typeface="Arial"/>
              </a:rPr>
              <a:t>aplikacije</a:t>
            </a:r>
            <a:r>
              <a:rPr lang="en-US" sz="1600" dirty="0">
                <a:cs typeface="Arial"/>
              </a:rPr>
              <a:t> u </a:t>
            </a:r>
            <a:r>
              <a:rPr lang="en-US" sz="1600" err="1">
                <a:cs typeface="Arial"/>
              </a:rPr>
              <a:t>kojoj</a:t>
            </a:r>
            <a:r>
              <a:rPr lang="en-US" sz="1600" dirty="0">
                <a:cs typeface="Arial"/>
              </a:rPr>
              <a:t> se </a:t>
            </a:r>
            <a:r>
              <a:rPr lang="en-US" sz="1600" err="1">
                <a:cs typeface="Arial"/>
              </a:rPr>
              <a:t>vrsi</a:t>
            </a:r>
            <a:r>
              <a:rPr lang="en-US" sz="1600" dirty="0">
                <a:cs typeface="Arial"/>
              </a:rPr>
              <a:t> </a:t>
            </a:r>
            <a:r>
              <a:rPr lang="en-US" sz="1600" err="1">
                <a:cs typeface="Arial"/>
              </a:rPr>
              <a:t>citanje</a:t>
            </a:r>
            <a:r>
              <a:rPr lang="en-US" sz="1600" dirty="0">
                <a:cs typeface="Arial"/>
              </a:rPr>
              <a:t> </a:t>
            </a:r>
            <a:r>
              <a:rPr lang="en-US" sz="1600" err="1">
                <a:cs typeface="Arial"/>
              </a:rPr>
              <a:t>sa</a:t>
            </a:r>
            <a:r>
              <a:rPr lang="en-US" sz="1600" dirty="0">
                <a:cs typeface="Arial"/>
              </a:rPr>
              <a:t> Kafka </a:t>
            </a:r>
            <a:r>
              <a:rPr lang="en-US" sz="1600" err="1">
                <a:cs typeface="Arial"/>
              </a:rPr>
              <a:t>topica</a:t>
            </a:r>
            <a:r>
              <a:rPr lang="en-US" sz="1600" dirty="0">
                <a:cs typeface="Arial"/>
              </a:rPr>
              <a:t> </a:t>
            </a:r>
            <a:r>
              <a:rPr lang="en-US" sz="1600" err="1">
                <a:cs typeface="Arial"/>
              </a:rPr>
              <a:t>kao</a:t>
            </a:r>
            <a:r>
              <a:rPr lang="en-US" sz="1600" dirty="0">
                <a:cs typeface="Arial"/>
              </a:rPr>
              <a:t> I </a:t>
            </a:r>
            <a:r>
              <a:rPr lang="en-US" sz="1600" err="1">
                <a:cs typeface="Arial"/>
              </a:rPr>
              <a:t>slanje</a:t>
            </a:r>
            <a:r>
              <a:rPr lang="en-US" sz="1600" dirty="0">
                <a:cs typeface="Arial"/>
              </a:rPr>
              <a:t> </a:t>
            </a:r>
            <a:r>
              <a:rPr lang="en-US" sz="1600" err="1">
                <a:cs typeface="Arial"/>
              </a:rPr>
              <a:t>na</a:t>
            </a:r>
            <a:r>
              <a:rPr lang="en-US" sz="1600" dirty="0">
                <a:cs typeface="Arial"/>
              </a:rPr>
              <a:t> </a:t>
            </a:r>
            <a:r>
              <a:rPr lang="en-US" sz="1600" err="1">
                <a:cs typeface="Arial"/>
              </a:rPr>
              <a:t>nove</a:t>
            </a:r>
            <a:r>
              <a:rPr lang="en-US" sz="1600" dirty="0">
                <a:cs typeface="Arial"/>
              </a:rPr>
              <a:t> </a:t>
            </a:r>
            <a:r>
              <a:rPr lang="en-US" sz="1600" err="1">
                <a:cs typeface="Arial"/>
              </a:rPr>
              <a:t>topice</a:t>
            </a:r>
            <a:endParaRPr lang="en-US" sz="1600">
              <a:cs typeface="Arial"/>
            </a:endParaRPr>
          </a:p>
        </p:txBody>
      </p:sp>
      <p:pic>
        <p:nvPicPr>
          <p:cNvPr id="3" name="Slika 2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569AD82B-17AE-2D0D-28F5-4483E541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426709"/>
            <a:ext cx="5600700" cy="1990725"/>
          </a:xfrm>
          <a:prstGeom prst="rect">
            <a:avLst/>
          </a:prstGeom>
        </p:spPr>
      </p:pic>
      <p:pic>
        <p:nvPicPr>
          <p:cNvPr id="5" name="Slika 4" descr="Slika na kojoj se nalazi snimak ekrana, tekst, Font, linija&#10;&#10;Opis je automatski generisan">
            <a:extLst>
              <a:ext uri="{FF2B5EF4-FFF2-40B4-BE49-F238E27FC236}">
                <a16:creationId xmlns:a16="http://schemas.microsoft.com/office/drawing/2014/main" id="{9395F8E3-1EA9-3D9B-BC19-DC707705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5" y="3534456"/>
            <a:ext cx="69818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57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75628" y="11894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spc="-1" dirty="0">
                <a:solidFill>
                  <a:schemeClr val="dk2"/>
                </a:solidFill>
                <a:latin typeface="IBM Plex Mono"/>
              </a:rPr>
              <a:t>Apache Flink Streaming</a:t>
            </a:r>
            <a:br>
              <a:rPr lang="en-US" sz="2800" b="1" spc="-1" dirty="0">
                <a:solidFill>
                  <a:schemeClr val="dk2"/>
                </a:solidFill>
                <a:latin typeface="IBM Plex Mono"/>
              </a:rPr>
            </a:br>
            <a:r>
              <a:rPr lang="en-US" sz="2400" spc="-1" dirty="0">
                <a:solidFill>
                  <a:schemeClr val="dk2"/>
                </a:solidFill>
                <a:latin typeface="IBM Plex Mono"/>
              </a:rPr>
              <a:t>Job manager</a:t>
            </a:r>
            <a:br>
              <a:rPr lang="en-US" sz="2800" b="1" spc="-1" dirty="0">
                <a:latin typeface="IBM Plex Mono"/>
              </a:rPr>
            </a:br>
            <a:endParaRPr lang="en-US" sz="2800" b="1" strike="noStrike" spc="-1" dirty="0">
              <a:solidFill>
                <a:schemeClr val="dk2"/>
              </a:solidFill>
              <a:latin typeface="IBM Plex Mono"/>
            </a:endParaRPr>
          </a:p>
        </p:txBody>
      </p:sp>
      <p:pic>
        <p:nvPicPr>
          <p:cNvPr id="2" name="Slika 1" descr="Slika na kojoj se nalazi tekst, snimak ekrana, softver, Ikona na računaru&#10;&#10;Opis je automatski generisan">
            <a:extLst>
              <a:ext uri="{FF2B5EF4-FFF2-40B4-BE49-F238E27FC236}">
                <a16:creationId xmlns:a16="http://schemas.microsoft.com/office/drawing/2014/main" id="{5F44B656-1ECE-25E6-642A-D1362FB93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348"/>
            <a:ext cx="9144000" cy="205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84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75628" y="11894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spc="-1" dirty="0">
                <a:solidFill>
                  <a:schemeClr val="dk2"/>
                </a:solidFill>
                <a:latin typeface="IBM Plex Mono"/>
              </a:rPr>
              <a:t>Apache Flink Streaming</a:t>
            </a:r>
            <a:br>
              <a:rPr lang="en-US" sz="2800" b="1" spc="-1" dirty="0">
                <a:solidFill>
                  <a:schemeClr val="dk2"/>
                </a:solidFill>
                <a:latin typeface="IBM Plex Mono"/>
              </a:rPr>
            </a:br>
            <a:r>
              <a:rPr lang="en-US" sz="2400" spc="-1" dirty="0">
                <a:solidFill>
                  <a:schemeClr val="dk2"/>
                </a:solidFill>
                <a:latin typeface="IBM Plex Mono"/>
              </a:rPr>
              <a:t>Job manager</a:t>
            </a:r>
            <a:br>
              <a:rPr lang="en-US" sz="2800" b="1" spc="-1" dirty="0">
                <a:latin typeface="IBM Plex Mono"/>
              </a:rPr>
            </a:br>
            <a:endParaRPr lang="en-US" sz="2800" b="1" strike="noStrike" spc="-1" dirty="0">
              <a:solidFill>
                <a:schemeClr val="dk2"/>
              </a:solidFill>
              <a:latin typeface="IBM Plex Mono"/>
            </a:endParaRPr>
          </a:p>
        </p:txBody>
      </p:sp>
      <p:pic>
        <p:nvPicPr>
          <p:cNvPr id="2" name="Slika 1" descr="Slika na kojoj se nalazi tekst, snimak ekrana, dijagram, broj&#10;&#10;Opis je automatski generisan">
            <a:extLst>
              <a:ext uri="{FF2B5EF4-FFF2-40B4-BE49-F238E27FC236}">
                <a16:creationId xmlns:a16="http://schemas.microsoft.com/office/drawing/2014/main" id="{91C1719D-8990-9FA5-7314-FE5765059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157003"/>
            <a:ext cx="8252733" cy="365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80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720000" y="1025640"/>
            <a:ext cx="1701720" cy="992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200" b="1" strike="noStrike" spc="-1">
                <a:solidFill>
                  <a:schemeClr val="dk2"/>
                </a:solidFill>
                <a:latin typeface="Poppins"/>
                <a:ea typeface="Poppins"/>
              </a:rPr>
              <a:t>03</a:t>
            </a:r>
            <a:endParaRPr lang="en-US" sz="6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subTitle"/>
          </p:nvPr>
        </p:nvSpPr>
        <p:spPr>
          <a:xfrm>
            <a:off x="720000" y="3252240"/>
            <a:ext cx="5597280" cy="457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6" name="Google Shape;1486;p38"/>
          <p:cNvGrpSpPr/>
          <p:nvPr/>
        </p:nvGrpSpPr>
        <p:grpSpPr>
          <a:xfrm>
            <a:off x="-374400" y="3354480"/>
            <a:ext cx="3921840" cy="2969280"/>
            <a:chOff x="-374400" y="3354480"/>
            <a:chExt cx="3921840" cy="2969280"/>
          </a:xfrm>
        </p:grpSpPr>
        <p:pic>
          <p:nvPicPr>
            <p:cNvPr id="547" name="Google Shape;1487;p38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-374400" y="3354480"/>
              <a:ext cx="3890520" cy="29692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48" name="Google Shape;1488;p38"/>
            <p:cNvGrpSpPr/>
            <p:nvPr/>
          </p:nvGrpSpPr>
          <p:grpSpPr>
            <a:xfrm>
              <a:off x="1853640" y="4445640"/>
              <a:ext cx="1693800" cy="1359360"/>
              <a:chOff x="1853640" y="4445640"/>
              <a:chExt cx="1693800" cy="1359360"/>
            </a:xfrm>
          </p:grpSpPr>
          <p:sp>
            <p:nvSpPr>
              <p:cNvPr id="549" name="Google Shape;1489;p38"/>
              <p:cNvSpPr/>
              <p:nvPr/>
            </p:nvSpPr>
            <p:spPr>
              <a:xfrm>
                <a:off x="2287440" y="4713840"/>
                <a:ext cx="1260000" cy="1091160"/>
              </a:xfrm>
              <a:custGeom>
                <a:avLst/>
                <a:gdLst>
                  <a:gd name="textAreaLeft" fmla="*/ 0 w 1260000"/>
                  <a:gd name="textAreaRight" fmla="*/ 1260720 w 1260000"/>
                  <a:gd name="textAreaTop" fmla="*/ 0 h 1091160"/>
                  <a:gd name="textAreaBottom" fmla="*/ 1091880 h 10911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0" name="Google Shape;1490;p38"/>
              <p:cNvSpPr/>
              <p:nvPr/>
            </p:nvSpPr>
            <p:spPr>
              <a:xfrm>
                <a:off x="2264040" y="4445640"/>
                <a:ext cx="900000" cy="779400"/>
              </a:xfrm>
              <a:custGeom>
                <a:avLst/>
                <a:gdLst>
                  <a:gd name="textAreaLeft" fmla="*/ 0 w 900000"/>
                  <a:gd name="textAreaRight" fmla="*/ 900720 w 900000"/>
                  <a:gd name="textAreaTop" fmla="*/ 0 h 779400"/>
                  <a:gd name="textAreaBottom" fmla="*/ 780120 h 7794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1" name="Google Shape;1491;p38"/>
              <p:cNvSpPr/>
              <p:nvPr/>
            </p:nvSpPr>
            <p:spPr>
              <a:xfrm>
                <a:off x="1853640" y="4713840"/>
                <a:ext cx="900000" cy="779400"/>
              </a:xfrm>
              <a:custGeom>
                <a:avLst/>
                <a:gdLst>
                  <a:gd name="textAreaLeft" fmla="*/ 0 w 900000"/>
                  <a:gd name="textAreaRight" fmla="*/ 900720 w 900000"/>
                  <a:gd name="textAreaTop" fmla="*/ 0 h 779400"/>
                  <a:gd name="textAreaBottom" fmla="*/ 780120 h 7794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552" name="PlaceHolder 3"/>
          <p:cNvSpPr>
            <a:spLocks noGrp="1"/>
          </p:cNvSpPr>
          <p:nvPr>
            <p:ph type="title"/>
          </p:nvPr>
        </p:nvSpPr>
        <p:spPr>
          <a:xfrm>
            <a:off x="720000" y="2079360"/>
            <a:ext cx="5908680" cy="84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pc="-1" dirty="0">
                <a:solidFill>
                  <a:schemeClr val="dk2"/>
                </a:solidFill>
                <a:latin typeface="IBM Plex Mono"/>
              </a:rPr>
              <a:t>Consumer</a:t>
            </a:r>
            <a:endParaRPr lang="en" sz="5000" b="1" strike="noStrike" spc="-1" dirty="0">
              <a:solidFill>
                <a:schemeClr val="dk2"/>
              </a:solidFill>
              <a:latin typeface="IBM Plex Mono"/>
            </a:endParaRPr>
          </a:p>
        </p:txBody>
      </p:sp>
      <p:grpSp>
        <p:nvGrpSpPr>
          <p:cNvPr id="553" name="Google Shape;1493;p38"/>
          <p:cNvGrpSpPr/>
          <p:nvPr/>
        </p:nvGrpSpPr>
        <p:grpSpPr>
          <a:xfrm>
            <a:off x="6487560" y="-1301040"/>
            <a:ext cx="4267440" cy="6665040"/>
            <a:chOff x="6487560" y="-1301040"/>
            <a:chExt cx="4267440" cy="6665040"/>
          </a:xfrm>
        </p:grpSpPr>
        <p:sp>
          <p:nvSpPr>
            <p:cNvPr id="554" name="Google Shape;1494;p38"/>
            <p:cNvSpPr/>
            <p:nvPr/>
          </p:nvSpPr>
          <p:spPr>
            <a:xfrm>
              <a:off x="6727680" y="103320"/>
              <a:ext cx="4005720" cy="4748400"/>
            </a:xfrm>
            <a:custGeom>
              <a:avLst/>
              <a:gdLst>
                <a:gd name="textAreaLeft" fmla="*/ 0 w 4005720"/>
                <a:gd name="textAreaRight" fmla="*/ 4006440 w 4005720"/>
                <a:gd name="textAreaTop" fmla="*/ 0 h 4748400"/>
                <a:gd name="textAreaBottom" fmla="*/ 4749120 h 4748400"/>
              </a:gdLst>
              <a:ahLst/>
              <a:cxnLst/>
              <a:rect l="textAreaLeft" t="textAreaTop" r="textAreaRight" b="textAreaBottom"/>
              <a:pathLst>
                <a:path w="97678" h="115794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5" name="Google Shape;1495;p38"/>
            <p:cNvSpPr/>
            <p:nvPr/>
          </p:nvSpPr>
          <p:spPr>
            <a:xfrm>
              <a:off x="7070400" y="81360"/>
              <a:ext cx="2924640" cy="3057120"/>
            </a:xfrm>
            <a:custGeom>
              <a:avLst/>
              <a:gdLst>
                <a:gd name="textAreaLeft" fmla="*/ 0 w 2924640"/>
                <a:gd name="textAreaRight" fmla="*/ 2925360 w 2924640"/>
                <a:gd name="textAreaTop" fmla="*/ 0 h 3057120"/>
                <a:gd name="textAreaBottom" fmla="*/ 3057840 h 3057120"/>
              </a:gdLst>
              <a:ahLst/>
              <a:cxnLst/>
              <a:rect l="textAreaLeft" t="textAreaTop" r="textAreaRight" b="textAreaBottom"/>
              <a:pathLst>
                <a:path w="71320" h="7455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6" name="Google Shape;1496;p38"/>
            <p:cNvSpPr/>
            <p:nvPr/>
          </p:nvSpPr>
          <p:spPr>
            <a:xfrm>
              <a:off x="7602480" y="245520"/>
              <a:ext cx="3152520" cy="5118480"/>
            </a:xfrm>
            <a:custGeom>
              <a:avLst/>
              <a:gdLst>
                <a:gd name="textAreaLeft" fmla="*/ 0 w 3152520"/>
                <a:gd name="textAreaRight" fmla="*/ 3153240 w 3152520"/>
                <a:gd name="textAreaTop" fmla="*/ 0 h 5118480"/>
                <a:gd name="textAreaBottom" fmla="*/ 5119200 h 511848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7" name="Google Shape;1497;p38"/>
            <p:cNvSpPr/>
            <p:nvPr/>
          </p:nvSpPr>
          <p:spPr>
            <a:xfrm>
              <a:off x="7235280" y="622440"/>
              <a:ext cx="1859760" cy="4594680"/>
            </a:xfrm>
            <a:custGeom>
              <a:avLst/>
              <a:gdLst>
                <a:gd name="textAreaLeft" fmla="*/ 0 w 1859760"/>
                <a:gd name="textAreaRight" fmla="*/ 1860480 w 1859760"/>
                <a:gd name="textAreaTop" fmla="*/ 0 h 4594680"/>
                <a:gd name="textAreaBottom" fmla="*/ 4595400 h 45946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8" name="Google Shape;1498;p38"/>
            <p:cNvSpPr/>
            <p:nvPr/>
          </p:nvSpPr>
          <p:spPr>
            <a:xfrm>
              <a:off x="6933240" y="621360"/>
              <a:ext cx="1859760" cy="4594680"/>
            </a:xfrm>
            <a:custGeom>
              <a:avLst/>
              <a:gdLst>
                <a:gd name="textAreaLeft" fmla="*/ 0 w 1859760"/>
                <a:gd name="textAreaRight" fmla="*/ 1860480 w 1859760"/>
                <a:gd name="textAreaTop" fmla="*/ 0 h 4594680"/>
                <a:gd name="textAreaBottom" fmla="*/ 4595400 h 45946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pic>
          <p:nvPicPr>
            <p:cNvPr id="559" name="Google Shape;1499;p38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6487560" y="-1301040"/>
              <a:ext cx="4197960" cy="32036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60" name="Google Shape;1500;p38"/>
            <p:cNvGrpSpPr/>
            <p:nvPr/>
          </p:nvGrpSpPr>
          <p:grpSpPr>
            <a:xfrm>
              <a:off x="8233200" y="4254480"/>
              <a:ext cx="707760" cy="707400"/>
              <a:chOff x="8233200" y="4254480"/>
              <a:chExt cx="707760" cy="707400"/>
            </a:xfrm>
          </p:grpSpPr>
          <p:sp>
            <p:nvSpPr>
              <p:cNvPr id="561" name="Google Shape;1501;p38"/>
              <p:cNvSpPr/>
              <p:nvPr/>
            </p:nvSpPr>
            <p:spPr>
              <a:xfrm rot="5400000">
                <a:off x="8691840" y="425448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2" name="Google Shape;1502;p38"/>
              <p:cNvSpPr/>
              <p:nvPr/>
            </p:nvSpPr>
            <p:spPr>
              <a:xfrm rot="5400000">
                <a:off x="8615520" y="433080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3" name="Google Shape;1503;p38"/>
              <p:cNvSpPr/>
              <p:nvPr/>
            </p:nvSpPr>
            <p:spPr>
              <a:xfrm rot="5400000">
                <a:off x="8539200" y="440712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4" name="Google Shape;1504;p38"/>
              <p:cNvSpPr/>
              <p:nvPr/>
            </p:nvSpPr>
            <p:spPr>
              <a:xfrm rot="5400000">
                <a:off x="8462520" y="4483440"/>
                <a:ext cx="249120" cy="24876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8760"/>
                  <a:gd name="textAreaBottom" fmla="*/ 249480 h 24876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5" name="Google Shape;1505;p38"/>
              <p:cNvSpPr/>
              <p:nvPr/>
            </p:nvSpPr>
            <p:spPr>
              <a:xfrm rot="5400000">
                <a:off x="8386200" y="456012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6" name="Google Shape;1506;p38"/>
              <p:cNvSpPr/>
              <p:nvPr/>
            </p:nvSpPr>
            <p:spPr>
              <a:xfrm rot="5400000">
                <a:off x="8309880" y="4636800"/>
                <a:ext cx="248760" cy="248760"/>
              </a:xfrm>
              <a:custGeom>
                <a:avLst/>
                <a:gdLst>
                  <a:gd name="textAreaLeft" fmla="*/ 0 w 248760"/>
                  <a:gd name="textAreaRight" fmla="*/ 249480 w 248760"/>
                  <a:gd name="textAreaTop" fmla="*/ 0 h 248760"/>
                  <a:gd name="textAreaBottom" fmla="*/ 249480 h 24876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7" name="Google Shape;1507;p38"/>
              <p:cNvSpPr/>
              <p:nvPr/>
            </p:nvSpPr>
            <p:spPr>
              <a:xfrm rot="5400000">
                <a:off x="8233200" y="471276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568" name="Google Shape;1508;p38"/>
            <p:cNvGrpSpPr/>
            <p:nvPr/>
          </p:nvGrpSpPr>
          <p:grpSpPr>
            <a:xfrm>
              <a:off x="8999640" y="3354480"/>
              <a:ext cx="457560" cy="456840"/>
              <a:chOff x="8999640" y="3354480"/>
              <a:chExt cx="457560" cy="456840"/>
            </a:xfrm>
          </p:grpSpPr>
          <p:sp>
            <p:nvSpPr>
              <p:cNvPr id="569" name="Google Shape;1509;p38"/>
              <p:cNvSpPr/>
              <p:nvPr/>
            </p:nvSpPr>
            <p:spPr>
              <a:xfrm rot="5400000">
                <a:off x="9296280" y="335448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0" name="Google Shape;1510;p38"/>
              <p:cNvSpPr/>
              <p:nvPr/>
            </p:nvSpPr>
            <p:spPr>
              <a:xfrm rot="5400000">
                <a:off x="9246960" y="340344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1" name="Google Shape;1511;p38"/>
              <p:cNvSpPr/>
              <p:nvPr/>
            </p:nvSpPr>
            <p:spPr>
              <a:xfrm rot="5400000">
                <a:off x="9197640" y="345312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2" name="Google Shape;1512;p38"/>
              <p:cNvSpPr/>
              <p:nvPr/>
            </p:nvSpPr>
            <p:spPr>
              <a:xfrm rot="5400000">
                <a:off x="9147960" y="3502440"/>
                <a:ext cx="160920" cy="16056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560"/>
                  <a:gd name="textAreaBottom" fmla="*/ 161280 h 16056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3" name="Google Shape;1513;p38"/>
              <p:cNvSpPr/>
              <p:nvPr/>
            </p:nvSpPr>
            <p:spPr>
              <a:xfrm rot="5400000">
                <a:off x="9098640" y="355176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4" name="Google Shape;1514;p38"/>
              <p:cNvSpPr/>
              <p:nvPr/>
            </p:nvSpPr>
            <p:spPr>
              <a:xfrm rot="5400000">
                <a:off x="9049320" y="3601440"/>
                <a:ext cx="160560" cy="160560"/>
              </a:xfrm>
              <a:custGeom>
                <a:avLst/>
                <a:gdLst>
                  <a:gd name="textAreaLeft" fmla="*/ 0 w 160560"/>
                  <a:gd name="textAreaRight" fmla="*/ 161280 w 160560"/>
                  <a:gd name="textAreaTop" fmla="*/ 0 h 160560"/>
                  <a:gd name="textAreaBottom" fmla="*/ 161280 h 16056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5" name="Google Shape;1515;p38"/>
              <p:cNvSpPr/>
              <p:nvPr/>
            </p:nvSpPr>
            <p:spPr>
              <a:xfrm rot="5400000">
                <a:off x="8999640" y="365040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576" name="Google Shape;1516;p38"/>
            <p:cNvGrpSpPr/>
            <p:nvPr/>
          </p:nvGrpSpPr>
          <p:grpSpPr>
            <a:xfrm>
              <a:off x="8146800" y="539640"/>
              <a:ext cx="207360" cy="207360"/>
              <a:chOff x="8146800" y="539640"/>
              <a:chExt cx="207360" cy="207360"/>
            </a:xfrm>
          </p:grpSpPr>
          <p:sp>
            <p:nvSpPr>
              <p:cNvPr id="577" name="Google Shape;1517;p38"/>
              <p:cNvSpPr/>
              <p:nvPr/>
            </p:nvSpPr>
            <p:spPr>
              <a:xfrm>
                <a:off x="8146800" y="539640"/>
                <a:ext cx="207360" cy="20736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73440" rIns="90000" bIns="73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8" name="Google Shape;1518;p38"/>
              <p:cNvSpPr/>
              <p:nvPr/>
            </p:nvSpPr>
            <p:spPr>
              <a:xfrm>
                <a:off x="8175960" y="568800"/>
                <a:ext cx="148680" cy="14868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2560" rIns="90000" bIns="52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579" name="Google Shape;1519;p38"/>
            <p:cNvGrpSpPr/>
            <p:nvPr/>
          </p:nvGrpSpPr>
          <p:grpSpPr>
            <a:xfrm>
              <a:off x="7554240" y="2467800"/>
              <a:ext cx="207360" cy="207360"/>
              <a:chOff x="7554240" y="2467800"/>
              <a:chExt cx="207360" cy="207360"/>
            </a:xfrm>
          </p:grpSpPr>
          <p:sp>
            <p:nvSpPr>
              <p:cNvPr id="580" name="Google Shape;1520;p38"/>
              <p:cNvSpPr/>
              <p:nvPr/>
            </p:nvSpPr>
            <p:spPr>
              <a:xfrm>
                <a:off x="7554240" y="2467800"/>
                <a:ext cx="207360" cy="20736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73440" rIns="90000" bIns="73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1" name="Google Shape;1521;p38"/>
              <p:cNvSpPr/>
              <p:nvPr/>
            </p:nvSpPr>
            <p:spPr>
              <a:xfrm>
                <a:off x="7583760" y="2496960"/>
                <a:ext cx="148680" cy="14868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2560" rIns="90000" bIns="52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582" name="Google Shape;1522;p38"/>
            <p:cNvSpPr/>
            <p:nvPr/>
          </p:nvSpPr>
          <p:spPr>
            <a:xfrm>
              <a:off x="7454520" y="4164120"/>
              <a:ext cx="147240" cy="147240"/>
            </a:xfrm>
            <a:prstGeom prst="ellipse">
              <a:avLst/>
            </a:pr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1840" rIns="90000" bIns="51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83" name="Google Shape;1523;p38"/>
          <p:cNvGrpSpPr/>
          <p:nvPr/>
        </p:nvGrpSpPr>
        <p:grpSpPr>
          <a:xfrm>
            <a:off x="676440" y="3220200"/>
            <a:ext cx="4558680" cy="133560"/>
            <a:chOff x="676440" y="3220200"/>
            <a:chExt cx="4558680" cy="133560"/>
          </a:xfrm>
        </p:grpSpPr>
        <p:sp>
          <p:nvSpPr>
            <p:cNvPr id="584" name="Google Shape;1524;p38"/>
            <p:cNvSpPr/>
            <p:nvPr/>
          </p:nvSpPr>
          <p:spPr>
            <a:xfrm>
              <a:off x="5101560" y="3220200"/>
              <a:ext cx="133560" cy="13356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7160" rIns="90000" bIns="47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cxnSp>
          <p:nvCxnSpPr>
            <p:cNvPr id="585" name="Google Shape;1525;p38"/>
            <p:cNvCxnSpPr/>
            <p:nvPr/>
          </p:nvCxnSpPr>
          <p:spPr>
            <a:xfrm>
              <a:off x="676440" y="3287160"/>
              <a:ext cx="4463640" cy="72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586" name="Google Shape;1526;p38"/>
            <p:cNvSpPr/>
            <p:nvPr/>
          </p:nvSpPr>
          <p:spPr>
            <a:xfrm>
              <a:off x="5131440" y="3250440"/>
              <a:ext cx="73080" cy="7308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920" rIns="90000" bIns="25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2"/>
          <p:cNvSpPr>
            <a:spLocks noGrp="1"/>
          </p:cNvSpPr>
          <p:nvPr>
            <p:ph type="subTitle"/>
          </p:nvPr>
        </p:nvSpPr>
        <p:spPr>
          <a:xfrm>
            <a:off x="-21652" y="1451"/>
            <a:ext cx="8914800" cy="134230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just">
              <a:buNone/>
              <a:tabLst>
                <a:tab pos="0" algn="l"/>
              </a:tabLst>
            </a:pPr>
            <a:r>
              <a:rPr lang="en-US" sz="1400" b="1" spc="-1" dirty="0">
                <a:solidFill>
                  <a:schemeClr val="tx2"/>
                </a:solidFill>
                <a:ea typeface="+mn-lt"/>
                <a:cs typeface="+mn-lt"/>
              </a:rPr>
              <a:t>Kafka Consumer </a:t>
            </a:r>
            <a:r>
              <a:rPr lang="en-US" sz="1400" spc="-1" dirty="0" err="1">
                <a:solidFill>
                  <a:schemeClr val="dk1"/>
                </a:solidFill>
                <a:ea typeface="+mn-lt"/>
                <a:cs typeface="+mn-lt"/>
              </a:rPr>
              <a:t>prikuplja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dirty="0" err="1">
                <a:solidFill>
                  <a:schemeClr val="dk1"/>
                </a:solidFill>
                <a:ea typeface="+mn-lt"/>
                <a:cs typeface="+mn-lt"/>
              </a:rPr>
              <a:t>podatke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dirty="0" err="1">
                <a:solidFill>
                  <a:schemeClr val="dk1"/>
                </a:solidFill>
                <a:ea typeface="+mn-lt"/>
                <a:cs typeface="+mn-lt"/>
              </a:rPr>
              <a:t>iz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dirty="0" err="1">
                <a:solidFill>
                  <a:schemeClr val="dk1"/>
                </a:solidFill>
                <a:ea typeface="+mn-lt"/>
                <a:cs typeface="+mn-lt"/>
              </a:rPr>
              <a:t>dva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dirty="0" err="1">
                <a:solidFill>
                  <a:schemeClr val="dk1"/>
                </a:solidFill>
                <a:ea typeface="+mn-lt"/>
                <a:cs typeface="+mn-lt"/>
              </a:rPr>
              <a:t>kafka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dirty="0" err="1">
                <a:solidFill>
                  <a:schemeClr val="dk1"/>
                </a:solidFill>
                <a:ea typeface="+mn-lt"/>
                <a:cs typeface="+mn-lt"/>
              </a:rPr>
              <a:t>topica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:</a:t>
            </a:r>
          </a:p>
          <a:p>
            <a:pPr algn="just">
              <a:tabLst>
                <a:tab pos="0" algn="l"/>
              </a:tabLst>
            </a:pPr>
            <a:r>
              <a:rPr lang="en-US" sz="1400" spc="-1" dirty="0">
                <a:solidFill>
                  <a:schemeClr val="tx2"/>
                </a:solidFill>
                <a:cs typeface="Arial"/>
              </a:rPr>
              <a:t>pollution-topic</a:t>
            </a:r>
          </a:p>
          <a:p>
            <a:pPr algn="just">
              <a:tabLst>
                <a:tab pos="0" algn="l"/>
              </a:tabLst>
            </a:pPr>
            <a:r>
              <a:rPr lang="en-US" sz="1400" spc="-1" dirty="0">
                <a:solidFill>
                  <a:schemeClr val="tx2"/>
                </a:solidFill>
                <a:latin typeface="Arial"/>
                <a:cs typeface="Arial"/>
              </a:rPr>
              <a:t>traffic-topic</a:t>
            </a:r>
          </a:p>
          <a:p>
            <a:pPr marL="0" indent="0" algn="just">
              <a:buNone/>
              <a:tabLst>
                <a:tab pos="0" algn="l"/>
              </a:tabLst>
            </a:pPr>
            <a:r>
              <a:rPr lang="en-US" sz="1400" spc="-1" dirty="0">
                <a:solidFill>
                  <a:schemeClr val="dk1"/>
                </a:solidFill>
                <a:latin typeface="Arial"/>
                <a:cs typeface="Arial"/>
              </a:rPr>
              <a:t>I </a:t>
            </a:r>
            <a:r>
              <a:rPr lang="en-US" sz="1400" spc="-1" dirty="0" err="1">
                <a:solidFill>
                  <a:schemeClr val="dk1"/>
                </a:solidFill>
                <a:latin typeface="Arial"/>
                <a:cs typeface="Arial"/>
              </a:rPr>
              <a:t>upisuje</a:t>
            </a:r>
            <a:r>
              <a:rPr lang="en-US" sz="1400" spc="-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sz="1400" spc="-1" dirty="0" err="1">
                <a:solidFill>
                  <a:schemeClr val="dk1"/>
                </a:solidFill>
                <a:latin typeface="Arial"/>
                <a:cs typeface="Arial"/>
              </a:rPr>
              <a:t>ih</a:t>
            </a:r>
            <a:r>
              <a:rPr lang="en-US" sz="1400" spc="-1" dirty="0">
                <a:solidFill>
                  <a:schemeClr val="dk1"/>
                </a:solidFill>
                <a:latin typeface="Arial"/>
                <a:cs typeface="Arial"/>
              </a:rPr>
              <a:t> u Cassandra </a:t>
            </a:r>
            <a:r>
              <a:rPr lang="en-US" sz="1400" spc="-1" dirty="0" err="1">
                <a:solidFill>
                  <a:schemeClr val="dk1"/>
                </a:solidFill>
                <a:latin typeface="Arial"/>
                <a:cs typeface="Arial"/>
              </a:rPr>
              <a:t>bazu</a:t>
            </a:r>
            <a:r>
              <a:rPr lang="en-US" sz="1400" spc="-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sz="1400" spc="-1" dirty="0" err="1">
                <a:solidFill>
                  <a:schemeClr val="dk1"/>
                </a:solidFill>
                <a:latin typeface="Arial"/>
                <a:cs typeface="Arial"/>
              </a:rPr>
              <a:t>podataka</a:t>
            </a:r>
            <a:r>
              <a:rPr lang="en-US" sz="1400" spc="-1" dirty="0">
                <a:solidFill>
                  <a:schemeClr val="dk1"/>
                </a:solidFill>
                <a:latin typeface="Arial"/>
                <a:cs typeface="Arial"/>
              </a:rPr>
              <a:t> u </a:t>
            </a:r>
            <a:r>
              <a:rPr lang="en-US" sz="1400" spc="-1" dirty="0" err="1">
                <a:solidFill>
                  <a:schemeClr val="dk1"/>
                </a:solidFill>
                <a:latin typeface="Arial"/>
                <a:cs typeface="Arial"/>
              </a:rPr>
              <a:t>tabele</a:t>
            </a:r>
            <a:r>
              <a:rPr lang="en-US" sz="1400" spc="-1" dirty="0">
                <a:solidFill>
                  <a:schemeClr val="dk1"/>
                </a:solidFill>
                <a:latin typeface="Arial"/>
                <a:cs typeface="Arial"/>
              </a:rPr>
              <a:t> pollution I </a:t>
            </a:r>
            <a:r>
              <a:rPr lang="en-US" sz="1400" spc="-1" dirty="0" err="1">
                <a:solidFill>
                  <a:schemeClr val="dk1"/>
                </a:solidFill>
                <a:latin typeface="Arial"/>
                <a:cs typeface="Arial"/>
              </a:rPr>
              <a:t>trafic</a:t>
            </a:r>
            <a:r>
              <a:rPr lang="en-US" sz="1400" spc="-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sz="1400" spc="-1" dirty="0" err="1">
                <a:solidFill>
                  <a:schemeClr val="dk1"/>
                </a:solidFill>
                <a:latin typeface="Arial"/>
                <a:cs typeface="Arial"/>
              </a:rPr>
              <a:t>sa</a:t>
            </a:r>
            <a:r>
              <a:rPr lang="en-US" sz="1400" spc="-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sz="1400" spc="-1" dirty="0" err="1">
                <a:solidFill>
                  <a:schemeClr val="dk1"/>
                </a:solidFill>
                <a:latin typeface="Arial"/>
                <a:cs typeface="Arial"/>
              </a:rPr>
              <a:t>keyspaceom</a:t>
            </a:r>
            <a:r>
              <a:rPr lang="en-US" sz="1400" spc="-1" dirty="0">
                <a:solidFill>
                  <a:schemeClr val="dk1"/>
                </a:solidFill>
                <a:latin typeface="Arial"/>
                <a:cs typeface="Arial"/>
              </a:rPr>
              <a:t> bigdata</a:t>
            </a:r>
          </a:p>
        </p:txBody>
      </p:sp>
      <p:grpSp>
        <p:nvGrpSpPr>
          <p:cNvPr id="396" name="Google Shape;1534;p39"/>
          <p:cNvGrpSpPr/>
          <p:nvPr/>
        </p:nvGrpSpPr>
        <p:grpSpPr>
          <a:xfrm>
            <a:off x="-123840" y="4132440"/>
            <a:ext cx="4558320" cy="1140120"/>
            <a:chOff x="-123840" y="4132440"/>
            <a:chExt cx="4558320" cy="1140120"/>
          </a:xfrm>
        </p:grpSpPr>
        <p:grpSp>
          <p:nvGrpSpPr>
            <p:cNvPr id="397" name="Google Shape;1535;p39"/>
            <p:cNvGrpSpPr/>
            <p:nvPr/>
          </p:nvGrpSpPr>
          <p:grpSpPr>
            <a:xfrm>
              <a:off x="720" y="4132440"/>
              <a:ext cx="2307600" cy="1140120"/>
              <a:chOff x="720" y="4132440"/>
              <a:chExt cx="2307600" cy="1140120"/>
            </a:xfrm>
          </p:grpSpPr>
          <p:sp>
            <p:nvSpPr>
              <p:cNvPr id="398" name="Google Shape;1536;p39"/>
              <p:cNvSpPr/>
              <p:nvPr/>
            </p:nvSpPr>
            <p:spPr>
              <a:xfrm rot="5400000">
                <a:off x="663840" y="362844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99" name="Google Shape;1537;p39"/>
              <p:cNvSpPr/>
              <p:nvPr/>
            </p:nvSpPr>
            <p:spPr>
              <a:xfrm rot="5400000">
                <a:off x="664200" y="346932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00" name="Google Shape;1538;p39"/>
            <p:cNvGrpSpPr/>
            <p:nvPr/>
          </p:nvGrpSpPr>
          <p:grpSpPr>
            <a:xfrm>
              <a:off x="-123840" y="4386240"/>
              <a:ext cx="4558320" cy="133560"/>
              <a:chOff x="-123840" y="4386240"/>
              <a:chExt cx="4558320" cy="133560"/>
            </a:xfrm>
          </p:grpSpPr>
          <p:sp>
            <p:nvSpPr>
              <p:cNvPr id="401" name="Google Shape;1539;p39"/>
              <p:cNvSpPr/>
              <p:nvPr/>
            </p:nvSpPr>
            <p:spPr>
              <a:xfrm>
                <a:off x="4300920" y="438624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cxnSp>
            <p:nvCxnSpPr>
              <p:cNvPr id="402" name="Google Shape;1540;p39"/>
              <p:cNvCxnSpPr/>
              <p:nvPr/>
            </p:nvCxnSpPr>
            <p:spPr>
              <a:xfrm>
                <a:off x="-123840" y="4453200"/>
                <a:ext cx="446328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403" name="Google Shape;1541;p39"/>
              <p:cNvSpPr/>
              <p:nvPr/>
            </p:nvSpPr>
            <p:spPr>
              <a:xfrm>
                <a:off x="4331160" y="441648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5920" rIns="90000" bIns="25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pic>
        <p:nvPicPr>
          <p:cNvPr id="4" name="Slika 3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572E9D11-72EF-B1D1-15F7-191C9E874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1284515"/>
            <a:ext cx="3033033" cy="1560740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C36BEA15-69CE-FFA9-AFF6-C58E09AA5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5" y="2928938"/>
            <a:ext cx="4498521" cy="2027464"/>
          </a:xfrm>
          <a:prstGeom prst="rect">
            <a:avLst/>
          </a:prstGeom>
        </p:spPr>
      </p:pic>
      <p:pic>
        <p:nvPicPr>
          <p:cNvPr id="6" name="Slika 5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8C15141D-4624-13AC-43B6-4ED8FE033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2928257"/>
            <a:ext cx="36957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67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304920" y="141207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1" spc="-1" dirty="0">
                <a:solidFill>
                  <a:schemeClr val="dk2"/>
                </a:solidFill>
                <a:latin typeface="IBM Plex Mono"/>
                <a:ea typeface="IBM Plex Mono"/>
              </a:rPr>
              <a:t>Docker logs za</a:t>
            </a:r>
            <a:r>
              <a:rPr lang="en-US" sz="3000" b="1" strike="noStrike" spc="-1" dirty="0">
                <a:solidFill>
                  <a:schemeClr val="dk2"/>
                </a:solidFill>
                <a:latin typeface="IBM Plex Mono"/>
                <a:ea typeface="IBM Plex Mono"/>
              </a:rPr>
              <a:t> </a:t>
            </a:r>
            <a:r>
              <a:rPr lang="en-US" sz="3000" b="1" spc="-1" dirty="0">
                <a:solidFill>
                  <a:schemeClr val="dk2"/>
                </a:solidFill>
                <a:latin typeface="IBM Plex Mono"/>
                <a:ea typeface="IBM Plex Mono"/>
              </a:rPr>
              <a:t>Consumer </a:t>
            </a:r>
            <a:endParaRPr lang="en-US" sz="3000" b="0" strike="noStrike" spc="-1" dirty="0">
              <a:solidFill>
                <a:schemeClr val="dk2"/>
              </a:solidFill>
              <a:latin typeface="Arial"/>
              <a:cs typeface="Arial"/>
            </a:endParaRPr>
          </a:p>
        </p:txBody>
      </p:sp>
      <p:pic>
        <p:nvPicPr>
          <p:cNvPr id="3" name="Slika 2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F850A75C-9CF2-4271-7BB8-35FF6275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1" y="3179439"/>
            <a:ext cx="8706098" cy="1849939"/>
          </a:xfrm>
          <a:prstGeom prst="rect">
            <a:avLst/>
          </a:prstGeom>
        </p:spPr>
      </p:pic>
      <p:pic>
        <p:nvPicPr>
          <p:cNvPr id="4" name="Slika 3" descr="Slika na kojoj se nalazi tekst, snimak ekrana, broj, Font&#10;&#10;Opis je automatski generisan">
            <a:extLst>
              <a:ext uri="{FF2B5EF4-FFF2-40B4-BE49-F238E27FC236}">
                <a16:creationId xmlns:a16="http://schemas.microsoft.com/office/drawing/2014/main" id="{FC9DBA0B-482F-0ED4-202C-6763F10AC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6" y="714521"/>
            <a:ext cx="8758052" cy="231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55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720000" y="1025640"/>
            <a:ext cx="1701720" cy="992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200" b="1" strike="noStrike" spc="-1">
                <a:solidFill>
                  <a:schemeClr val="dk2"/>
                </a:solidFill>
                <a:latin typeface="Poppins"/>
                <a:ea typeface="Poppins"/>
              </a:rPr>
              <a:t>04</a:t>
            </a:r>
            <a:endParaRPr lang="en-US" sz="6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 type="subTitle"/>
          </p:nvPr>
        </p:nvSpPr>
        <p:spPr>
          <a:xfrm>
            <a:off x="720000" y="3252240"/>
            <a:ext cx="5597280" cy="457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7" name="Google Shape;1486;p38"/>
          <p:cNvGrpSpPr/>
          <p:nvPr/>
        </p:nvGrpSpPr>
        <p:grpSpPr>
          <a:xfrm>
            <a:off x="-374400" y="3354480"/>
            <a:ext cx="3921840" cy="2969280"/>
            <a:chOff x="-374400" y="3354480"/>
            <a:chExt cx="3921840" cy="2969280"/>
          </a:xfrm>
        </p:grpSpPr>
        <p:pic>
          <p:nvPicPr>
            <p:cNvPr id="608" name="Google Shape;1487;p38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-374400" y="3354480"/>
              <a:ext cx="3890520" cy="29692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09" name="Google Shape;1488;p38"/>
            <p:cNvGrpSpPr/>
            <p:nvPr/>
          </p:nvGrpSpPr>
          <p:grpSpPr>
            <a:xfrm>
              <a:off x="1853640" y="4445640"/>
              <a:ext cx="1693800" cy="1359360"/>
              <a:chOff x="1853640" y="4445640"/>
              <a:chExt cx="1693800" cy="1359360"/>
            </a:xfrm>
          </p:grpSpPr>
          <p:sp>
            <p:nvSpPr>
              <p:cNvPr id="610" name="Google Shape;1489;p38"/>
              <p:cNvSpPr/>
              <p:nvPr/>
            </p:nvSpPr>
            <p:spPr>
              <a:xfrm>
                <a:off x="2287440" y="4713840"/>
                <a:ext cx="1260000" cy="1091160"/>
              </a:xfrm>
              <a:custGeom>
                <a:avLst/>
                <a:gdLst>
                  <a:gd name="textAreaLeft" fmla="*/ 0 w 1260000"/>
                  <a:gd name="textAreaRight" fmla="*/ 1260720 w 1260000"/>
                  <a:gd name="textAreaTop" fmla="*/ 0 h 1091160"/>
                  <a:gd name="textAreaBottom" fmla="*/ 1091880 h 10911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1" name="Google Shape;1490;p38"/>
              <p:cNvSpPr/>
              <p:nvPr/>
            </p:nvSpPr>
            <p:spPr>
              <a:xfrm>
                <a:off x="2264040" y="4445640"/>
                <a:ext cx="900000" cy="779400"/>
              </a:xfrm>
              <a:custGeom>
                <a:avLst/>
                <a:gdLst>
                  <a:gd name="textAreaLeft" fmla="*/ 0 w 900000"/>
                  <a:gd name="textAreaRight" fmla="*/ 900720 w 900000"/>
                  <a:gd name="textAreaTop" fmla="*/ 0 h 779400"/>
                  <a:gd name="textAreaBottom" fmla="*/ 780120 h 7794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2" name="Google Shape;1491;p38"/>
              <p:cNvSpPr/>
              <p:nvPr/>
            </p:nvSpPr>
            <p:spPr>
              <a:xfrm>
                <a:off x="1853640" y="4713840"/>
                <a:ext cx="900000" cy="779400"/>
              </a:xfrm>
              <a:custGeom>
                <a:avLst/>
                <a:gdLst>
                  <a:gd name="textAreaLeft" fmla="*/ 0 w 900000"/>
                  <a:gd name="textAreaRight" fmla="*/ 900720 w 900000"/>
                  <a:gd name="textAreaTop" fmla="*/ 0 h 779400"/>
                  <a:gd name="textAreaBottom" fmla="*/ 780120 h 7794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613" name="PlaceHolder 3"/>
          <p:cNvSpPr>
            <a:spLocks noGrp="1"/>
          </p:cNvSpPr>
          <p:nvPr>
            <p:ph type="title"/>
          </p:nvPr>
        </p:nvSpPr>
        <p:spPr>
          <a:xfrm>
            <a:off x="720000" y="2079360"/>
            <a:ext cx="5908680" cy="84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pc="-1" dirty="0">
                <a:solidFill>
                  <a:schemeClr val="dk2"/>
                </a:solidFill>
                <a:latin typeface="IBM Plex Mono"/>
              </a:rPr>
              <a:t>Cassandra</a:t>
            </a:r>
            <a:endParaRPr lang="en" sz="5000" b="1" strike="noStrike" spc="-1" dirty="0">
              <a:solidFill>
                <a:schemeClr val="dk2"/>
              </a:solidFill>
              <a:latin typeface="IBM Plex Mono"/>
            </a:endParaRPr>
          </a:p>
        </p:txBody>
      </p:sp>
      <p:grpSp>
        <p:nvGrpSpPr>
          <p:cNvPr id="614" name="Google Shape;1493;p38"/>
          <p:cNvGrpSpPr/>
          <p:nvPr/>
        </p:nvGrpSpPr>
        <p:grpSpPr>
          <a:xfrm>
            <a:off x="6487560" y="-1301040"/>
            <a:ext cx="4267440" cy="6665040"/>
            <a:chOff x="6487560" y="-1301040"/>
            <a:chExt cx="4267440" cy="6665040"/>
          </a:xfrm>
        </p:grpSpPr>
        <p:sp>
          <p:nvSpPr>
            <p:cNvPr id="615" name="Google Shape;1494;p38"/>
            <p:cNvSpPr/>
            <p:nvPr/>
          </p:nvSpPr>
          <p:spPr>
            <a:xfrm>
              <a:off x="6727680" y="103320"/>
              <a:ext cx="4005720" cy="4748400"/>
            </a:xfrm>
            <a:custGeom>
              <a:avLst/>
              <a:gdLst>
                <a:gd name="textAreaLeft" fmla="*/ 0 w 4005720"/>
                <a:gd name="textAreaRight" fmla="*/ 4006440 w 4005720"/>
                <a:gd name="textAreaTop" fmla="*/ 0 h 4748400"/>
                <a:gd name="textAreaBottom" fmla="*/ 4749120 h 4748400"/>
              </a:gdLst>
              <a:ahLst/>
              <a:cxnLst/>
              <a:rect l="textAreaLeft" t="textAreaTop" r="textAreaRight" b="textAreaBottom"/>
              <a:pathLst>
                <a:path w="97678" h="115794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6" name="Google Shape;1495;p38"/>
            <p:cNvSpPr/>
            <p:nvPr/>
          </p:nvSpPr>
          <p:spPr>
            <a:xfrm>
              <a:off x="7070400" y="81360"/>
              <a:ext cx="2924640" cy="3057120"/>
            </a:xfrm>
            <a:custGeom>
              <a:avLst/>
              <a:gdLst>
                <a:gd name="textAreaLeft" fmla="*/ 0 w 2924640"/>
                <a:gd name="textAreaRight" fmla="*/ 2925360 w 2924640"/>
                <a:gd name="textAreaTop" fmla="*/ 0 h 3057120"/>
                <a:gd name="textAreaBottom" fmla="*/ 3057840 h 3057120"/>
              </a:gdLst>
              <a:ahLst/>
              <a:cxnLst/>
              <a:rect l="textAreaLeft" t="textAreaTop" r="textAreaRight" b="textAreaBottom"/>
              <a:pathLst>
                <a:path w="71320" h="7455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7" name="Google Shape;1496;p38"/>
            <p:cNvSpPr/>
            <p:nvPr/>
          </p:nvSpPr>
          <p:spPr>
            <a:xfrm>
              <a:off x="7602480" y="245520"/>
              <a:ext cx="3152520" cy="5118480"/>
            </a:xfrm>
            <a:custGeom>
              <a:avLst/>
              <a:gdLst>
                <a:gd name="textAreaLeft" fmla="*/ 0 w 3152520"/>
                <a:gd name="textAreaRight" fmla="*/ 3153240 w 3152520"/>
                <a:gd name="textAreaTop" fmla="*/ 0 h 5118480"/>
                <a:gd name="textAreaBottom" fmla="*/ 5119200 h 511848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8" name="Google Shape;1497;p38"/>
            <p:cNvSpPr/>
            <p:nvPr/>
          </p:nvSpPr>
          <p:spPr>
            <a:xfrm>
              <a:off x="7235280" y="622440"/>
              <a:ext cx="1859760" cy="4594680"/>
            </a:xfrm>
            <a:custGeom>
              <a:avLst/>
              <a:gdLst>
                <a:gd name="textAreaLeft" fmla="*/ 0 w 1859760"/>
                <a:gd name="textAreaRight" fmla="*/ 1860480 w 1859760"/>
                <a:gd name="textAreaTop" fmla="*/ 0 h 4594680"/>
                <a:gd name="textAreaBottom" fmla="*/ 4595400 h 45946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9" name="Google Shape;1498;p38"/>
            <p:cNvSpPr/>
            <p:nvPr/>
          </p:nvSpPr>
          <p:spPr>
            <a:xfrm>
              <a:off x="6933240" y="621360"/>
              <a:ext cx="1859760" cy="4594680"/>
            </a:xfrm>
            <a:custGeom>
              <a:avLst/>
              <a:gdLst>
                <a:gd name="textAreaLeft" fmla="*/ 0 w 1859760"/>
                <a:gd name="textAreaRight" fmla="*/ 1860480 w 1859760"/>
                <a:gd name="textAreaTop" fmla="*/ 0 h 4594680"/>
                <a:gd name="textAreaBottom" fmla="*/ 4595400 h 45946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pic>
          <p:nvPicPr>
            <p:cNvPr id="620" name="Google Shape;1499;p38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6487560" y="-1301040"/>
              <a:ext cx="4197960" cy="32036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21" name="Google Shape;1500;p38"/>
            <p:cNvGrpSpPr/>
            <p:nvPr/>
          </p:nvGrpSpPr>
          <p:grpSpPr>
            <a:xfrm>
              <a:off x="8233200" y="4254480"/>
              <a:ext cx="707760" cy="707400"/>
              <a:chOff x="8233200" y="4254480"/>
              <a:chExt cx="707760" cy="707400"/>
            </a:xfrm>
          </p:grpSpPr>
          <p:sp>
            <p:nvSpPr>
              <p:cNvPr id="622" name="Google Shape;1501;p38"/>
              <p:cNvSpPr/>
              <p:nvPr/>
            </p:nvSpPr>
            <p:spPr>
              <a:xfrm rot="5400000">
                <a:off x="8691840" y="425448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3" name="Google Shape;1502;p38"/>
              <p:cNvSpPr/>
              <p:nvPr/>
            </p:nvSpPr>
            <p:spPr>
              <a:xfrm rot="5400000">
                <a:off x="8615520" y="433080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4" name="Google Shape;1503;p38"/>
              <p:cNvSpPr/>
              <p:nvPr/>
            </p:nvSpPr>
            <p:spPr>
              <a:xfrm rot="5400000">
                <a:off x="8539200" y="440712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5" name="Google Shape;1504;p38"/>
              <p:cNvSpPr/>
              <p:nvPr/>
            </p:nvSpPr>
            <p:spPr>
              <a:xfrm rot="5400000">
                <a:off x="8462520" y="4483440"/>
                <a:ext cx="249120" cy="24876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8760"/>
                  <a:gd name="textAreaBottom" fmla="*/ 249480 h 24876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6" name="Google Shape;1505;p38"/>
              <p:cNvSpPr/>
              <p:nvPr/>
            </p:nvSpPr>
            <p:spPr>
              <a:xfrm rot="5400000">
                <a:off x="8386200" y="456012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7" name="Google Shape;1506;p38"/>
              <p:cNvSpPr/>
              <p:nvPr/>
            </p:nvSpPr>
            <p:spPr>
              <a:xfrm rot="5400000">
                <a:off x="8309880" y="4636800"/>
                <a:ext cx="248760" cy="248760"/>
              </a:xfrm>
              <a:custGeom>
                <a:avLst/>
                <a:gdLst>
                  <a:gd name="textAreaLeft" fmla="*/ 0 w 248760"/>
                  <a:gd name="textAreaRight" fmla="*/ 249480 w 248760"/>
                  <a:gd name="textAreaTop" fmla="*/ 0 h 248760"/>
                  <a:gd name="textAreaBottom" fmla="*/ 249480 h 24876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8" name="Google Shape;1507;p38"/>
              <p:cNvSpPr/>
              <p:nvPr/>
            </p:nvSpPr>
            <p:spPr>
              <a:xfrm rot="5400000">
                <a:off x="8233200" y="471276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629" name="Google Shape;1508;p38"/>
            <p:cNvGrpSpPr/>
            <p:nvPr/>
          </p:nvGrpSpPr>
          <p:grpSpPr>
            <a:xfrm>
              <a:off x="8999640" y="3354480"/>
              <a:ext cx="457560" cy="456840"/>
              <a:chOff x="8999640" y="3354480"/>
              <a:chExt cx="457560" cy="456840"/>
            </a:xfrm>
          </p:grpSpPr>
          <p:sp>
            <p:nvSpPr>
              <p:cNvPr id="630" name="Google Shape;1509;p38"/>
              <p:cNvSpPr/>
              <p:nvPr/>
            </p:nvSpPr>
            <p:spPr>
              <a:xfrm rot="5400000">
                <a:off x="9296280" y="335448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1" name="Google Shape;1510;p38"/>
              <p:cNvSpPr/>
              <p:nvPr/>
            </p:nvSpPr>
            <p:spPr>
              <a:xfrm rot="5400000">
                <a:off x="9246960" y="340344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2" name="Google Shape;1511;p38"/>
              <p:cNvSpPr/>
              <p:nvPr/>
            </p:nvSpPr>
            <p:spPr>
              <a:xfrm rot="5400000">
                <a:off x="9197640" y="345312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3" name="Google Shape;1512;p38"/>
              <p:cNvSpPr/>
              <p:nvPr/>
            </p:nvSpPr>
            <p:spPr>
              <a:xfrm rot="5400000">
                <a:off x="9147960" y="3502440"/>
                <a:ext cx="160920" cy="16056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560"/>
                  <a:gd name="textAreaBottom" fmla="*/ 161280 h 16056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4" name="Google Shape;1513;p38"/>
              <p:cNvSpPr/>
              <p:nvPr/>
            </p:nvSpPr>
            <p:spPr>
              <a:xfrm rot="5400000">
                <a:off x="9098640" y="355176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5" name="Google Shape;1514;p38"/>
              <p:cNvSpPr/>
              <p:nvPr/>
            </p:nvSpPr>
            <p:spPr>
              <a:xfrm rot="5400000">
                <a:off x="9049320" y="3601440"/>
                <a:ext cx="160560" cy="160560"/>
              </a:xfrm>
              <a:custGeom>
                <a:avLst/>
                <a:gdLst>
                  <a:gd name="textAreaLeft" fmla="*/ 0 w 160560"/>
                  <a:gd name="textAreaRight" fmla="*/ 161280 w 160560"/>
                  <a:gd name="textAreaTop" fmla="*/ 0 h 160560"/>
                  <a:gd name="textAreaBottom" fmla="*/ 161280 h 16056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6" name="Google Shape;1515;p38"/>
              <p:cNvSpPr/>
              <p:nvPr/>
            </p:nvSpPr>
            <p:spPr>
              <a:xfrm rot="5400000">
                <a:off x="8999640" y="365040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637" name="Google Shape;1516;p38"/>
            <p:cNvGrpSpPr/>
            <p:nvPr/>
          </p:nvGrpSpPr>
          <p:grpSpPr>
            <a:xfrm>
              <a:off x="8146800" y="539640"/>
              <a:ext cx="207360" cy="207360"/>
              <a:chOff x="8146800" y="539640"/>
              <a:chExt cx="207360" cy="207360"/>
            </a:xfrm>
          </p:grpSpPr>
          <p:sp>
            <p:nvSpPr>
              <p:cNvPr id="638" name="Google Shape;1517;p38"/>
              <p:cNvSpPr/>
              <p:nvPr/>
            </p:nvSpPr>
            <p:spPr>
              <a:xfrm>
                <a:off x="8146800" y="539640"/>
                <a:ext cx="207360" cy="20736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73440" rIns="90000" bIns="73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9" name="Google Shape;1518;p38"/>
              <p:cNvSpPr/>
              <p:nvPr/>
            </p:nvSpPr>
            <p:spPr>
              <a:xfrm>
                <a:off x="8175960" y="568800"/>
                <a:ext cx="148680" cy="14868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2560" rIns="90000" bIns="52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640" name="Google Shape;1519;p38"/>
            <p:cNvGrpSpPr/>
            <p:nvPr/>
          </p:nvGrpSpPr>
          <p:grpSpPr>
            <a:xfrm>
              <a:off x="7554240" y="2467800"/>
              <a:ext cx="207360" cy="207360"/>
              <a:chOff x="7554240" y="2467800"/>
              <a:chExt cx="207360" cy="207360"/>
            </a:xfrm>
          </p:grpSpPr>
          <p:sp>
            <p:nvSpPr>
              <p:cNvPr id="641" name="Google Shape;1520;p38"/>
              <p:cNvSpPr/>
              <p:nvPr/>
            </p:nvSpPr>
            <p:spPr>
              <a:xfrm>
                <a:off x="7554240" y="2467800"/>
                <a:ext cx="207360" cy="20736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73440" rIns="90000" bIns="73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2" name="Google Shape;1521;p38"/>
              <p:cNvSpPr/>
              <p:nvPr/>
            </p:nvSpPr>
            <p:spPr>
              <a:xfrm>
                <a:off x="7583760" y="2496960"/>
                <a:ext cx="148680" cy="14868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2560" rIns="90000" bIns="52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643" name="Google Shape;1522;p38"/>
            <p:cNvSpPr/>
            <p:nvPr/>
          </p:nvSpPr>
          <p:spPr>
            <a:xfrm>
              <a:off x="7454520" y="4164120"/>
              <a:ext cx="147240" cy="147240"/>
            </a:xfrm>
            <a:prstGeom prst="ellipse">
              <a:avLst/>
            </a:pr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1840" rIns="90000" bIns="51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44" name="Google Shape;1523;p38"/>
          <p:cNvGrpSpPr/>
          <p:nvPr/>
        </p:nvGrpSpPr>
        <p:grpSpPr>
          <a:xfrm>
            <a:off x="676440" y="3220200"/>
            <a:ext cx="4558680" cy="133560"/>
            <a:chOff x="676440" y="3220200"/>
            <a:chExt cx="4558680" cy="133560"/>
          </a:xfrm>
        </p:grpSpPr>
        <p:sp>
          <p:nvSpPr>
            <p:cNvPr id="645" name="Google Shape;1524;p38"/>
            <p:cNvSpPr/>
            <p:nvPr/>
          </p:nvSpPr>
          <p:spPr>
            <a:xfrm>
              <a:off x="5101560" y="3220200"/>
              <a:ext cx="133560" cy="13356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7160" rIns="90000" bIns="47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cxnSp>
          <p:nvCxnSpPr>
            <p:cNvPr id="646" name="Google Shape;1525;p38"/>
            <p:cNvCxnSpPr/>
            <p:nvPr/>
          </p:nvCxnSpPr>
          <p:spPr>
            <a:xfrm>
              <a:off x="676440" y="3287160"/>
              <a:ext cx="4463640" cy="72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647" name="Google Shape;1526;p38"/>
            <p:cNvSpPr/>
            <p:nvPr/>
          </p:nvSpPr>
          <p:spPr>
            <a:xfrm>
              <a:off x="5131440" y="3250440"/>
              <a:ext cx="73080" cy="7308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920" rIns="90000" bIns="25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2"/>
          <p:cNvSpPr>
            <a:spLocks noGrp="1"/>
          </p:cNvSpPr>
          <p:nvPr>
            <p:ph type="subTitle"/>
          </p:nvPr>
        </p:nvSpPr>
        <p:spPr>
          <a:xfrm>
            <a:off x="-21652" y="1451"/>
            <a:ext cx="8914800" cy="134230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just">
              <a:buNone/>
              <a:tabLst>
                <a:tab pos="0" algn="l"/>
              </a:tabLst>
            </a:pP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Cassandra </a:t>
            </a:r>
            <a:r>
              <a:rPr lang="en-US" sz="1400" spc="-1" dirty="0" err="1">
                <a:solidFill>
                  <a:schemeClr val="dk1"/>
                </a:solidFill>
                <a:ea typeface="+mn-lt"/>
                <a:cs typeface="+mn-lt"/>
              </a:rPr>
              <a:t>šemom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dirty="0" err="1">
                <a:solidFill>
                  <a:schemeClr val="dk1"/>
                </a:solidFill>
                <a:ea typeface="+mn-lt"/>
                <a:cs typeface="+mn-lt"/>
              </a:rPr>
              <a:t>podataka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dirty="0" err="1">
                <a:solidFill>
                  <a:schemeClr val="dk1"/>
                </a:solidFill>
                <a:ea typeface="+mn-lt"/>
                <a:cs typeface="+mn-lt"/>
              </a:rPr>
              <a:t>kreiraju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se </a:t>
            </a:r>
            <a:r>
              <a:rPr lang="en-US" sz="1400" spc="-1" dirty="0" err="1">
                <a:solidFill>
                  <a:schemeClr val="dk1"/>
                </a:solidFill>
                <a:ea typeface="+mn-lt"/>
                <a:cs typeface="+mn-lt"/>
              </a:rPr>
              <a:t>dve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dirty="0" err="1">
                <a:solidFill>
                  <a:schemeClr val="dk1"/>
                </a:solidFill>
                <a:ea typeface="+mn-lt"/>
                <a:cs typeface="+mn-lt"/>
              </a:rPr>
              <a:t>tabele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u </a:t>
            </a:r>
            <a:r>
              <a:rPr lang="en-US" sz="1400" spc="-1" dirty="0" err="1">
                <a:solidFill>
                  <a:schemeClr val="dk1"/>
                </a:solidFill>
                <a:ea typeface="+mn-lt"/>
                <a:cs typeface="+mn-lt"/>
              </a:rPr>
              <a:t>okviru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dirty="0" err="1">
                <a:solidFill>
                  <a:schemeClr val="dk1"/>
                </a:solidFill>
                <a:ea typeface="+mn-lt"/>
                <a:cs typeface="+mn-lt"/>
              </a:rPr>
              <a:t>keyspace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-a (bigdata): </a:t>
            </a:r>
            <a:endParaRPr lang="sr-Latn-RS" dirty="0">
              <a:solidFill>
                <a:schemeClr val="dk1"/>
              </a:solidFill>
            </a:endParaRPr>
          </a:p>
          <a:p>
            <a:pPr algn="just">
              <a:tabLst>
                <a:tab pos="0" algn="l"/>
              </a:tabLst>
            </a:pPr>
            <a:r>
              <a:rPr lang="en-US" sz="1400" b="1" spc="-1" dirty="0">
                <a:solidFill>
                  <a:schemeClr val="tx2"/>
                </a:solidFill>
                <a:ea typeface="+mn-lt"/>
                <a:cs typeface="+mn-lt"/>
              </a:rPr>
              <a:t>pollution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- za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čuvanje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podataka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o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zagađenju</a:t>
            </a:r>
            <a:endParaRPr lang="en-US" err="1">
              <a:solidFill>
                <a:schemeClr val="dk1"/>
              </a:solidFill>
              <a:cs typeface="Arial"/>
            </a:endParaRPr>
          </a:p>
          <a:p>
            <a:pPr algn="just">
              <a:tabLst>
                <a:tab pos="0" algn="l"/>
              </a:tabLst>
            </a:pPr>
            <a:r>
              <a:rPr lang="en-US" sz="1400" b="1" spc="-1">
                <a:solidFill>
                  <a:schemeClr val="tx2"/>
                </a:solidFill>
                <a:ea typeface="+mn-lt"/>
                <a:cs typeface="+mn-lt"/>
              </a:rPr>
              <a:t>traffic</a:t>
            </a:r>
            <a:r>
              <a:rPr lang="en-US" sz="1400" spc="-1">
                <a:solidFill>
                  <a:schemeClr val="dk1"/>
                </a:solidFill>
                <a:ea typeface="+mn-lt"/>
                <a:cs typeface="+mn-lt"/>
              </a:rPr>
              <a:t> – za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čuvanje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podataka</a:t>
            </a:r>
            <a:r>
              <a:rPr lang="en-US" sz="1400" spc="-1">
                <a:solidFill>
                  <a:schemeClr val="dk1"/>
                </a:solidFill>
                <a:ea typeface="+mn-lt"/>
                <a:cs typeface="+mn-lt"/>
              </a:rPr>
              <a:t> o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broju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vozila</a:t>
            </a:r>
            <a:r>
              <a:rPr lang="en-US" sz="1400" spc="-1">
                <a:solidFill>
                  <a:schemeClr val="dk1"/>
                </a:solidFill>
                <a:ea typeface="+mn-lt"/>
                <a:cs typeface="+mn-lt"/>
              </a:rPr>
              <a:t> po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ulici</a:t>
            </a:r>
            <a:endParaRPr lang="en-US" err="1">
              <a:solidFill>
                <a:schemeClr val="dk1"/>
              </a:solidFill>
              <a:cs typeface="Arial"/>
            </a:endParaRPr>
          </a:p>
        </p:txBody>
      </p:sp>
      <p:grpSp>
        <p:nvGrpSpPr>
          <p:cNvPr id="396" name="Google Shape;1534;p39"/>
          <p:cNvGrpSpPr/>
          <p:nvPr/>
        </p:nvGrpSpPr>
        <p:grpSpPr>
          <a:xfrm>
            <a:off x="-123840" y="4132440"/>
            <a:ext cx="4558320" cy="1140120"/>
            <a:chOff x="-123840" y="4132440"/>
            <a:chExt cx="4558320" cy="1140120"/>
          </a:xfrm>
        </p:grpSpPr>
        <p:grpSp>
          <p:nvGrpSpPr>
            <p:cNvPr id="397" name="Google Shape;1535;p39"/>
            <p:cNvGrpSpPr/>
            <p:nvPr/>
          </p:nvGrpSpPr>
          <p:grpSpPr>
            <a:xfrm>
              <a:off x="720" y="4132440"/>
              <a:ext cx="2307600" cy="1140120"/>
              <a:chOff x="720" y="4132440"/>
              <a:chExt cx="2307600" cy="1140120"/>
            </a:xfrm>
          </p:grpSpPr>
          <p:sp>
            <p:nvSpPr>
              <p:cNvPr id="398" name="Google Shape;1536;p39"/>
              <p:cNvSpPr/>
              <p:nvPr/>
            </p:nvSpPr>
            <p:spPr>
              <a:xfrm rot="5400000">
                <a:off x="663840" y="362844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99" name="Google Shape;1537;p39"/>
              <p:cNvSpPr/>
              <p:nvPr/>
            </p:nvSpPr>
            <p:spPr>
              <a:xfrm rot="5400000">
                <a:off x="664200" y="346932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00" name="Google Shape;1538;p39"/>
            <p:cNvGrpSpPr/>
            <p:nvPr/>
          </p:nvGrpSpPr>
          <p:grpSpPr>
            <a:xfrm>
              <a:off x="-123840" y="4386240"/>
              <a:ext cx="4558320" cy="133560"/>
              <a:chOff x="-123840" y="4386240"/>
              <a:chExt cx="4558320" cy="133560"/>
            </a:xfrm>
          </p:grpSpPr>
          <p:sp>
            <p:nvSpPr>
              <p:cNvPr id="401" name="Google Shape;1539;p39"/>
              <p:cNvSpPr/>
              <p:nvPr/>
            </p:nvSpPr>
            <p:spPr>
              <a:xfrm>
                <a:off x="4300920" y="438624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cxnSp>
            <p:nvCxnSpPr>
              <p:cNvPr id="402" name="Google Shape;1540;p39"/>
              <p:cNvCxnSpPr/>
              <p:nvPr/>
            </p:nvCxnSpPr>
            <p:spPr>
              <a:xfrm>
                <a:off x="-123840" y="4453200"/>
                <a:ext cx="446328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403" name="Google Shape;1541;p39"/>
              <p:cNvSpPr/>
              <p:nvPr/>
            </p:nvSpPr>
            <p:spPr>
              <a:xfrm>
                <a:off x="4331160" y="441648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5920" rIns="90000" bIns="25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pic>
        <p:nvPicPr>
          <p:cNvPr id="2" name="Slika 1" descr="Slika na kojoj se nalazi tekst, snimak ekrana, ekran, Font&#10;&#10;Opis je automatski generisan">
            <a:extLst>
              <a:ext uri="{FF2B5EF4-FFF2-40B4-BE49-F238E27FC236}">
                <a16:creationId xmlns:a16="http://schemas.microsoft.com/office/drawing/2014/main" id="{591A81A4-30FE-9495-3FD2-4D32CDFA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266" y="1026659"/>
            <a:ext cx="4498522" cy="334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6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68206" y="-22079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spc="-1" dirty="0">
                <a:solidFill>
                  <a:schemeClr val="tx2"/>
                </a:solidFill>
                <a:latin typeface="IBM Plex Mono"/>
              </a:rPr>
              <a:t>Cassandra</a:t>
            </a:r>
            <a:br>
              <a:rPr lang="en-US" sz="2800" b="1" spc="-1" dirty="0">
                <a:solidFill>
                  <a:schemeClr val="dk2"/>
                </a:solidFill>
                <a:latin typeface="IBM Plex Mono"/>
              </a:rPr>
            </a:br>
            <a:r>
              <a:rPr lang="en-US" sz="2800" spc="-1" err="1">
                <a:solidFill>
                  <a:schemeClr val="tx2"/>
                </a:solidFill>
                <a:latin typeface="IBM Plex Mono"/>
              </a:rPr>
              <a:t>cqlsh</a:t>
            </a:r>
            <a:br>
              <a:rPr lang="en-US" sz="2800" b="1" spc="-1" dirty="0">
                <a:latin typeface="IBM Plex Mono"/>
              </a:rPr>
            </a:br>
            <a:endParaRPr lang="en-US" sz="2800" b="1" strike="noStrike" spc="-1" dirty="0">
              <a:solidFill>
                <a:schemeClr val="dk2"/>
              </a:solidFill>
              <a:latin typeface="IBM Plex Mono"/>
            </a:endParaRPr>
          </a:p>
        </p:txBody>
      </p:sp>
      <p:pic>
        <p:nvPicPr>
          <p:cNvPr id="2" name="Slika 1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6FFCDC0D-1D0C-8FFA-4DDF-1C80E63F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124" y="940253"/>
            <a:ext cx="4117399" cy="939884"/>
          </a:xfrm>
          <a:prstGeom prst="rect">
            <a:avLst/>
          </a:prstGeom>
        </p:spPr>
      </p:pic>
      <p:pic>
        <p:nvPicPr>
          <p:cNvPr id="3" name="Slika 2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A70866B5-FFF9-2B73-D988-F3D189B3C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685" y="1878944"/>
            <a:ext cx="6464630" cy="1596521"/>
          </a:xfrm>
          <a:prstGeom prst="rect">
            <a:avLst/>
          </a:prstGeom>
        </p:spPr>
      </p:pic>
      <p:pic>
        <p:nvPicPr>
          <p:cNvPr id="4" name="Slika 3" descr="Slika na kojoj se nalazi tekst, snimak ekrana, Font, meni&#10;&#10;Opis je automatski generisan">
            <a:extLst>
              <a:ext uri="{FF2B5EF4-FFF2-40B4-BE49-F238E27FC236}">
                <a16:creationId xmlns:a16="http://schemas.microsoft.com/office/drawing/2014/main" id="{2A13B22D-ACD1-F677-5025-C779A2EBF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814" y="3476893"/>
            <a:ext cx="6108372" cy="14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16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228600" y="1809720"/>
            <a:ext cx="93718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200" b="1" strike="noStrike" spc="-1">
                <a:solidFill>
                  <a:schemeClr val="dk2"/>
                </a:solidFill>
                <a:latin typeface="IBM Plex Mono"/>
                <a:ea typeface="IBM Plex Mono"/>
              </a:rPr>
              <a:t>Hvala na paznji!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96545" y="-96641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chemeClr val="dk2"/>
                </a:solidFill>
                <a:latin typeface="IBM Plex Mono"/>
              </a:rPr>
              <a:t>Docker desktop</a:t>
            </a:r>
            <a:endParaRPr lang="en" sz="3000" b="1" strike="noStrike" spc="-1" dirty="0">
              <a:solidFill>
                <a:schemeClr val="dk2"/>
              </a:solidFill>
              <a:latin typeface="IBM Plex Mono"/>
            </a:endParaRPr>
          </a:p>
        </p:txBody>
      </p:sp>
      <p:grpSp>
        <p:nvGrpSpPr>
          <p:cNvPr id="396" name="Google Shape;1534;p39"/>
          <p:cNvGrpSpPr/>
          <p:nvPr/>
        </p:nvGrpSpPr>
        <p:grpSpPr>
          <a:xfrm>
            <a:off x="-123840" y="4132440"/>
            <a:ext cx="4558320" cy="1140120"/>
            <a:chOff x="-123840" y="4132440"/>
            <a:chExt cx="4558320" cy="1140120"/>
          </a:xfrm>
        </p:grpSpPr>
        <p:grpSp>
          <p:nvGrpSpPr>
            <p:cNvPr id="397" name="Google Shape;1535;p39"/>
            <p:cNvGrpSpPr/>
            <p:nvPr/>
          </p:nvGrpSpPr>
          <p:grpSpPr>
            <a:xfrm>
              <a:off x="720" y="4132440"/>
              <a:ext cx="2307600" cy="1140120"/>
              <a:chOff x="720" y="4132440"/>
              <a:chExt cx="2307600" cy="1140120"/>
            </a:xfrm>
          </p:grpSpPr>
          <p:sp>
            <p:nvSpPr>
              <p:cNvPr id="398" name="Google Shape;1536;p39"/>
              <p:cNvSpPr/>
              <p:nvPr/>
            </p:nvSpPr>
            <p:spPr>
              <a:xfrm rot="5400000">
                <a:off x="663840" y="362844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99" name="Google Shape;1537;p39"/>
              <p:cNvSpPr/>
              <p:nvPr/>
            </p:nvSpPr>
            <p:spPr>
              <a:xfrm rot="5400000">
                <a:off x="664200" y="346932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00" name="Google Shape;1538;p39"/>
            <p:cNvGrpSpPr/>
            <p:nvPr/>
          </p:nvGrpSpPr>
          <p:grpSpPr>
            <a:xfrm>
              <a:off x="-123840" y="4386240"/>
              <a:ext cx="4558320" cy="133560"/>
              <a:chOff x="-123840" y="4386240"/>
              <a:chExt cx="4558320" cy="133560"/>
            </a:xfrm>
          </p:grpSpPr>
          <p:sp>
            <p:nvSpPr>
              <p:cNvPr id="401" name="Google Shape;1539;p39"/>
              <p:cNvSpPr/>
              <p:nvPr/>
            </p:nvSpPr>
            <p:spPr>
              <a:xfrm>
                <a:off x="4300920" y="438624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cxnSp>
            <p:nvCxnSpPr>
              <p:cNvPr id="402" name="Google Shape;1540;p39"/>
              <p:cNvCxnSpPr/>
              <p:nvPr/>
            </p:nvCxnSpPr>
            <p:spPr>
              <a:xfrm>
                <a:off x="-123840" y="4453200"/>
                <a:ext cx="446328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403" name="Google Shape;1541;p39"/>
              <p:cNvSpPr/>
              <p:nvPr/>
            </p:nvSpPr>
            <p:spPr>
              <a:xfrm>
                <a:off x="4331160" y="441648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5920" rIns="90000" bIns="25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pic>
        <p:nvPicPr>
          <p:cNvPr id="3" name="Slika 2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15AC6BEF-6B6A-5061-5843-A6ED6C586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46" y="524741"/>
            <a:ext cx="5314457" cy="1890899"/>
          </a:xfrm>
          <a:prstGeom prst="rect">
            <a:avLst/>
          </a:prstGeom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FCA21970-64D0-EBD6-7572-E7EE17D7B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002" y="2467222"/>
            <a:ext cx="5385958" cy="1277835"/>
          </a:xfrm>
          <a:prstGeom prst="rect">
            <a:avLst/>
          </a:prstGeom>
        </p:spPr>
      </p:pic>
      <p:pic>
        <p:nvPicPr>
          <p:cNvPr id="5" name="Slika 4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5119B01D-91E5-D76A-CDBA-615D4DB0F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52" y="3810248"/>
            <a:ext cx="5462279" cy="113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720000" y="1025640"/>
            <a:ext cx="1701720" cy="992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200" b="1" strike="noStrike" spc="-1">
                <a:solidFill>
                  <a:schemeClr val="dk2"/>
                </a:solidFill>
                <a:latin typeface="Poppins"/>
                <a:ea typeface="Poppins"/>
              </a:rPr>
              <a:t>01</a:t>
            </a:r>
            <a:endParaRPr lang="en-US" sz="6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720000" y="3252240"/>
            <a:ext cx="5597280" cy="457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3" name="Google Shape;1486;p38"/>
          <p:cNvGrpSpPr/>
          <p:nvPr/>
        </p:nvGrpSpPr>
        <p:grpSpPr>
          <a:xfrm>
            <a:off x="-374400" y="3354480"/>
            <a:ext cx="3921840" cy="2969280"/>
            <a:chOff x="-374400" y="3354480"/>
            <a:chExt cx="3921840" cy="2969280"/>
          </a:xfrm>
        </p:grpSpPr>
        <p:pic>
          <p:nvPicPr>
            <p:cNvPr id="354" name="Google Shape;1487;p38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-374400" y="3354480"/>
              <a:ext cx="3890520" cy="29692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55" name="Google Shape;1488;p38"/>
            <p:cNvGrpSpPr/>
            <p:nvPr/>
          </p:nvGrpSpPr>
          <p:grpSpPr>
            <a:xfrm>
              <a:off x="1853640" y="4445640"/>
              <a:ext cx="1693800" cy="1359360"/>
              <a:chOff x="1853640" y="4445640"/>
              <a:chExt cx="1693800" cy="1359360"/>
            </a:xfrm>
          </p:grpSpPr>
          <p:sp>
            <p:nvSpPr>
              <p:cNvPr id="356" name="Google Shape;1489;p38"/>
              <p:cNvSpPr/>
              <p:nvPr/>
            </p:nvSpPr>
            <p:spPr>
              <a:xfrm>
                <a:off x="2287440" y="4713840"/>
                <a:ext cx="1260000" cy="1091160"/>
              </a:xfrm>
              <a:custGeom>
                <a:avLst/>
                <a:gdLst>
                  <a:gd name="textAreaLeft" fmla="*/ 0 w 1260000"/>
                  <a:gd name="textAreaRight" fmla="*/ 1260720 w 1260000"/>
                  <a:gd name="textAreaTop" fmla="*/ 0 h 1091160"/>
                  <a:gd name="textAreaBottom" fmla="*/ 1091880 h 10911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57" name="Google Shape;1490;p38"/>
              <p:cNvSpPr/>
              <p:nvPr/>
            </p:nvSpPr>
            <p:spPr>
              <a:xfrm>
                <a:off x="2264040" y="4445640"/>
                <a:ext cx="900000" cy="779400"/>
              </a:xfrm>
              <a:custGeom>
                <a:avLst/>
                <a:gdLst>
                  <a:gd name="textAreaLeft" fmla="*/ 0 w 900000"/>
                  <a:gd name="textAreaRight" fmla="*/ 900720 w 900000"/>
                  <a:gd name="textAreaTop" fmla="*/ 0 h 779400"/>
                  <a:gd name="textAreaBottom" fmla="*/ 780120 h 7794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58" name="Google Shape;1491;p38"/>
              <p:cNvSpPr/>
              <p:nvPr/>
            </p:nvSpPr>
            <p:spPr>
              <a:xfrm>
                <a:off x="1853640" y="4713840"/>
                <a:ext cx="900000" cy="779400"/>
              </a:xfrm>
              <a:custGeom>
                <a:avLst/>
                <a:gdLst>
                  <a:gd name="textAreaLeft" fmla="*/ 0 w 900000"/>
                  <a:gd name="textAreaRight" fmla="*/ 900720 w 900000"/>
                  <a:gd name="textAreaTop" fmla="*/ 0 h 779400"/>
                  <a:gd name="textAreaBottom" fmla="*/ 780120 h 7794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359" name="PlaceHolder 3"/>
          <p:cNvSpPr>
            <a:spLocks noGrp="1"/>
          </p:cNvSpPr>
          <p:nvPr>
            <p:ph type="title"/>
          </p:nvPr>
        </p:nvSpPr>
        <p:spPr>
          <a:xfrm>
            <a:off x="720000" y="2079360"/>
            <a:ext cx="5908680" cy="84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pc="-1" dirty="0">
                <a:solidFill>
                  <a:schemeClr val="dk2"/>
                </a:solidFill>
                <a:latin typeface="IBM Plex Mono"/>
              </a:rPr>
              <a:t>Producer</a:t>
            </a:r>
            <a:endParaRPr lang="en" sz="5000" b="1" strike="noStrike" spc="-1" dirty="0">
              <a:solidFill>
                <a:schemeClr val="dk2"/>
              </a:solidFill>
              <a:latin typeface="IBM Plex Mono"/>
            </a:endParaRPr>
          </a:p>
        </p:txBody>
      </p:sp>
      <p:grpSp>
        <p:nvGrpSpPr>
          <p:cNvPr id="360" name="Google Shape;1493;p38"/>
          <p:cNvGrpSpPr/>
          <p:nvPr/>
        </p:nvGrpSpPr>
        <p:grpSpPr>
          <a:xfrm>
            <a:off x="6487560" y="-1301040"/>
            <a:ext cx="4267440" cy="6665040"/>
            <a:chOff x="6487560" y="-1301040"/>
            <a:chExt cx="4267440" cy="6665040"/>
          </a:xfrm>
        </p:grpSpPr>
        <p:sp>
          <p:nvSpPr>
            <p:cNvPr id="361" name="Google Shape;1494;p38"/>
            <p:cNvSpPr/>
            <p:nvPr/>
          </p:nvSpPr>
          <p:spPr>
            <a:xfrm>
              <a:off x="6727680" y="103320"/>
              <a:ext cx="4005720" cy="4748400"/>
            </a:xfrm>
            <a:custGeom>
              <a:avLst/>
              <a:gdLst>
                <a:gd name="textAreaLeft" fmla="*/ 0 w 4005720"/>
                <a:gd name="textAreaRight" fmla="*/ 4006440 w 4005720"/>
                <a:gd name="textAreaTop" fmla="*/ 0 h 4748400"/>
                <a:gd name="textAreaBottom" fmla="*/ 4749120 h 4748400"/>
              </a:gdLst>
              <a:ahLst/>
              <a:cxnLst/>
              <a:rect l="textAreaLeft" t="textAreaTop" r="textAreaRight" b="textAreaBottom"/>
              <a:pathLst>
                <a:path w="97678" h="115794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2" name="Google Shape;1495;p38"/>
            <p:cNvSpPr/>
            <p:nvPr/>
          </p:nvSpPr>
          <p:spPr>
            <a:xfrm>
              <a:off x="7070400" y="81360"/>
              <a:ext cx="2924640" cy="3057120"/>
            </a:xfrm>
            <a:custGeom>
              <a:avLst/>
              <a:gdLst>
                <a:gd name="textAreaLeft" fmla="*/ 0 w 2924640"/>
                <a:gd name="textAreaRight" fmla="*/ 2925360 w 2924640"/>
                <a:gd name="textAreaTop" fmla="*/ 0 h 3057120"/>
                <a:gd name="textAreaBottom" fmla="*/ 3057840 h 3057120"/>
              </a:gdLst>
              <a:ahLst/>
              <a:cxnLst/>
              <a:rect l="textAreaLeft" t="textAreaTop" r="textAreaRight" b="textAreaBottom"/>
              <a:pathLst>
                <a:path w="71320" h="7455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3" name="Google Shape;1496;p38"/>
            <p:cNvSpPr/>
            <p:nvPr/>
          </p:nvSpPr>
          <p:spPr>
            <a:xfrm>
              <a:off x="7602480" y="245520"/>
              <a:ext cx="3152520" cy="5118480"/>
            </a:xfrm>
            <a:custGeom>
              <a:avLst/>
              <a:gdLst>
                <a:gd name="textAreaLeft" fmla="*/ 0 w 3152520"/>
                <a:gd name="textAreaRight" fmla="*/ 3153240 w 3152520"/>
                <a:gd name="textAreaTop" fmla="*/ 0 h 5118480"/>
                <a:gd name="textAreaBottom" fmla="*/ 5119200 h 511848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4" name="Google Shape;1497;p38"/>
            <p:cNvSpPr/>
            <p:nvPr/>
          </p:nvSpPr>
          <p:spPr>
            <a:xfrm>
              <a:off x="7235280" y="622440"/>
              <a:ext cx="1859760" cy="4594680"/>
            </a:xfrm>
            <a:custGeom>
              <a:avLst/>
              <a:gdLst>
                <a:gd name="textAreaLeft" fmla="*/ 0 w 1859760"/>
                <a:gd name="textAreaRight" fmla="*/ 1860480 w 1859760"/>
                <a:gd name="textAreaTop" fmla="*/ 0 h 4594680"/>
                <a:gd name="textAreaBottom" fmla="*/ 4595400 h 45946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5" name="Google Shape;1498;p38"/>
            <p:cNvSpPr/>
            <p:nvPr/>
          </p:nvSpPr>
          <p:spPr>
            <a:xfrm>
              <a:off x="6933240" y="621360"/>
              <a:ext cx="1859760" cy="4594680"/>
            </a:xfrm>
            <a:custGeom>
              <a:avLst/>
              <a:gdLst>
                <a:gd name="textAreaLeft" fmla="*/ 0 w 1859760"/>
                <a:gd name="textAreaRight" fmla="*/ 1860480 w 1859760"/>
                <a:gd name="textAreaTop" fmla="*/ 0 h 4594680"/>
                <a:gd name="textAreaBottom" fmla="*/ 4595400 h 45946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pic>
          <p:nvPicPr>
            <p:cNvPr id="366" name="Google Shape;1499;p38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6487560" y="-1301040"/>
              <a:ext cx="4197960" cy="32036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67" name="Google Shape;1500;p38"/>
            <p:cNvGrpSpPr/>
            <p:nvPr/>
          </p:nvGrpSpPr>
          <p:grpSpPr>
            <a:xfrm>
              <a:off x="8233200" y="4254480"/>
              <a:ext cx="707760" cy="707400"/>
              <a:chOff x="8233200" y="4254480"/>
              <a:chExt cx="707760" cy="707400"/>
            </a:xfrm>
          </p:grpSpPr>
          <p:sp>
            <p:nvSpPr>
              <p:cNvPr id="368" name="Google Shape;1501;p38"/>
              <p:cNvSpPr/>
              <p:nvPr/>
            </p:nvSpPr>
            <p:spPr>
              <a:xfrm rot="5400000">
                <a:off x="8691840" y="425448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69" name="Google Shape;1502;p38"/>
              <p:cNvSpPr/>
              <p:nvPr/>
            </p:nvSpPr>
            <p:spPr>
              <a:xfrm rot="5400000">
                <a:off x="8615520" y="433080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0" name="Google Shape;1503;p38"/>
              <p:cNvSpPr/>
              <p:nvPr/>
            </p:nvSpPr>
            <p:spPr>
              <a:xfrm rot="5400000">
                <a:off x="8539200" y="440712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1" name="Google Shape;1504;p38"/>
              <p:cNvSpPr/>
              <p:nvPr/>
            </p:nvSpPr>
            <p:spPr>
              <a:xfrm rot="5400000">
                <a:off x="8462520" y="4483440"/>
                <a:ext cx="249120" cy="24876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8760"/>
                  <a:gd name="textAreaBottom" fmla="*/ 249480 h 24876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2" name="Google Shape;1505;p38"/>
              <p:cNvSpPr/>
              <p:nvPr/>
            </p:nvSpPr>
            <p:spPr>
              <a:xfrm rot="5400000">
                <a:off x="8386200" y="456012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3" name="Google Shape;1506;p38"/>
              <p:cNvSpPr/>
              <p:nvPr/>
            </p:nvSpPr>
            <p:spPr>
              <a:xfrm rot="5400000">
                <a:off x="8309880" y="4636800"/>
                <a:ext cx="248760" cy="248760"/>
              </a:xfrm>
              <a:custGeom>
                <a:avLst/>
                <a:gdLst>
                  <a:gd name="textAreaLeft" fmla="*/ 0 w 248760"/>
                  <a:gd name="textAreaRight" fmla="*/ 249480 w 248760"/>
                  <a:gd name="textAreaTop" fmla="*/ 0 h 248760"/>
                  <a:gd name="textAreaBottom" fmla="*/ 249480 h 24876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4" name="Google Shape;1507;p38"/>
              <p:cNvSpPr/>
              <p:nvPr/>
            </p:nvSpPr>
            <p:spPr>
              <a:xfrm rot="5400000">
                <a:off x="8233200" y="471276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375" name="Google Shape;1508;p38"/>
            <p:cNvGrpSpPr/>
            <p:nvPr/>
          </p:nvGrpSpPr>
          <p:grpSpPr>
            <a:xfrm>
              <a:off x="8999640" y="3354480"/>
              <a:ext cx="457560" cy="456840"/>
              <a:chOff x="8999640" y="3354480"/>
              <a:chExt cx="457560" cy="456840"/>
            </a:xfrm>
          </p:grpSpPr>
          <p:sp>
            <p:nvSpPr>
              <p:cNvPr id="376" name="Google Shape;1509;p38"/>
              <p:cNvSpPr/>
              <p:nvPr/>
            </p:nvSpPr>
            <p:spPr>
              <a:xfrm rot="5400000">
                <a:off x="9296280" y="335448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7" name="Google Shape;1510;p38"/>
              <p:cNvSpPr/>
              <p:nvPr/>
            </p:nvSpPr>
            <p:spPr>
              <a:xfrm rot="5400000">
                <a:off x="9246960" y="340344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8" name="Google Shape;1511;p38"/>
              <p:cNvSpPr/>
              <p:nvPr/>
            </p:nvSpPr>
            <p:spPr>
              <a:xfrm rot="5400000">
                <a:off x="9197640" y="345312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9" name="Google Shape;1512;p38"/>
              <p:cNvSpPr/>
              <p:nvPr/>
            </p:nvSpPr>
            <p:spPr>
              <a:xfrm rot="5400000">
                <a:off x="9147960" y="3502440"/>
                <a:ext cx="160920" cy="16056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560"/>
                  <a:gd name="textAreaBottom" fmla="*/ 161280 h 16056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80" name="Google Shape;1513;p38"/>
              <p:cNvSpPr/>
              <p:nvPr/>
            </p:nvSpPr>
            <p:spPr>
              <a:xfrm rot="5400000">
                <a:off x="9098640" y="355176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81" name="Google Shape;1514;p38"/>
              <p:cNvSpPr/>
              <p:nvPr/>
            </p:nvSpPr>
            <p:spPr>
              <a:xfrm rot="5400000">
                <a:off x="9049320" y="3601440"/>
                <a:ext cx="160560" cy="160560"/>
              </a:xfrm>
              <a:custGeom>
                <a:avLst/>
                <a:gdLst>
                  <a:gd name="textAreaLeft" fmla="*/ 0 w 160560"/>
                  <a:gd name="textAreaRight" fmla="*/ 161280 w 160560"/>
                  <a:gd name="textAreaTop" fmla="*/ 0 h 160560"/>
                  <a:gd name="textAreaBottom" fmla="*/ 161280 h 16056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82" name="Google Shape;1515;p38"/>
              <p:cNvSpPr/>
              <p:nvPr/>
            </p:nvSpPr>
            <p:spPr>
              <a:xfrm rot="5400000">
                <a:off x="8999640" y="365040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383" name="Google Shape;1516;p38"/>
            <p:cNvGrpSpPr/>
            <p:nvPr/>
          </p:nvGrpSpPr>
          <p:grpSpPr>
            <a:xfrm>
              <a:off x="8146800" y="539640"/>
              <a:ext cx="207360" cy="207360"/>
              <a:chOff x="8146800" y="539640"/>
              <a:chExt cx="207360" cy="207360"/>
            </a:xfrm>
          </p:grpSpPr>
          <p:sp>
            <p:nvSpPr>
              <p:cNvPr id="384" name="Google Shape;1517;p38"/>
              <p:cNvSpPr/>
              <p:nvPr/>
            </p:nvSpPr>
            <p:spPr>
              <a:xfrm>
                <a:off x="8146800" y="539640"/>
                <a:ext cx="207360" cy="20736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73440" rIns="90000" bIns="73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85" name="Google Shape;1518;p38"/>
              <p:cNvSpPr/>
              <p:nvPr/>
            </p:nvSpPr>
            <p:spPr>
              <a:xfrm>
                <a:off x="8175960" y="568800"/>
                <a:ext cx="148680" cy="14868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2560" rIns="90000" bIns="52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386" name="Google Shape;1519;p38"/>
            <p:cNvGrpSpPr/>
            <p:nvPr/>
          </p:nvGrpSpPr>
          <p:grpSpPr>
            <a:xfrm>
              <a:off x="7554240" y="2467800"/>
              <a:ext cx="207360" cy="207360"/>
              <a:chOff x="7554240" y="2467800"/>
              <a:chExt cx="207360" cy="207360"/>
            </a:xfrm>
          </p:grpSpPr>
          <p:sp>
            <p:nvSpPr>
              <p:cNvPr id="387" name="Google Shape;1520;p38"/>
              <p:cNvSpPr/>
              <p:nvPr/>
            </p:nvSpPr>
            <p:spPr>
              <a:xfrm>
                <a:off x="7554240" y="2467800"/>
                <a:ext cx="207360" cy="20736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73440" rIns="90000" bIns="73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88" name="Google Shape;1521;p38"/>
              <p:cNvSpPr/>
              <p:nvPr/>
            </p:nvSpPr>
            <p:spPr>
              <a:xfrm>
                <a:off x="7583760" y="2496960"/>
                <a:ext cx="148680" cy="14868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2560" rIns="90000" bIns="52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389" name="Google Shape;1522;p38"/>
            <p:cNvSpPr/>
            <p:nvPr/>
          </p:nvSpPr>
          <p:spPr>
            <a:xfrm>
              <a:off x="7454520" y="4164120"/>
              <a:ext cx="147240" cy="147240"/>
            </a:xfrm>
            <a:prstGeom prst="ellipse">
              <a:avLst/>
            </a:pr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1840" rIns="90000" bIns="51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90" name="Google Shape;1523;p38"/>
          <p:cNvGrpSpPr/>
          <p:nvPr/>
        </p:nvGrpSpPr>
        <p:grpSpPr>
          <a:xfrm>
            <a:off x="676440" y="3220200"/>
            <a:ext cx="4558680" cy="133560"/>
            <a:chOff x="676440" y="3220200"/>
            <a:chExt cx="4558680" cy="133560"/>
          </a:xfrm>
        </p:grpSpPr>
        <p:sp>
          <p:nvSpPr>
            <p:cNvPr id="391" name="Google Shape;1524;p38"/>
            <p:cNvSpPr/>
            <p:nvPr/>
          </p:nvSpPr>
          <p:spPr>
            <a:xfrm>
              <a:off x="5101560" y="3220200"/>
              <a:ext cx="133560" cy="13356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7160" rIns="90000" bIns="47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cxnSp>
          <p:nvCxnSpPr>
            <p:cNvPr id="392" name="Google Shape;1525;p38"/>
            <p:cNvCxnSpPr/>
            <p:nvPr/>
          </p:nvCxnSpPr>
          <p:spPr>
            <a:xfrm>
              <a:off x="676440" y="3287160"/>
              <a:ext cx="4463640" cy="72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393" name="Google Shape;1526;p38"/>
            <p:cNvSpPr/>
            <p:nvPr/>
          </p:nvSpPr>
          <p:spPr>
            <a:xfrm>
              <a:off x="5131440" y="3250440"/>
              <a:ext cx="73080" cy="7308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920" rIns="90000" bIns="25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2"/>
          <p:cNvSpPr>
            <a:spLocks noGrp="1"/>
          </p:cNvSpPr>
          <p:nvPr>
            <p:ph type="subTitle"/>
          </p:nvPr>
        </p:nvSpPr>
        <p:spPr>
          <a:xfrm>
            <a:off x="-1241" y="191951"/>
            <a:ext cx="8833157" cy="134230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just">
              <a:buNone/>
              <a:tabLst>
                <a:tab pos="0" algn="l"/>
              </a:tabLst>
            </a:pPr>
            <a:r>
              <a:rPr lang="en-US" sz="1400" b="1" spc="-1" dirty="0">
                <a:solidFill>
                  <a:schemeClr val="tx2"/>
                </a:solidFill>
                <a:ea typeface="+mn-lt"/>
                <a:cs typeface="+mn-lt"/>
              </a:rPr>
              <a:t>Kafka Producer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cita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podatke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o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emisijama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vozila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i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saobracaju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iz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CSV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fajla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(</a:t>
            </a:r>
            <a:r>
              <a:rPr lang="en-US" sz="1400" spc="-1" dirty="0">
                <a:solidFill>
                  <a:schemeClr val="dk1"/>
                </a:solidFill>
                <a:latin typeface="Consolas"/>
                <a:ea typeface="Poppins"/>
              </a:rPr>
              <a:t>data</a:t>
            </a:r>
            <a:r>
              <a:rPr lang="en-US" sz="1400" b="0" strike="noStrike" spc="-1" dirty="0">
                <a:solidFill>
                  <a:schemeClr val="dk1"/>
                </a:solidFill>
                <a:latin typeface="Consolas"/>
                <a:ea typeface="Poppins"/>
              </a:rPr>
              <a:t>.</a:t>
            </a:r>
            <a:r>
              <a:rPr lang="en-US" sz="1400" spc="-1" dirty="0">
                <a:solidFill>
                  <a:schemeClr val="dk1"/>
                </a:solidFill>
                <a:latin typeface="Consolas"/>
                <a:ea typeface="Poppins"/>
              </a:rPr>
              <a:t>csv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)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i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salje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ih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u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dva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Kafka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topika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:</a:t>
            </a:r>
            <a:endParaRPr lang="sr-Latn-RS" dirty="0">
              <a:solidFill>
                <a:schemeClr val="dk1"/>
              </a:solidFill>
              <a:cs typeface="Arial"/>
            </a:endParaRPr>
          </a:p>
          <a:p>
            <a:pPr algn="just">
              <a:buFont typeface="Arial"/>
              <a:buChar char="•"/>
              <a:tabLst>
                <a:tab pos="0" algn="l"/>
              </a:tabLst>
            </a:pPr>
            <a:r>
              <a:rPr lang="en-US" sz="1400" b="1" spc="-1" err="1">
                <a:solidFill>
                  <a:schemeClr val="tx2"/>
                </a:solidFill>
                <a:latin typeface="Consolas"/>
                <a:ea typeface="+mn-lt"/>
              </a:rPr>
              <a:t>minnhen</a:t>
            </a:r>
            <a:r>
              <a:rPr lang="en-US" sz="1400" b="1" spc="-1" dirty="0">
                <a:solidFill>
                  <a:schemeClr val="tx2"/>
                </a:solidFill>
                <a:latin typeface="Consolas"/>
                <a:ea typeface="+mn-lt"/>
              </a:rPr>
              <a:t>-emission</a:t>
            </a:r>
            <a:r>
              <a:rPr lang="en-US" sz="1400" spc="-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Cuva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detaljne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podatke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o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emisijama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b="0" strike="noStrike" spc="-1" err="1">
                <a:solidFill>
                  <a:schemeClr val="dk1"/>
                </a:solidFill>
                <a:ea typeface="+mn-lt"/>
                <a:cs typeface="+mn-lt"/>
              </a:rPr>
              <a:t>vozila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(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npr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. CO, CO2, HC, NOx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nivoe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).</a:t>
            </a:r>
            <a:endParaRPr lang="en-US" dirty="0">
              <a:solidFill>
                <a:schemeClr val="dk1"/>
              </a:solidFill>
              <a:cs typeface="Arial"/>
            </a:endParaRPr>
          </a:p>
          <a:p>
            <a:pPr algn="just">
              <a:buFont typeface="Arial"/>
              <a:buChar char="•"/>
              <a:tabLst>
                <a:tab pos="0" algn="l"/>
              </a:tabLst>
            </a:pPr>
            <a:r>
              <a:rPr lang="en-US" sz="1400" b="1" spc="-1" err="1">
                <a:solidFill>
                  <a:schemeClr val="tx2"/>
                </a:solidFill>
                <a:latin typeface="Consolas"/>
                <a:ea typeface="Poppins"/>
              </a:rPr>
              <a:t>minnhen-fcd</a:t>
            </a:r>
            <a:r>
              <a:rPr lang="en-US" sz="1400" b="0" strike="noStrike" spc="-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en-US" sz="1400" b="0" strike="noStrike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Čuva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podatke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vezane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za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saobraćaj</a:t>
            </a:r>
            <a:r>
              <a:rPr lang="en-US" sz="1400" b="0" strike="noStrike" spc="-1" dirty="0">
                <a:solidFill>
                  <a:schemeClr val="dk1"/>
                </a:solidFill>
                <a:ea typeface="+mn-lt"/>
                <a:cs typeface="+mn-lt"/>
              </a:rPr>
              <a:t>,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kao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što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su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brzina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vozila</a:t>
            </a:r>
            <a:r>
              <a:rPr lang="en-US" sz="1400" b="0" strike="noStrike" spc="-1" dirty="0">
                <a:solidFill>
                  <a:schemeClr val="dk1"/>
                </a:solidFill>
                <a:ea typeface="+mn-lt"/>
                <a:cs typeface="+mn-lt"/>
              </a:rPr>
              <a:t>,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pozicija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i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informacije</a:t>
            </a:r>
            <a:r>
              <a:rPr lang="en-US" sz="1400" spc="-1" dirty="0">
                <a:solidFill>
                  <a:schemeClr val="dk1"/>
                </a:solidFill>
                <a:ea typeface="+mn-lt"/>
                <a:cs typeface="+mn-lt"/>
              </a:rPr>
              <a:t> o </a:t>
            </a:r>
            <a:r>
              <a:rPr lang="en-US" sz="1400" spc="-1" err="1">
                <a:solidFill>
                  <a:schemeClr val="dk1"/>
                </a:solidFill>
                <a:ea typeface="+mn-lt"/>
                <a:cs typeface="+mn-lt"/>
              </a:rPr>
              <a:t>traci</a:t>
            </a:r>
            <a:r>
              <a:rPr lang="en-US" sz="1400" b="0" strike="noStrike" spc="-1" dirty="0">
                <a:solidFill>
                  <a:schemeClr val="dk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  <a:p>
            <a:pPr indent="0">
              <a:lnSpc>
                <a:spcPct val="114999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dk1"/>
              </a:solidFill>
              <a:latin typeface="Poppins"/>
              <a:cs typeface="Poppins"/>
            </a:endParaRP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6" name="Google Shape;1534;p39"/>
          <p:cNvGrpSpPr/>
          <p:nvPr/>
        </p:nvGrpSpPr>
        <p:grpSpPr>
          <a:xfrm>
            <a:off x="-123840" y="4132440"/>
            <a:ext cx="4558320" cy="1140120"/>
            <a:chOff x="-123840" y="4132440"/>
            <a:chExt cx="4558320" cy="1140120"/>
          </a:xfrm>
        </p:grpSpPr>
        <p:grpSp>
          <p:nvGrpSpPr>
            <p:cNvPr id="397" name="Google Shape;1535;p39"/>
            <p:cNvGrpSpPr/>
            <p:nvPr/>
          </p:nvGrpSpPr>
          <p:grpSpPr>
            <a:xfrm>
              <a:off x="720" y="4132440"/>
              <a:ext cx="2307600" cy="1140120"/>
              <a:chOff x="720" y="4132440"/>
              <a:chExt cx="2307600" cy="1140120"/>
            </a:xfrm>
          </p:grpSpPr>
          <p:sp>
            <p:nvSpPr>
              <p:cNvPr id="398" name="Google Shape;1536;p39"/>
              <p:cNvSpPr/>
              <p:nvPr/>
            </p:nvSpPr>
            <p:spPr>
              <a:xfrm rot="5400000">
                <a:off x="663840" y="362844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99" name="Google Shape;1537;p39"/>
              <p:cNvSpPr/>
              <p:nvPr/>
            </p:nvSpPr>
            <p:spPr>
              <a:xfrm rot="5400000">
                <a:off x="664200" y="346932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00" name="Google Shape;1538;p39"/>
            <p:cNvGrpSpPr/>
            <p:nvPr/>
          </p:nvGrpSpPr>
          <p:grpSpPr>
            <a:xfrm>
              <a:off x="-123840" y="4386240"/>
              <a:ext cx="4558320" cy="133560"/>
              <a:chOff x="-123840" y="4386240"/>
              <a:chExt cx="4558320" cy="133560"/>
            </a:xfrm>
          </p:grpSpPr>
          <p:sp>
            <p:nvSpPr>
              <p:cNvPr id="401" name="Google Shape;1539;p39"/>
              <p:cNvSpPr/>
              <p:nvPr/>
            </p:nvSpPr>
            <p:spPr>
              <a:xfrm>
                <a:off x="4300920" y="438624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cxnSp>
            <p:nvCxnSpPr>
              <p:cNvPr id="402" name="Google Shape;1540;p39"/>
              <p:cNvCxnSpPr/>
              <p:nvPr/>
            </p:nvCxnSpPr>
            <p:spPr>
              <a:xfrm>
                <a:off x="-123840" y="4453200"/>
                <a:ext cx="446328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403" name="Google Shape;1541;p39"/>
              <p:cNvSpPr/>
              <p:nvPr/>
            </p:nvSpPr>
            <p:spPr>
              <a:xfrm>
                <a:off x="4331160" y="441648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5920" rIns="90000" bIns="25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pic>
        <p:nvPicPr>
          <p:cNvPr id="2" name="Slika 1" descr="Slika na kojoj se nalazi tekst, snimak ekrana, broj, Font&#10;&#10;Opis je automatski generisan">
            <a:extLst>
              <a:ext uri="{FF2B5EF4-FFF2-40B4-BE49-F238E27FC236}">
                <a16:creationId xmlns:a16="http://schemas.microsoft.com/office/drawing/2014/main" id="{9026B86F-3875-4760-F0D8-552451604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" y="1485221"/>
            <a:ext cx="3903890" cy="3411311"/>
          </a:xfrm>
          <a:prstGeom prst="rect">
            <a:avLst/>
          </a:prstGeom>
        </p:spPr>
      </p:pic>
      <p:pic>
        <p:nvPicPr>
          <p:cNvPr id="3" name="Slika 2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FA848477-97BC-236E-91E3-7CD973247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357" y="2155372"/>
            <a:ext cx="4946197" cy="18532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304920" y="141207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1" spc="-1" dirty="0">
                <a:solidFill>
                  <a:schemeClr val="dk2"/>
                </a:solidFill>
                <a:latin typeface="IBM Plex Mono"/>
                <a:ea typeface="IBM Plex Mono"/>
              </a:rPr>
              <a:t>Docker logs za</a:t>
            </a:r>
            <a:r>
              <a:rPr lang="en-US" sz="3000" b="1" strike="noStrike" spc="-1" dirty="0">
                <a:solidFill>
                  <a:schemeClr val="dk2"/>
                </a:solidFill>
                <a:latin typeface="IBM Plex Mono"/>
                <a:ea typeface="IBM Plex Mono"/>
              </a:rPr>
              <a:t> </a:t>
            </a:r>
            <a:r>
              <a:rPr lang="en-US" sz="3000" b="1" spc="-1" dirty="0">
                <a:solidFill>
                  <a:schemeClr val="dk2"/>
                </a:solidFill>
                <a:latin typeface="IBM Plex Mono"/>
                <a:ea typeface="IBM Plex Mono"/>
              </a:rPr>
              <a:t>Producer </a:t>
            </a:r>
            <a:endParaRPr lang="en-US" sz="3000" b="0" strike="noStrike" spc="-1" dirty="0">
              <a:solidFill>
                <a:schemeClr val="dk2"/>
              </a:solidFill>
              <a:latin typeface="Arial"/>
              <a:cs typeface="Arial"/>
            </a:endParaRPr>
          </a:p>
        </p:txBody>
      </p:sp>
      <p:pic>
        <p:nvPicPr>
          <p:cNvPr id="2" name="Slika 1" descr="Slika na kojoj se nalazi tekst, Font, dokument, snimak ekrana&#10;&#10;Opis je automatski generisan">
            <a:extLst>
              <a:ext uri="{FF2B5EF4-FFF2-40B4-BE49-F238E27FC236}">
                <a16:creationId xmlns:a16="http://schemas.microsoft.com/office/drawing/2014/main" id="{9089F4E1-8620-DEC9-B34F-1ABFEE9B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66" y="785317"/>
            <a:ext cx="8442490" cy="395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2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720000" y="1025640"/>
            <a:ext cx="1701720" cy="992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200" b="1" strike="noStrike" spc="-1">
                <a:solidFill>
                  <a:schemeClr val="dk2"/>
                </a:solidFill>
                <a:latin typeface="Poppins"/>
                <a:ea typeface="Poppins"/>
              </a:rPr>
              <a:t>02</a:t>
            </a:r>
            <a:endParaRPr lang="en-US" sz="6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subTitle"/>
          </p:nvPr>
        </p:nvSpPr>
        <p:spPr>
          <a:xfrm>
            <a:off x="720000" y="3252240"/>
            <a:ext cx="5597280" cy="457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3" name="Google Shape;1486;p38"/>
          <p:cNvGrpSpPr/>
          <p:nvPr/>
        </p:nvGrpSpPr>
        <p:grpSpPr>
          <a:xfrm>
            <a:off x="-374400" y="3354480"/>
            <a:ext cx="3921840" cy="2969280"/>
            <a:chOff x="-374400" y="3354480"/>
            <a:chExt cx="3921840" cy="2969280"/>
          </a:xfrm>
        </p:grpSpPr>
        <p:pic>
          <p:nvPicPr>
            <p:cNvPr id="494" name="Google Shape;1487;p38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-374400" y="3354480"/>
              <a:ext cx="3890520" cy="29692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95" name="Google Shape;1488;p38"/>
            <p:cNvGrpSpPr/>
            <p:nvPr/>
          </p:nvGrpSpPr>
          <p:grpSpPr>
            <a:xfrm>
              <a:off x="1853640" y="4445640"/>
              <a:ext cx="1693800" cy="1359360"/>
              <a:chOff x="1853640" y="4445640"/>
              <a:chExt cx="1693800" cy="1359360"/>
            </a:xfrm>
          </p:grpSpPr>
          <p:sp>
            <p:nvSpPr>
              <p:cNvPr id="496" name="Google Shape;1489;p38"/>
              <p:cNvSpPr/>
              <p:nvPr/>
            </p:nvSpPr>
            <p:spPr>
              <a:xfrm>
                <a:off x="2287440" y="4713840"/>
                <a:ext cx="1260000" cy="1091160"/>
              </a:xfrm>
              <a:custGeom>
                <a:avLst/>
                <a:gdLst>
                  <a:gd name="textAreaLeft" fmla="*/ 0 w 1260000"/>
                  <a:gd name="textAreaRight" fmla="*/ 1260720 w 1260000"/>
                  <a:gd name="textAreaTop" fmla="*/ 0 h 1091160"/>
                  <a:gd name="textAreaBottom" fmla="*/ 1091880 h 10911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7" name="Google Shape;1490;p38"/>
              <p:cNvSpPr/>
              <p:nvPr/>
            </p:nvSpPr>
            <p:spPr>
              <a:xfrm>
                <a:off x="2264040" y="4445640"/>
                <a:ext cx="900000" cy="779400"/>
              </a:xfrm>
              <a:custGeom>
                <a:avLst/>
                <a:gdLst>
                  <a:gd name="textAreaLeft" fmla="*/ 0 w 900000"/>
                  <a:gd name="textAreaRight" fmla="*/ 900720 w 900000"/>
                  <a:gd name="textAreaTop" fmla="*/ 0 h 779400"/>
                  <a:gd name="textAreaBottom" fmla="*/ 780120 h 7794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8" name="Google Shape;1491;p38"/>
              <p:cNvSpPr/>
              <p:nvPr/>
            </p:nvSpPr>
            <p:spPr>
              <a:xfrm>
                <a:off x="1853640" y="4713840"/>
                <a:ext cx="900000" cy="779400"/>
              </a:xfrm>
              <a:custGeom>
                <a:avLst/>
                <a:gdLst>
                  <a:gd name="textAreaLeft" fmla="*/ 0 w 900000"/>
                  <a:gd name="textAreaRight" fmla="*/ 900720 w 900000"/>
                  <a:gd name="textAreaTop" fmla="*/ 0 h 779400"/>
                  <a:gd name="textAreaBottom" fmla="*/ 780120 h 7794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499" name="PlaceHolder 3"/>
          <p:cNvSpPr>
            <a:spLocks noGrp="1"/>
          </p:cNvSpPr>
          <p:nvPr>
            <p:ph type="title"/>
          </p:nvPr>
        </p:nvSpPr>
        <p:spPr>
          <a:xfrm>
            <a:off x="720000" y="2079360"/>
            <a:ext cx="5908680" cy="84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pc="-1" dirty="0">
                <a:solidFill>
                  <a:schemeClr val="dk2"/>
                </a:solidFill>
                <a:latin typeface="IBM Plex Mono"/>
              </a:rPr>
              <a:t>Streaming</a:t>
            </a:r>
            <a:endParaRPr lang="en" sz="5000" b="1" strike="noStrike" spc="-1" dirty="0">
              <a:solidFill>
                <a:schemeClr val="dk2"/>
              </a:solidFill>
              <a:latin typeface="IBM Plex Mono"/>
            </a:endParaRPr>
          </a:p>
        </p:txBody>
      </p:sp>
      <p:grpSp>
        <p:nvGrpSpPr>
          <p:cNvPr id="500" name="Google Shape;1493;p38"/>
          <p:cNvGrpSpPr/>
          <p:nvPr/>
        </p:nvGrpSpPr>
        <p:grpSpPr>
          <a:xfrm>
            <a:off x="6487560" y="-1301040"/>
            <a:ext cx="4267440" cy="6665040"/>
            <a:chOff x="6487560" y="-1301040"/>
            <a:chExt cx="4267440" cy="6665040"/>
          </a:xfrm>
        </p:grpSpPr>
        <p:sp>
          <p:nvSpPr>
            <p:cNvPr id="501" name="Google Shape;1494;p38"/>
            <p:cNvSpPr/>
            <p:nvPr/>
          </p:nvSpPr>
          <p:spPr>
            <a:xfrm>
              <a:off x="6727680" y="103320"/>
              <a:ext cx="4005720" cy="4748400"/>
            </a:xfrm>
            <a:custGeom>
              <a:avLst/>
              <a:gdLst>
                <a:gd name="textAreaLeft" fmla="*/ 0 w 4005720"/>
                <a:gd name="textAreaRight" fmla="*/ 4006440 w 4005720"/>
                <a:gd name="textAreaTop" fmla="*/ 0 h 4748400"/>
                <a:gd name="textAreaBottom" fmla="*/ 4749120 h 4748400"/>
              </a:gdLst>
              <a:ahLst/>
              <a:cxnLst/>
              <a:rect l="textAreaLeft" t="textAreaTop" r="textAreaRight" b="textAreaBottom"/>
              <a:pathLst>
                <a:path w="97678" h="115794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2" name="Google Shape;1495;p38"/>
            <p:cNvSpPr/>
            <p:nvPr/>
          </p:nvSpPr>
          <p:spPr>
            <a:xfrm>
              <a:off x="7070400" y="81360"/>
              <a:ext cx="2924640" cy="3057120"/>
            </a:xfrm>
            <a:custGeom>
              <a:avLst/>
              <a:gdLst>
                <a:gd name="textAreaLeft" fmla="*/ 0 w 2924640"/>
                <a:gd name="textAreaRight" fmla="*/ 2925360 w 2924640"/>
                <a:gd name="textAreaTop" fmla="*/ 0 h 3057120"/>
                <a:gd name="textAreaBottom" fmla="*/ 3057840 h 3057120"/>
              </a:gdLst>
              <a:ahLst/>
              <a:cxnLst/>
              <a:rect l="textAreaLeft" t="textAreaTop" r="textAreaRight" b="textAreaBottom"/>
              <a:pathLst>
                <a:path w="71320" h="7455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3" name="Google Shape;1496;p38"/>
            <p:cNvSpPr/>
            <p:nvPr/>
          </p:nvSpPr>
          <p:spPr>
            <a:xfrm>
              <a:off x="7602480" y="245520"/>
              <a:ext cx="3152520" cy="5118480"/>
            </a:xfrm>
            <a:custGeom>
              <a:avLst/>
              <a:gdLst>
                <a:gd name="textAreaLeft" fmla="*/ 0 w 3152520"/>
                <a:gd name="textAreaRight" fmla="*/ 3153240 w 3152520"/>
                <a:gd name="textAreaTop" fmla="*/ 0 h 5118480"/>
                <a:gd name="textAreaBottom" fmla="*/ 5119200 h 511848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4" name="Google Shape;1497;p38"/>
            <p:cNvSpPr/>
            <p:nvPr/>
          </p:nvSpPr>
          <p:spPr>
            <a:xfrm>
              <a:off x="7235280" y="622440"/>
              <a:ext cx="1859760" cy="4594680"/>
            </a:xfrm>
            <a:custGeom>
              <a:avLst/>
              <a:gdLst>
                <a:gd name="textAreaLeft" fmla="*/ 0 w 1859760"/>
                <a:gd name="textAreaRight" fmla="*/ 1860480 w 1859760"/>
                <a:gd name="textAreaTop" fmla="*/ 0 h 4594680"/>
                <a:gd name="textAreaBottom" fmla="*/ 4595400 h 45946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5" name="Google Shape;1498;p38"/>
            <p:cNvSpPr/>
            <p:nvPr/>
          </p:nvSpPr>
          <p:spPr>
            <a:xfrm>
              <a:off x="6933240" y="621360"/>
              <a:ext cx="1859760" cy="4594680"/>
            </a:xfrm>
            <a:custGeom>
              <a:avLst/>
              <a:gdLst>
                <a:gd name="textAreaLeft" fmla="*/ 0 w 1859760"/>
                <a:gd name="textAreaRight" fmla="*/ 1860480 w 1859760"/>
                <a:gd name="textAreaTop" fmla="*/ 0 h 4594680"/>
                <a:gd name="textAreaBottom" fmla="*/ 4595400 h 45946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pic>
          <p:nvPicPr>
            <p:cNvPr id="506" name="Google Shape;1499;p38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6487560" y="-1301040"/>
              <a:ext cx="4197960" cy="32036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07" name="Google Shape;1500;p38"/>
            <p:cNvGrpSpPr/>
            <p:nvPr/>
          </p:nvGrpSpPr>
          <p:grpSpPr>
            <a:xfrm>
              <a:off x="8233200" y="4254480"/>
              <a:ext cx="707760" cy="707400"/>
              <a:chOff x="8233200" y="4254480"/>
              <a:chExt cx="707760" cy="707400"/>
            </a:xfrm>
          </p:grpSpPr>
          <p:sp>
            <p:nvSpPr>
              <p:cNvPr id="508" name="Google Shape;1501;p38"/>
              <p:cNvSpPr/>
              <p:nvPr/>
            </p:nvSpPr>
            <p:spPr>
              <a:xfrm rot="5400000">
                <a:off x="8691840" y="425448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9" name="Google Shape;1502;p38"/>
              <p:cNvSpPr/>
              <p:nvPr/>
            </p:nvSpPr>
            <p:spPr>
              <a:xfrm rot="5400000">
                <a:off x="8615520" y="433080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0" name="Google Shape;1503;p38"/>
              <p:cNvSpPr/>
              <p:nvPr/>
            </p:nvSpPr>
            <p:spPr>
              <a:xfrm rot="5400000">
                <a:off x="8539200" y="440712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1" name="Google Shape;1504;p38"/>
              <p:cNvSpPr/>
              <p:nvPr/>
            </p:nvSpPr>
            <p:spPr>
              <a:xfrm rot="5400000">
                <a:off x="8462520" y="4483440"/>
                <a:ext cx="249120" cy="24876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8760"/>
                  <a:gd name="textAreaBottom" fmla="*/ 249480 h 24876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2" name="Google Shape;1505;p38"/>
              <p:cNvSpPr/>
              <p:nvPr/>
            </p:nvSpPr>
            <p:spPr>
              <a:xfrm rot="5400000">
                <a:off x="8386200" y="456012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3" name="Google Shape;1506;p38"/>
              <p:cNvSpPr/>
              <p:nvPr/>
            </p:nvSpPr>
            <p:spPr>
              <a:xfrm rot="5400000">
                <a:off x="8309880" y="4636800"/>
                <a:ext cx="248760" cy="248760"/>
              </a:xfrm>
              <a:custGeom>
                <a:avLst/>
                <a:gdLst>
                  <a:gd name="textAreaLeft" fmla="*/ 0 w 248760"/>
                  <a:gd name="textAreaRight" fmla="*/ 249480 w 248760"/>
                  <a:gd name="textAreaTop" fmla="*/ 0 h 248760"/>
                  <a:gd name="textAreaBottom" fmla="*/ 249480 h 24876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4" name="Google Shape;1507;p38"/>
              <p:cNvSpPr/>
              <p:nvPr/>
            </p:nvSpPr>
            <p:spPr>
              <a:xfrm rot="5400000">
                <a:off x="8233200" y="471276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515" name="Google Shape;1508;p38"/>
            <p:cNvGrpSpPr/>
            <p:nvPr/>
          </p:nvGrpSpPr>
          <p:grpSpPr>
            <a:xfrm>
              <a:off x="8999640" y="3354480"/>
              <a:ext cx="457560" cy="456840"/>
              <a:chOff x="8999640" y="3354480"/>
              <a:chExt cx="457560" cy="456840"/>
            </a:xfrm>
          </p:grpSpPr>
          <p:sp>
            <p:nvSpPr>
              <p:cNvPr id="516" name="Google Shape;1509;p38"/>
              <p:cNvSpPr/>
              <p:nvPr/>
            </p:nvSpPr>
            <p:spPr>
              <a:xfrm rot="5400000">
                <a:off x="9296280" y="335448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7" name="Google Shape;1510;p38"/>
              <p:cNvSpPr/>
              <p:nvPr/>
            </p:nvSpPr>
            <p:spPr>
              <a:xfrm rot="5400000">
                <a:off x="9246960" y="340344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8" name="Google Shape;1511;p38"/>
              <p:cNvSpPr/>
              <p:nvPr/>
            </p:nvSpPr>
            <p:spPr>
              <a:xfrm rot="5400000">
                <a:off x="9197640" y="345312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9" name="Google Shape;1512;p38"/>
              <p:cNvSpPr/>
              <p:nvPr/>
            </p:nvSpPr>
            <p:spPr>
              <a:xfrm rot="5400000">
                <a:off x="9147960" y="3502440"/>
                <a:ext cx="160920" cy="16056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560"/>
                  <a:gd name="textAreaBottom" fmla="*/ 161280 h 16056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0" name="Google Shape;1513;p38"/>
              <p:cNvSpPr/>
              <p:nvPr/>
            </p:nvSpPr>
            <p:spPr>
              <a:xfrm rot="5400000">
                <a:off x="9098640" y="355176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1" name="Google Shape;1514;p38"/>
              <p:cNvSpPr/>
              <p:nvPr/>
            </p:nvSpPr>
            <p:spPr>
              <a:xfrm rot="5400000">
                <a:off x="9049320" y="3601440"/>
                <a:ext cx="160560" cy="160560"/>
              </a:xfrm>
              <a:custGeom>
                <a:avLst/>
                <a:gdLst>
                  <a:gd name="textAreaLeft" fmla="*/ 0 w 160560"/>
                  <a:gd name="textAreaRight" fmla="*/ 161280 w 160560"/>
                  <a:gd name="textAreaTop" fmla="*/ 0 h 160560"/>
                  <a:gd name="textAreaBottom" fmla="*/ 161280 h 16056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2" name="Google Shape;1515;p38"/>
              <p:cNvSpPr/>
              <p:nvPr/>
            </p:nvSpPr>
            <p:spPr>
              <a:xfrm rot="5400000">
                <a:off x="8999640" y="365040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523" name="Google Shape;1516;p38"/>
            <p:cNvGrpSpPr/>
            <p:nvPr/>
          </p:nvGrpSpPr>
          <p:grpSpPr>
            <a:xfrm>
              <a:off x="8146800" y="539640"/>
              <a:ext cx="207360" cy="207360"/>
              <a:chOff x="8146800" y="539640"/>
              <a:chExt cx="207360" cy="207360"/>
            </a:xfrm>
          </p:grpSpPr>
          <p:sp>
            <p:nvSpPr>
              <p:cNvPr id="524" name="Google Shape;1517;p38"/>
              <p:cNvSpPr/>
              <p:nvPr/>
            </p:nvSpPr>
            <p:spPr>
              <a:xfrm>
                <a:off x="8146800" y="539640"/>
                <a:ext cx="207360" cy="20736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73440" rIns="90000" bIns="73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5" name="Google Shape;1518;p38"/>
              <p:cNvSpPr/>
              <p:nvPr/>
            </p:nvSpPr>
            <p:spPr>
              <a:xfrm>
                <a:off x="8175960" y="568800"/>
                <a:ext cx="148680" cy="14868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2560" rIns="90000" bIns="52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526" name="Google Shape;1519;p38"/>
            <p:cNvGrpSpPr/>
            <p:nvPr/>
          </p:nvGrpSpPr>
          <p:grpSpPr>
            <a:xfrm>
              <a:off x="7554240" y="2467800"/>
              <a:ext cx="207360" cy="207360"/>
              <a:chOff x="7554240" y="2467800"/>
              <a:chExt cx="207360" cy="207360"/>
            </a:xfrm>
          </p:grpSpPr>
          <p:sp>
            <p:nvSpPr>
              <p:cNvPr id="527" name="Google Shape;1520;p38"/>
              <p:cNvSpPr/>
              <p:nvPr/>
            </p:nvSpPr>
            <p:spPr>
              <a:xfrm>
                <a:off x="7554240" y="2467800"/>
                <a:ext cx="207360" cy="20736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73440" rIns="90000" bIns="73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8" name="Google Shape;1521;p38"/>
              <p:cNvSpPr/>
              <p:nvPr/>
            </p:nvSpPr>
            <p:spPr>
              <a:xfrm>
                <a:off x="7583760" y="2496960"/>
                <a:ext cx="148680" cy="14868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2560" rIns="90000" bIns="52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529" name="Google Shape;1522;p38"/>
            <p:cNvSpPr/>
            <p:nvPr/>
          </p:nvSpPr>
          <p:spPr>
            <a:xfrm>
              <a:off x="7454520" y="4164120"/>
              <a:ext cx="147240" cy="147240"/>
            </a:xfrm>
            <a:prstGeom prst="ellipse">
              <a:avLst/>
            </a:pr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1840" rIns="90000" bIns="51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30" name="Google Shape;1523;p38"/>
          <p:cNvGrpSpPr/>
          <p:nvPr/>
        </p:nvGrpSpPr>
        <p:grpSpPr>
          <a:xfrm>
            <a:off x="676440" y="3220200"/>
            <a:ext cx="4558680" cy="133560"/>
            <a:chOff x="676440" y="3220200"/>
            <a:chExt cx="4558680" cy="133560"/>
          </a:xfrm>
        </p:grpSpPr>
        <p:sp>
          <p:nvSpPr>
            <p:cNvPr id="531" name="Google Shape;1524;p38"/>
            <p:cNvSpPr/>
            <p:nvPr/>
          </p:nvSpPr>
          <p:spPr>
            <a:xfrm>
              <a:off x="5101560" y="3220200"/>
              <a:ext cx="133560" cy="13356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7160" rIns="90000" bIns="47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cxnSp>
          <p:nvCxnSpPr>
            <p:cNvPr id="532" name="Google Shape;1525;p38"/>
            <p:cNvCxnSpPr/>
            <p:nvPr/>
          </p:nvCxnSpPr>
          <p:spPr>
            <a:xfrm>
              <a:off x="676440" y="3287160"/>
              <a:ext cx="4463640" cy="72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533" name="Google Shape;1526;p38"/>
            <p:cNvSpPr/>
            <p:nvPr/>
          </p:nvSpPr>
          <p:spPr>
            <a:xfrm>
              <a:off x="5131440" y="3250440"/>
              <a:ext cx="73080" cy="7308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920" rIns="90000" bIns="25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ADAF71AE-C2EE-53DA-5EB4-B5750880CB00}"/>
              </a:ext>
            </a:extLst>
          </p:cNvPr>
          <p:cNvSpPr txBox="1"/>
          <p:nvPr/>
        </p:nvSpPr>
        <p:spPr>
          <a:xfrm>
            <a:off x="1484" y="606384"/>
            <a:ext cx="8955479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err="1"/>
              <a:t>Postoje</a:t>
            </a:r>
            <a:r>
              <a:rPr lang="en-US" sz="1600" dirty="0"/>
              <a:t> </a:t>
            </a:r>
            <a:r>
              <a:rPr lang="en-US" sz="1600" err="1"/>
              <a:t>dve</a:t>
            </a:r>
            <a:r>
              <a:rPr lang="en-US" sz="1600" dirty="0"/>
              <a:t> streaming </a:t>
            </a:r>
            <a:r>
              <a:rPr lang="en-US" sz="1600" err="1"/>
              <a:t>aplikacije</a:t>
            </a:r>
            <a:r>
              <a:rPr lang="en-US" sz="1600" dirty="0"/>
              <a:t> (</a:t>
            </a:r>
            <a:r>
              <a:rPr lang="en-US" sz="1600" dirty="0">
                <a:solidFill>
                  <a:schemeClr val="tx2"/>
                </a:solidFill>
              </a:rPr>
              <a:t>Apache Spark Streaming</a:t>
            </a:r>
            <a:r>
              <a:rPr lang="en-US" sz="1600" dirty="0"/>
              <a:t> I</a:t>
            </a:r>
            <a:r>
              <a:rPr lang="en-US" sz="1600" dirty="0">
                <a:solidFill>
                  <a:schemeClr val="tx2"/>
                </a:solidFill>
              </a:rPr>
              <a:t> Apache Flink Streaming</a:t>
            </a:r>
            <a:r>
              <a:rPr lang="en-US" sz="1600" dirty="0"/>
              <a:t>) </a:t>
            </a:r>
            <a:r>
              <a:rPr lang="en-US" sz="1600" err="1"/>
              <a:t>ciji</a:t>
            </a:r>
            <a:r>
              <a:rPr lang="en-US" sz="1600" dirty="0"/>
              <a:t> je </a:t>
            </a:r>
            <a:r>
              <a:rPr lang="en-US" sz="1600" err="1"/>
              <a:t>zadatak</a:t>
            </a:r>
            <a:r>
              <a:rPr lang="en-US" sz="1600" dirty="0"/>
              <a:t> da </a:t>
            </a:r>
            <a:r>
              <a:rPr lang="en-US" sz="1600" err="1"/>
              <a:t>citaju</a:t>
            </a:r>
            <a:r>
              <a:rPr lang="en-US" sz="1600" dirty="0"/>
              <a:t> </a:t>
            </a:r>
            <a:r>
              <a:rPr lang="en-US" sz="1600" err="1"/>
              <a:t>podatke</a:t>
            </a:r>
            <a:r>
              <a:rPr lang="en-US" sz="1600" dirty="0"/>
              <a:t> </a:t>
            </a:r>
            <a:r>
              <a:rPr lang="en-US" sz="1600" err="1"/>
              <a:t>sa</a:t>
            </a:r>
            <a:r>
              <a:rPr lang="en-US" sz="1600" dirty="0"/>
              <a:t> </a:t>
            </a:r>
            <a:r>
              <a:rPr lang="en-US" sz="1600" err="1"/>
              <a:t>kafka</a:t>
            </a:r>
            <a:r>
              <a:rPr lang="en-US" sz="1600" dirty="0"/>
              <a:t> topic-a I </a:t>
            </a:r>
            <a:r>
              <a:rPr lang="en-US" sz="1600" err="1"/>
              <a:t>odrede</a:t>
            </a:r>
            <a:r>
              <a:rPr lang="en-US" sz="1600" dirty="0"/>
              <a:t>: </a:t>
            </a:r>
            <a:endParaRPr lang="en-US" sz="1600" dirty="0">
              <a:cs typeface="Arial"/>
            </a:endParaRPr>
          </a:p>
          <a:p>
            <a:pPr algn="just"/>
            <a:endParaRPr lang="en-US" sz="1600" dirty="0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err="1">
                <a:ea typeface="+mn-lt"/>
                <a:cs typeface="+mn-lt"/>
              </a:rPr>
              <a:t>Najzagađenije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oblasti</a:t>
            </a:r>
            <a:r>
              <a:rPr lang="en-US" sz="1600" dirty="0">
                <a:ea typeface="+mn-lt"/>
                <a:cs typeface="+mn-lt"/>
              </a:rPr>
              <a:t> u </a:t>
            </a:r>
            <a:r>
              <a:rPr lang="en-US" sz="1600" err="1">
                <a:ea typeface="+mn-lt"/>
                <a:cs typeface="+mn-lt"/>
              </a:rPr>
              <a:t>gradu</a:t>
            </a:r>
            <a:r>
              <a:rPr lang="en-US" sz="1600" dirty="0">
                <a:ea typeface="+mn-lt"/>
                <a:cs typeface="+mn-lt"/>
              </a:rPr>
              <a:t> u </a:t>
            </a:r>
            <a:r>
              <a:rPr lang="en-US" sz="1600" err="1">
                <a:ea typeface="+mn-lt"/>
                <a:cs typeface="+mn-lt"/>
              </a:rPr>
              <a:t>odnosu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parametre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zagađenja</a:t>
            </a:r>
            <a:r>
              <a:rPr lang="en-US" sz="1600" dirty="0">
                <a:ea typeface="+mn-lt"/>
                <a:cs typeface="+mn-lt"/>
              </a:rPr>
              <a:t> (CO2, CO, HC, </a:t>
            </a:r>
            <a:r>
              <a:rPr lang="en-US" sz="1600" err="1">
                <a:ea typeface="+mn-lt"/>
                <a:cs typeface="+mn-lt"/>
              </a:rPr>
              <a:t>NOx,PMx,noise</a:t>
            </a:r>
            <a:r>
              <a:rPr lang="en-US" sz="1600" dirty="0">
                <a:ea typeface="+mn-lt"/>
                <a:cs typeface="+mn-lt"/>
              </a:rPr>
              <a:t>) u </a:t>
            </a:r>
            <a:r>
              <a:rPr lang="en-US" sz="1600" err="1">
                <a:ea typeface="+mn-lt"/>
                <a:cs typeface="+mn-lt"/>
              </a:rPr>
              <a:t>određenim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vremenskim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periodima</a:t>
            </a:r>
            <a:endParaRPr lang="en-US" sz="1600" err="1">
              <a:cs typeface="Arial"/>
            </a:endParaRPr>
          </a:p>
          <a:p>
            <a:pPr algn="just"/>
            <a:endParaRPr lang="en-US" sz="1600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Ulice </a:t>
            </a:r>
            <a:r>
              <a:rPr lang="en-US" sz="1600" err="1">
                <a:ea typeface="+mn-lt"/>
                <a:cs typeface="+mn-lt"/>
              </a:rPr>
              <a:t>sa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najvećim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saobraćajem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kojima</a:t>
            </a:r>
            <a:r>
              <a:rPr lang="en-US" sz="1600" dirty="0">
                <a:ea typeface="+mn-lt"/>
                <a:cs typeface="+mn-lt"/>
              </a:rPr>
              <a:t> je </a:t>
            </a:r>
            <a:r>
              <a:rPr lang="en-US" sz="1600" err="1">
                <a:ea typeface="+mn-lt"/>
                <a:cs typeface="+mn-lt"/>
              </a:rPr>
              <a:t>prošlo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najviše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vozila</a:t>
            </a:r>
            <a:r>
              <a:rPr lang="en-US" sz="1600" dirty="0">
                <a:ea typeface="+mn-lt"/>
                <a:cs typeface="+mn-lt"/>
              </a:rPr>
              <a:t> u </a:t>
            </a:r>
            <a:r>
              <a:rPr lang="en-US" sz="1600" err="1">
                <a:ea typeface="+mn-lt"/>
                <a:cs typeface="+mn-lt"/>
              </a:rPr>
              <a:t>definisanim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vremenskim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intervalima</a:t>
            </a:r>
            <a:endParaRPr lang="en-US" sz="1600" dirty="0" err="1">
              <a:cs typeface="Arial"/>
            </a:endParaRPr>
          </a:p>
          <a:p>
            <a:pPr algn="just"/>
            <a:endParaRPr lang="en-US" sz="1600" dirty="0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err="1">
                <a:ea typeface="+mn-lt"/>
                <a:cs typeface="+mn-lt"/>
              </a:rPr>
              <a:t>Rezultate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analize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salju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novi</a:t>
            </a:r>
            <a:r>
              <a:rPr lang="en-US" sz="1600" dirty="0">
                <a:ea typeface="+mn-lt"/>
                <a:cs typeface="+mn-lt"/>
              </a:rPr>
              <a:t> Kafka topic </a:t>
            </a:r>
            <a:r>
              <a:rPr lang="en-US" sz="1600" err="1">
                <a:ea typeface="+mn-lt"/>
                <a:cs typeface="+mn-lt"/>
              </a:rPr>
              <a:t>koje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zatim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pomoćna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aplikcija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može</a:t>
            </a:r>
            <a:r>
              <a:rPr lang="en-US" sz="1600" dirty="0">
                <a:ea typeface="+mn-lt"/>
                <a:cs typeface="+mn-lt"/>
              </a:rPr>
              <a:t> „</a:t>
            </a:r>
            <a:r>
              <a:rPr lang="en-US" sz="1600" err="1">
                <a:ea typeface="+mn-lt"/>
                <a:cs typeface="+mn-lt"/>
              </a:rPr>
              <a:t>konzumirati</a:t>
            </a:r>
            <a:r>
              <a:rPr lang="en-US" sz="1600" dirty="0">
                <a:ea typeface="+mn-lt"/>
                <a:cs typeface="+mn-lt"/>
              </a:rPr>
              <a:t>“ 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snimiti</a:t>
            </a:r>
            <a:r>
              <a:rPr lang="en-US" sz="1600" dirty="0">
                <a:ea typeface="+mn-lt"/>
                <a:cs typeface="+mn-lt"/>
              </a:rPr>
              <a:t> u Cassandra </a:t>
            </a:r>
            <a:r>
              <a:rPr lang="en-US" sz="1600" err="1">
                <a:ea typeface="+mn-lt"/>
                <a:cs typeface="+mn-lt"/>
              </a:rPr>
              <a:t>bazu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podataka</a:t>
            </a:r>
            <a:endParaRPr lang="en-US" sz="1600" err="1">
              <a:cs typeface="Arial"/>
            </a:endParaRPr>
          </a:p>
          <a:p>
            <a:pPr algn="just"/>
            <a:endParaRPr lang="en-US" sz="1600" dirty="0">
              <a:cs typeface="Arial"/>
            </a:endParaRPr>
          </a:p>
          <a:p>
            <a:pPr algn="just"/>
            <a:r>
              <a:rPr lang="en-US" sz="1600" err="1"/>
              <a:t>Podaci</a:t>
            </a:r>
            <a:r>
              <a:rPr lang="en-US" sz="1600" dirty="0"/>
              <a:t> se </a:t>
            </a:r>
            <a:r>
              <a:rPr lang="en-US" sz="1600" err="1"/>
              <a:t>citaju</a:t>
            </a:r>
            <a:r>
              <a:rPr lang="en-US" sz="1600" dirty="0"/>
              <a:t> </a:t>
            </a:r>
            <a:r>
              <a:rPr lang="en-US" sz="1600" err="1"/>
              <a:t>sa</a:t>
            </a:r>
            <a:r>
              <a:rPr lang="en-US" sz="1600" dirty="0"/>
              <a:t> </a:t>
            </a:r>
            <a:r>
              <a:rPr lang="en-US" sz="1600" err="1">
                <a:solidFill>
                  <a:schemeClr val="tx2"/>
                </a:solidFill>
              </a:rPr>
              <a:t>minnhen</a:t>
            </a:r>
            <a:r>
              <a:rPr lang="en-US" sz="1600" dirty="0">
                <a:solidFill>
                  <a:schemeClr val="tx2"/>
                </a:solidFill>
              </a:rPr>
              <a:t>-emission</a:t>
            </a:r>
            <a:r>
              <a:rPr lang="en-US" sz="1600" dirty="0"/>
              <a:t> </a:t>
            </a:r>
            <a:r>
              <a:rPr lang="en-US" sz="1600" err="1"/>
              <a:t>i</a:t>
            </a:r>
            <a:r>
              <a:rPr lang="en-US" sz="1600" dirty="0"/>
              <a:t> </a:t>
            </a:r>
            <a:r>
              <a:rPr lang="en-US" sz="1600" err="1">
                <a:solidFill>
                  <a:schemeClr val="tx2"/>
                </a:solidFill>
              </a:rPr>
              <a:t>minnhen-fcd</a:t>
            </a:r>
            <a:r>
              <a:rPr lang="en-US" sz="1600" dirty="0"/>
              <a:t> </a:t>
            </a:r>
            <a:r>
              <a:rPr lang="en-US" sz="1600" err="1"/>
              <a:t>topica</a:t>
            </a:r>
            <a:r>
              <a:rPr lang="en-US" sz="1600" dirty="0"/>
              <a:t>, a </a:t>
            </a:r>
            <a:r>
              <a:rPr lang="en-US" sz="1600" err="1"/>
              <a:t>salju</a:t>
            </a:r>
            <a:r>
              <a:rPr lang="en-US" sz="1600" dirty="0"/>
              <a:t> </a:t>
            </a:r>
            <a:r>
              <a:rPr lang="en-US" sz="1600" err="1"/>
              <a:t>na</a:t>
            </a:r>
            <a:r>
              <a:rPr lang="en-US" sz="1600" dirty="0"/>
              <a:t> </a:t>
            </a:r>
            <a:r>
              <a:rPr lang="en-US" sz="1600" err="1">
                <a:solidFill>
                  <a:schemeClr val="tx2"/>
                </a:solidFill>
              </a:rPr>
              <a:t>minnhen</a:t>
            </a:r>
            <a:r>
              <a:rPr lang="en-US" sz="1600" dirty="0">
                <a:solidFill>
                  <a:schemeClr val="tx2"/>
                </a:solidFill>
              </a:rPr>
              <a:t>-pollution</a:t>
            </a:r>
            <a:r>
              <a:rPr lang="en-US" sz="1600" dirty="0"/>
              <a:t> </a:t>
            </a:r>
            <a:r>
              <a:rPr lang="en-US" sz="1600" err="1"/>
              <a:t>i</a:t>
            </a:r>
            <a:r>
              <a:rPr lang="en-US" sz="1600" dirty="0"/>
              <a:t> </a:t>
            </a:r>
            <a:r>
              <a:rPr lang="en-US" sz="1600" err="1">
                <a:solidFill>
                  <a:schemeClr val="tx2"/>
                </a:solidFill>
              </a:rPr>
              <a:t>minnhen</a:t>
            </a:r>
            <a:r>
              <a:rPr lang="en-US" sz="1600" dirty="0">
                <a:solidFill>
                  <a:schemeClr val="tx2"/>
                </a:solidFill>
              </a:rPr>
              <a:t>-traffic</a:t>
            </a:r>
            <a:r>
              <a:rPr lang="en-US" sz="1600" dirty="0"/>
              <a:t> </a:t>
            </a:r>
            <a:r>
              <a:rPr lang="en-US" sz="1600" err="1"/>
              <a:t>topice</a:t>
            </a:r>
            <a:r>
              <a:rPr lang="en-US" sz="1600" dirty="0"/>
              <a:t> </a:t>
            </a:r>
            <a:endParaRPr lang="en-US" sz="1600" dirty="0">
              <a:cs typeface="Arial"/>
            </a:endParaRPr>
          </a:p>
          <a:p>
            <a:endParaRPr lang="en-US" dirty="0"/>
          </a:p>
          <a:p>
            <a:endParaRPr lang="en-US" dirty="0"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282654" y="11894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1" spc="-1" dirty="0">
                <a:solidFill>
                  <a:schemeClr val="dk2"/>
                </a:solidFill>
                <a:latin typeface="IBM Plex Mono"/>
                <a:ea typeface="IBM Plex Mono"/>
              </a:rPr>
              <a:t>Apache Spark Streaming </a:t>
            </a:r>
            <a:endParaRPr lang="en-US" sz="3000" b="0" strike="noStrike" spc="-1" dirty="0">
              <a:solidFill>
                <a:schemeClr val="dk2"/>
              </a:solidFill>
              <a:latin typeface="Arial"/>
              <a:cs typeface="Arial"/>
            </a:endParaRPr>
          </a:p>
        </p:txBody>
      </p:sp>
      <p:pic>
        <p:nvPicPr>
          <p:cNvPr id="2" name="Slika 1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2F02EF4C-6230-D6ED-034D-62803101D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70" y="1505753"/>
            <a:ext cx="5760029" cy="2310123"/>
          </a:xfrm>
          <a:prstGeom prst="rect">
            <a:avLst/>
          </a:prstGeom>
        </p:spPr>
      </p:pic>
      <p:pic>
        <p:nvPicPr>
          <p:cNvPr id="3" name="Slika 2" descr="Slika na kojoj se nalazi tekst, Font, snimak ekrana, linija&#10;&#10;Opis je automatski generisan">
            <a:extLst>
              <a:ext uri="{FF2B5EF4-FFF2-40B4-BE49-F238E27FC236}">
                <a16:creationId xmlns:a16="http://schemas.microsoft.com/office/drawing/2014/main" id="{A7808325-5B76-C1B5-2988-E2862D075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133" y="3812474"/>
            <a:ext cx="3238500" cy="1333500"/>
          </a:xfrm>
          <a:prstGeom prst="rect">
            <a:avLst/>
          </a:prstGeom>
        </p:spPr>
      </p:pic>
      <p:sp>
        <p:nvSpPr>
          <p:cNvPr id="4" name="Okvir za tekst 3">
            <a:extLst>
              <a:ext uri="{FF2B5EF4-FFF2-40B4-BE49-F238E27FC236}">
                <a16:creationId xmlns:a16="http://schemas.microsoft.com/office/drawing/2014/main" id="{F765CBAE-C09E-91EB-727C-A5ACFDE1F638}"/>
              </a:ext>
            </a:extLst>
          </p:cNvPr>
          <p:cNvSpPr txBox="1"/>
          <p:nvPr/>
        </p:nvSpPr>
        <p:spPr>
          <a:xfrm>
            <a:off x="105394" y="710293"/>
            <a:ext cx="90371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/>
              <a:t>Racunanje</a:t>
            </a:r>
            <a:r>
              <a:rPr lang="en-US" sz="1600" dirty="0"/>
              <a:t> </a:t>
            </a:r>
            <a:r>
              <a:rPr lang="en-US" sz="1600" dirty="0" err="1"/>
              <a:t>najzagađenije</a:t>
            </a:r>
            <a:r>
              <a:rPr lang="en-US" sz="1600" dirty="0"/>
              <a:t> </a:t>
            </a:r>
            <a:r>
              <a:rPr lang="en-US" sz="1600" dirty="0" err="1"/>
              <a:t>oblasti</a:t>
            </a:r>
            <a:r>
              <a:rPr lang="en-US" sz="1600" dirty="0"/>
              <a:t> u </a:t>
            </a:r>
            <a:r>
              <a:rPr lang="en-US" sz="1600" dirty="0" err="1"/>
              <a:t>gradu</a:t>
            </a:r>
            <a:r>
              <a:rPr lang="en-US" sz="1600" dirty="0"/>
              <a:t> u </a:t>
            </a:r>
            <a:r>
              <a:rPr lang="en-US" sz="1600" dirty="0" err="1"/>
              <a:t>odnosu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parametre</a:t>
            </a:r>
            <a:r>
              <a:rPr lang="en-US" sz="1600" dirty="0"/>
              <a:t> </a:t>
            </a:r>
            <a:r>
              <a:rPr lang="en-US" sz="1600" dirty="0" err="1"/>
              <a:t>zagađenja</a:t>
            </a:r>
            <a:r>
              <a:rPr lang="en-US" sz="1600" dirty="0"/>
              <a:t> (CO2, CO, HC, </a:t>
            </a:r>
            <a:r>
              <a:rPr lang="en-US" sz="1600" dirty="0" err="1"/>
              <a:t>NOx,PMx,noise</a:t>
            </a:r>
            <a:r>
              <a:rPr lang="en-US" sz="1600" dirty="0"/>
              <a:t>) u </a:t>
            </a:r>
            <a:r>
              <a:rPr lang="en-US" sz="1600" dirty="0" err="1"/>
              <a:t>određenim</a:t>
            </a:r>
            <a:r>
              <a:rPr lang="en-US" sz="1600" dirty="0"/>
              <a:t> </a:t>
            </a:r>
            <a:r>
              <a:rPr lang="en-US" sz="1600" dirty="0" err="1"/>
              <a:t>vremenskim</a:t>
            </a:r>
            <a:r>
              <a:rPr lang="en-US" sz="1600" dirty="0"/>
              <a:t> </a:t>
            </a:r>
            <a:r>
              <a:rPr lang="en-US" sz="1600" dirty="0" err="1"/>
              <a:t>periodima</a:t>
            </a:r>
            <a:r>
              <a:rPr lang="en-US" sz="1600" dirty="0"/>
              <a:t> </a:t>
            </a:r>
            <a:r>
              <a:rPr lang="en-US" sz="1600" dirty="0" err="1"/>
              <a:t>kao</a:t>
            </a:r>
            <a:r>
              <a:rPr lang="en-US" sz="1600" dirty="0"/>
              <a:t> I </a:t>
            </a:r>
            <a:r>
              <a:rPr lang="en-US" sz="1600" dirty="0" err="1"/>
              <a:t>upis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novi</a:t>
            </a:r>
            <a:r>
              <a:rPr lang="en-US" sz="1600" dirty="0"/>
              <a:t> </a:t>
            </a:r>
            <a:r>
              <a:rPr lang="en-US" sz="1600" dirty="0" err="1"/>
              <a:t>minnhen</a:t>
            </a:r>
            <a:r>
              <a:rPr lang="en-US" sz="1600" dirty="0"/>
              <a:t>-pollution topic: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5415267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</TotalTime>
  <Words>506</Words>
  <Application>Microsoft Office PowerPoint</Application>
  <PresentationFormat>Projekcija na ekranu (16:9)</PresentationFormat>
  <Paragraphs>102</Paragraphs>
  <Slides>29</Slides>
  <Notes>0</Notes>
  <HiddenSlides>0</HiddenSlides>
  <ScaleCrop>false</ScaleCrop>
  <HeadingPairs>
    <vt:vector size="4" baseType="variant">
      <vt:variant>
        <vt:lpstr>Tema</vt:lpstr>
      </vt:variant>
      <vt:variant>
        <vt:i4>8</vt:i4>
      </vt:variant>
      <vt:variant>
        <vt:lpstr>Naslovi slajdova</vt:lpstr>
      </vt:variant>
      <vt:variant>
        <vt:i4>29</vt:i4>
      </vt:variant>
    </vt:vector>
  </HeadingPairs>
  <TitlesOfParts>
    <vt:vector size="37" baseType="lpstr">
      <vt:lpstr>Introduction to Coding Workshop by Slidesgo</vt:lpstr>
      <vt:lpstr>Introduction to Coding Workshop by Slidesgo</vt:lpstr>
      <vt:lpstr>Introduction to Coding Workshop by Slidesgo</vt:lpstr>
      <vt:lpstr>Introduction to Coding Workshop by Slidesgo</vt:lpstr>
      <vt:lpstr>Introduction to Coding Workshop by Slidesgo</vt:lpstr>
      <vt:lpstr>Introduction to Coding Workshop by Slidesgo</vt:lpstr>
      <vt:lpstr>Introduction to Coding Workshop by Slidesgo</vt:lpstr>
      <vt:lpstr>Introduction to Coding Workshop by Slidesgo</vt:lpstr>
      <vt:lpstr>Big Mobility Data Stream Analytics</vt:lpstr>
      <vt:lpstr>Koriscene tehnologije</vt:lpstr>
      <vt:lpstr>Docker desktop</vt:lpstr>
      <vt:lpstr>01</vt:lpstr>
      <vt:lpstr>PowerPoint prezentacija</vt:lpstr>
      <vt:lpstr>Docker logs za Producer </vt:lpstr>
      <vt:lpstr>02</vt:lpstr>
      <vt:lpstr>PowerPoint prezentacija</vt:lpstr>
      <vt:lpstr>Apache Spark Streaming </vt:lpstr>
      <vt:lpstr>Apache Spark Streaming </vt:lpstr>
      <vt:lpstr>Apache Spark Streaming  Docker logs</vt:lpstr>
      <vt:lpstr>Apache Spark Streaming  Docker logs</vt:lpstr>
      <vt:lpstr>Apache Spark Streaming  Spark Master</vt:lpstr>
      <vt:lpstr>Apache Spark Streaming  Spark Jobs</vt:lpstr>
      <vt:lpstr>Apache Spark Streaming  Streaming Query Statistics</vt:lpstr>
      <vt:lpstr>Apache Flink Streaming</vt:lpstr>
      <vt:lpstr>Apache Flink Streaming</vt:lpstr>
      <vt:lpstr>Apache Flink Streaming</vt:lpstr>
      <vt:lpstr>Apache Flink Streaming</vt:lpstr>
      <vt:lpstr>Apache Flink Streaming</vt:lpstr>
      <vt:lpstr>Apache Flink Streaming Job manager </vt:lpstr>
      <vt:lpstr>Apache Flink Streaming Job manager </vt:lpstr>
      <vt:lpstr>03</vt:lpstr>
      <vt:lpstr>PowerPoint prezentacija</vt:lpstr>
      <vt:lpstr>Docker logs za Consumer </vt:lpstr>
      <vt:lpstr>04</vt:lpstr>
      <vt:lpstr>PowerPoint prezentacija</vt:lpstr>
      <vt:lpstr>Cassandra cqlsh </vt:lpstr>
      <vt:lpstr>Hvala na paznji!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Mobility &amp; IoT Data Analytics</dc:title>
  <dc:subject/>
  <dc:creator/>
  <dc:description/>
  <cp:lastModifiedBy/>
  <cp:revision>365</cp:revision>
  <dcterms:modified xsi:type="dcterms:W3CDTF">2024-12-08T12:37:16Z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26</vt:i4>
  </property>
  <property fmtid="{D5CDD505-2E9C-101B-9397-08002B2CF9AE}" pid="3" name="PresentationFormat">
    <vt:lpwstr>On-screen Show (16:9)</vt:lpwstr>
  </property>
  <property fmtid="{D5CDD505-2E9C-101B-9397-08002B2CF9AE}" pid="4" name="Slides">
    <vt:i4>27</vt:i4>
  </property>
</Properties>
</file>