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59" r:id="rId3"/>
    <p:sldId id="260" r:id="rId4"/>
    <p:sldId id="308" r:id="rId5"/>
    <p:sldId id="262" r:id="rId6"/>
    <p:sldId id="352" r:id="rId7"/>
    <p:sldId id="353" r:id="rId8"/>
    <p:sldId id="311" r:id="rId9"/>
    <p:sldId id="312" r:id="rId10"/>
    <p:sldId id="354" r:id="rId11"/>
    <p:sldId id="355" r:id="rId12"/>
    <p:sldId id="366" r:id="rId13"/>
    <p:sldId id="330" r:id="rId14"/>
    <p:sldId id="356" r:id="rId15"/>
    <p:sldId id="357" r:id="rId16"/>
    <p:sldId id="358" r:id="rId17"/>
    <p:sldId id="359" r:id="rId18"/>
    <p:sldId id="317" r:id="rId19"/>
    <p:sldId id="340" r:id="rId20"/>
    <p:sldId id="342" r:id="rId21"/>
    <p:sldId id="339" r:id="rId22"/>
    <p:sldId id="361" r:id="rId23"/>
    <p:sldId id="362" r:id="rId24"/>
    <p:sldId id="363" r:id="rId25"/>
    <p:sldId id="364" r:id="rId26"/>
    <p:sldId id="365" r:id="rId27"/>
    <p:sldId id="360" r:id="rId28"/>
    <p:sldId id="351" r:id="rId29"/>
    <p:sldId id="328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DejaVu Sans" panose="020B0604020202020204" charset="0"/>
      <p:regular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3B13C-C889-D8CD-104F-39415610438B}" v="71" dt="2024-12-03T14:42:41.236"/>
  </p1510:revLst>
</p1510:revInfo>
</file>

<file path=ppt/tableStyles.xml><?xml version="1.0" encoding="utf-8"?>
<a:tblStyleLst xmlns:a="http://schemas.openxmlformats.org/drawingml/2006/main" def="{0866C066-D56A-4B77-B958-6CDFABE36E07}">
  <a:tblStyle styleId="{0866C066-D56A-4B77-B958-6CDFABE36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tasija Stankovic" userId="S::nastasijaas@elfak.rs::b8abf3fa-2d82-4c63-8787-170a9a080143" providerId="AD" clId="Web-{EA53B13C-C889-D8CD-104F-39415610438B}"/>
    <pc:docChg chg="addSld modSld">
      <pc:chgData name="Nastasija Stankovic" userId="S::nastasijaas@elfak.rs::b8abf3fa-2d82-4c63-8787-170a9a080143" providerId="AD" clId="Web-{EA53B13C-C889-D8CD-104F-39415610438B}" dt="2024-12-03T14:42:41.236" v="54" actId="1076"/>
      <pc:docMkLst>
        <pc:docMk/>
      </pc:docMkLst>
      <pc:sldChg chg="modSp">
        <pc:chgData name="Nastasija Stankovic" userId="S::nastasijaas@elfak.rs::b8abf3fa-2d82-4c63-8787-170a9a080143" providerId="AD" clId="Web-{EA53B13C-C889-D8CD-104F-39415610438B}" dt="2024-12-03T14:07:37.395" v="4" actId="20577"/>
        <pc:sldMkLst>
          <pc:docMk/>
          <pc:sldMk cId="0" sldId="262"/>
        </pc:sldMkLst>
        <pc:spChg chg="mod">
          <ac:chgData name="Nastasija Stankovic" userId="S::nastasijaas@elfak.rs::b8abf3fa-2d82-4c63-8787-170a9a080143" providerId="AD" clId="Web-{EA53B13C-C889-D8CD-104F-39415610438B}" dt="2024-12-03T14:07:37.395" v="4" actId="20577"/>
          <ac:spMkLst>
            <pc:docMk/>
            <pc:sldMk cId="0" sldId="262"/>
            <ac:spMk id="7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EA53B13C-C889-D8CD-104F-39415610438B}" dt="2024-12-03T14:13:14.967" v="19" actId="20577"/>
        <pc:sldMkLst>
          <pc:docMk/>
          <pc:sldMk cId="3605706948" sldId="330"/>
        </pc:sldMkLst>
        <pc:spChg chg="mod">
          <ac:chgData name="Nastasija Stankovic" userId="S::nastasijaas@elfak.rs::b8abf3fa-2d82-4c63-8787-170a9a080143" providerId="AD" clId="Web-{EA53B13C-C889-D8CD-104F-39415610438B}" dt="2024-12-03T14:13:14.967" v="19" actId="20577"/>
          <ac:spMkLst>
            <pc:docMk/>
            <pc:sldMk cId="3605706948" sldId="330"/>
            <ac:spMk id="7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EA53B13C-C889-D8CD-104F-39415610438B}" dt="2024-12-03T14:41:00.245" v="51" actId="20577"/>
        <pc:sldMkLst>
          <pc:docMk/>
          <pc:sldMk cId="1754791538" sldId="340"/>
        </pc:sldMkLst>
        <pc:spChg chg="mod">
          <ac:chgData name="Nastasija Stankovic" userId="S::nastasijaas@elfak.rs::b8abf3fa-2d82-4c63-8787-170a9a080143" providerId="AD" clId="Web-{EA53B13C-C889-D8CD-104F-39415610438B}" dt="2024-12-03T14:41:00.245" v="51" actId="20577"/>
          <ac:spMkLst>
            <pc:docMk/>
            <pc:sldMk cId="1754791538" sldId="340"/>
            <ac:spMk id="4" creationId="{6DA88D98-40BD-8407-2201-FA4C26DA9482}"/>
          </ac:spMkLst>
        </pc:spChg>
      </pc:sldChg>
      <pc:sldChg chg="modSp">
        <pc:chgData name="Nastasija Stankovic" userId="S::nastasijaas@elfak.rs::b8abf3fa-2d82-4c63-8787-170a9a080143" providerId="AD" clId="Web-{EA53B13C-C889-D8CD-104F-39415610438B}" dt="2024-12-03T14:42:41.236" v="54" actId="1076"/>
        <pc:sldMkLst>
          <pc:docMk/>
          <pc:sldMk cId="280159661" sldId="354"/>
        </pc:sldMkLst>
        <pc:spChg chg="mod">
          <ac:chgData name="Nastasija Stankovic" userId="S::nastasijaas@elfak.rs::b8abf3fa-2d82-4c63-8787-170a9a080143" providerId="AD" clId="Web-{EA53B13C-C889-D8CD-104F-39415610438B}" dt="2024-12-03T14:42:36.642" v="53" actId="20577"/>
          <ac:spMkLst>
            <pc:docMk/>
            <pc:sldMk cId="280159661" sldId="354"/>
            <ac:spMk id="1635" creationId="{00000000-0000-0000-0000-000000000000}"/>
          </ac:spMkLst>
        </pc:spChg>
        <pc:picChg chg="mod">
          <ac:chgData name="Nastasija Stankovic" userId="S::nastasijaas@elfak.rs::b8abf3fa-2d82-4c63-8787-170a9a080143" providerId="AD" clId="Web-{EA53B13C-C889-D8CD-104F-39415610438B}" dt="2024-12-03T14:42:41.236" v="54" actId="1076"/>
          <ac:picMkLst>
            <pc:docMk/>
            <pc:sldMk cId="280159661" sldId="354"/>
            <ac:picMk id="4" creationId="{EB18D074-3392-472F-68DB-B48304B4D1E7}"/>
          </ac:picMkLst>
        </pc:picChg>
      </pc:sldChg>
      <pc:sldChg chg="modSp">
        <pc:chgData name="Nastasija Stankovic" userId="S::nastasijaas@elfak.rs::b8abf3fa-2d82-4c63-8787-170a9a080143" providerId="AD" clId="Web-{EA53B13C-C889-D8CD-104F-39415610438B}" dt="2024-12-03T14:25:43.271" v="22" actId="1076"/>
        <pc:sldMkLst>
          <pc:docMk/>
          <pc:sldMk cId="1571094738" sldId="355"/>
        </pc:sldMkLst>
        <pc:picChg chg="mod">
          <ac:chgData name="Nastasija Stankovic" userId="S::nastasijaas@elfak.rs::b8abf3fa-2d82-4c63-8787-170a9a080143" providerId="AD" clId="Web-{EA53B13C-C889-D8CD-104F-39415610438B}" dt="2024-12-03T14:25:43.271" v="22" actId="1076"/>
          <ac:picMkLst>
            <pc:docMk/>
            <pc:sldMk cId="1571094738" sldId="355"/>
            <ac:picMk id="6" creationId="{5E9877F0-513E-5071-69A1-685E14971571}"/>
          </ac:picMkLst>
        </pc:picChg>
      </pc:sldChg>
      <pc:sldChg chg="delSp modSp add replId">
        <pc:chgData name="Nastasija Stankovic" userId="S::nastasijaas@elfak.rs::b8abf3fa-2d82-4c63-8787-170a9a080143" providerId="AD" clId="Web-{EA53B13C-C889-D8CD-104F-39415610438B}" dt="2024-12-03T14:40:08.225" v="46" actId="20577"/>
        <pc:sldMkLst>
          <pc:docMk/>
          <pc:sldMk cId="4110783104" sldId="366"/>
        </pc:sldMkLst>
        <pc:spChg chg="mod">
          <ac:chgData name="Nastasija Stankovic" userId="S::nastasijaas@elfak.rs::b8abf3fa-2d82-4c63-8787-170a9a080143" providerId="AD" clId="Web-{EA53B13C-C889-D8CD-104F-39415610438B}" dt="2024-12-03T14:40:08.225" v="46" actId="20577"/>
          <ac:spMkLst>
            <pc:docMk/>
            <pc:sldMk cId="4110783104" sldId="366"/>
            <ac:spMk id="5" creationId="{E296D450-638E-15E7-8971-0CDF49611315}"/>
          </ac:spMkLst>
        </pc:spChg>
        <pc:picChg chg="del">
          <ac:chgData name="Nastasija Stankovic" userId="S::nastasijaas@elfak.rs::b8abf3fa-2d82-4c63-8787-170a9a080143" providerId="AD" clId="Web-{EA53B13C-C889-D8CD-104F-39415610438B}" dt="2024-12-03T14:34:23.778" v="24"/>
          <ac:picMkLst>
            <pc:docMk/>
            <pc:sldMk cId="4110783104" sldId="366"/>
            <ac:picMk id="6" creationId="{5E9877F0-513E-5071-69A1-685E14971571}"/>
          </ac:picMkLst>
        </pc:picChg>
      </pc:sldChg>
    </pc:docChg>
  </pc:docChgLst>
  <pc:docChgLst>
    <pc:chgData name="Nastasija Stankovic" userId="S::nastasijaas@elfak.rs::b8abf3fa-2d82-4c63-8787-170a9a080143" providerId="AD" clId="Web-{D3A06199-A2CC-C360-C2EA-4641C23670CE}"/>
    <pc:docChg chg="modSld">
      <pc:chgData name="Nastasija Stankovic" userId="S::nastasijaas@elfak.rs::b8abf3fa-2d82-4c63-8787-170a9a080143" providerId="AD" clId="Web-{D3A06199-A2CC-C360-C2EA-4641C23670CE}" dt="2024-12-01T12:55:07.609" v="8" actId="20577"/>
      <pc:docMkLst>
        <pc:docMk/>
      </pc:docMkLst>
      <pc:sldChg chg="modSp">
        <pc:chgData name="Nastasija Stankovic" userId="S::nastasijaas@elfak.rs::b8abf3fa-2d82-4c63-8787-170a9a080143" providerId="AD" clId="Web-{D3A06199-A2CC-C360-C2EA-4641C23670CE}" dt="2024-12-01T12:54:28.858" v="2" actId="20577"/>
        <pc:sldMkLst>
          <pc:docMk/>
          <pc:sldMk cId="0" sldId="256"/>
        </pc:sldMkLst>
        <pc:spChg chg="mod">
          <ac:chgData name="Nastasija Stankovic" userId="S::nastasijaas@elfak.rs::b8abf3fa-2d82-4c63-8787-170a9a080143" providerId="AD" clId="Web-{D3A06199-A2CC-C360-C2EA-4641C23670CE}" dt="2024-12-01T12:54:28.858" v="2" actId="20577"/>
          <ac:spMkLst>
            <pc:docMk/>
            <pc:sldMk cId="0" sldId="256"/>
            <ac:spMk id="1431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D3A06199-A2CC-C360-C2EA-4641C23670CE}" dt="2024-12-01T12:55:07.609" v="8" actId="20577"/>
        <pc:sldMkLst>
          <pc:docMk/>
          <pc:sldMk cId="1249659771" sldId="328"/>
        </pc:sldMkLst>
        <pc:spChg chg="mod">
          <ac:chgData name="Nastasija Stankovic" userId="S::nastasijaas@elfak.rs::b8abf3fa-2d82-4c63-8787-170a9a080143" providerId="AD" clId="Web-{D3A06199-A2CC-C360-C2EA-4641C23670CE}" dt="2024-12-01T12:55:07.609" v="8" actId="20577"/>
          <ac:spMkLst>
            <pc:docMk/>
            <pc:sldMk cId="1249659771" sldId="328"/>
            <ac:spMk id="1635" creationId="{00000000-0000-0000-0000-000000000000}"/>
          </ac:spMkLst>
        </pc:spChg>
      </pc:sldChg>
    </pc:docChg>
  </pc:docChgLst>
  <pc:docChgLst>
    <pc:chgData name="Nastasija Stankovic" userId="S::nastasijaas@elfak.rs::b8abf3fa-2d82-4c63-8787-170a9a080143" providerId="AD" clId="Web-{E613AD56-0C3E-4684-C926-FDE1D7D4C6EC}"/>
    <pc:docChg chg="addSld delSld modSld">
      <pc:chgData name="Nastasija Stankovic" userId="S::nastasijaas@elfak.rs::b8abf3fa-2d82-4c63-8787-170a9a080143" providerId="AD" clId="Web-{E613AD56-0C3E-4684-C926-FDE1D7D4C6EC}" dt="2024-11-29T12:51:27.982" v="1636" actId="14100"/>
      <pc:docMkLst>
        <pc:docMk/>
      </pc:docMkLst>
      <pc:sldChg chg="modSp">
        <pc:chgData name="Nastasija Stankovic" userId="S::nastasijaas@elfak.rs::b8abf3fa-2d82-4c63-8787-170a9a080143" providerId="AD" clId="Web-{E613AD56-0C3E-4684-C926-FDE1D7D4C6EC}" dt="2024-11-28T10:55:34.190" v="27" actId="20577"/>
        <pc:sldMkLst>
          <pc:docMk/>
          <pc:sldMk cId="0" sldId="256"/>
        </pc:sldMkLst>
        <pc:spChg chg="mod">
          <ac:chgData name="Nastasija Stankovic" userId="S::nastasijaas@elfak.rs::b8abf3fa-2d82-4c63-8787-170a9a080143" providerId="AD" clId="Web-{E613AD56-0C3E-4684-C926-FDE1D7D4C6EC}" dt="2024-11-28T10:55:22.643" v="25" actId="20577"/>
          <ac:spMkLst>
            <pc:docMk/>
            <pc:sldMk cId="0" sldId="256"/>
            <ac:spMk id="1431" creationId="{00000000-0000-0000-0000-000000000000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0:55:34.190" v="27" actId="20577"/>
          <ac:spMkLst>
            <pc:docMk/>
            <pc:sldMk cId="0" sldId="256"/>
            <ac:spMk id="1432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E613AD56-0C3E-4684-C926-FDE1D7D4C6EC}" dt="2024-11-28T10:56:35.833" v="30" actId="20577"/>
        <pc:sldMkLst>
          <pc:docMk/>
          <pc:sldMk cId="0" sldId="259"/>
        </pc:sldMkLst>
        <pc:spChg chg="mod">
          <ac:chgData name="Nastasija Stankovic" userId="S::nastasijaas@elfak.rs::b8abf3fa-2d82-4c63-8787-170a9a080143" providerId="AD" clId="Web-{E613AD56-0C3E-4684-C926-FDE1D7D4C6EC}" dt="2024-11-28T10:56:35.833" v="30" actId="20577"/>
          <ac:spMkLst>
            <pc:docMk/>
            <pc:sldMk cId="0" sldId="259"/>
            <ac:spMk id="1492" creationId="{00000000-0000-0000-0000-000000000000}"/>
          </ac:spMkLst>
        </pc:spChg>
      </pc:sldChg>
      <pc:sldChg chg="addSp delSp modSp add del">
        <pc:chgData name="Nastasija Stankovic" userId="S::nastasijaas@elfak.rs::b8abf3fa-2d82-4c63-8787-170a9a080143" providerId="AD" clId="Web-{E613AD56-0C3E-4684-C926-FDE1D7D4C6EC}" dt="2024-11-28T13:17:49.044" v="106" actId="20577"/>
        <pc:sldMkLst>
          <pc:docMk/>
          <pc:sldMk cId="0" sldId="260"/>
        </pc:sldMkLst>
        <pc:spChg chg="add del">
          <ac:chgData name="Nastasija Stankovic" userId="S::nastasijaas@elfak.rs::b8abf3fa-2d82-4c63-8787-170a9a080143" providerId="AD" clId="Web-{E613AD56-0C3E-4684-C926-FDE1D7D4C6EC}" dt="2024-11-28T13:14:17.794" v="50"/>
          <ac:spMkLst>
            <pc:docMk/>
            <pc:sldMk cId="0" sldId="260"/>
            <ac:spMk id="2" creationId="{1C6BD347-C624-7A22-32A9-ED985ED0ED1C}"/>
          </ac:spMkLst>
        </pc:spChg>
        <pc:spChg chg="add del">
          <ac:chgData name="Nastasija Stankovic" userId="S::nastasijaas@elfak.rs::b8abf3fa-2d82-4c63-8787-170a9a080143" providerId="AD" clId="Web-{E613AD56-0C3E-4684-C926-FDE1D7D4C6EC}" dt="2024-11-28T13:14:27.858" v="52"/>
          <ac:spMkLst>
            <pc:docMk/>
            <pc:sldMk cId="0" sldId="260"/>
            <ac:spMk id="3" creationId="{25263A34-E19F-350E-D598-DC9F081E1163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3:17:49.044" v="106" actId="20577"/>
          <ac:spMkLst>
            <pc:docMk/>
            <pc:sldMk cId="0" sldId="260"/>
            <ac:spMk id="4" creationId="{A4B9CB8C-CE54-D5F7-D1D0-0FFE419AB549}"/>
          </ac:spMkLst>
        </pc:spChg>
        <pc:spChg chg="add del">
          <ac:chgData name="Nastasija Stankovic" userId="S::nastasijaas@elfak.rs::b8abf3fa-2d82-4c63-8787-170a9a080143" providerId="AD" clId="Web-{E613AD56-0C3E-4684-C926-FDE1D7D4C6EC}" dt="2024-11-28T13:14:51.813" v="61"/>
          <ac:spMkLst>
            <pc:docMk/>
            <pc:sldMk cId="0" sldId="260"/>
            <ac:spMk id="5" creationId="{B7083EC3-87BA-F4D8-EE10-6995F9045B2C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3:17:24.449" v="97" actId="20577"/>
          <ac:spMkLst>
            <pc:docMk/>
            <pc:sldMk cId="0" sldId="260"/>
            <ac:spMk id="6" creationId="{AA3AC186-FBDB-E943-3EC0-212F0C66AF4E}"/>
          </ac:spMkLst>
        </pc:spChg>
        <pc:spChg chg="add del mod">
          <ac:chgData name="Nastasija Stankovic" userId="S::nastasijaas@elfak.rs::b8abf3fa-2d82-4c63-8787-170a9a080143" providerId="AD" clId="Web-{E613AD56-0C3E-4684-C926-FDE1D7D4C6EC}" dt="2024-11-28T13:15:27.300" v="76"/>
          <ac:spMkLst>
            <pc:docMk/>
            <pc:sldMk cId="0" sldId="260"/>
            <ac:spMk id="8" creationId="{5A40D0DA-BE74-06EF-443D-DD145503659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3:17:44.841" v="104" actId="20577"/>
          <ac:spMkLst>
            <pc:docMk/>
            <pc:sldMk cId="0" sldId="260"/>
            <ac:spMk id="9" creationId="{138FE965-3BB7-6E09-D211-6BE6807714D9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8T13:15:20.737" v="74"/>
          <ac:spMkLst>
            <pc:docMk/>
            <pc:sldMk cId="0" sldId="260"/>
            <ac:spMk id="1533" creationId="{00000000-0000-0000-0000-000000000000}"/>
          </ac:spMkLst>
        </pc:spChg>
        <pc:picChg chg="del mod">
          <ac:chgData name="Nastasija Stankovic" userId="S::nastasijaas@elfak.rs::b8abf3fa-2d82-4c63-8787-170a9a080143" providerId="AD" clId="Web-{E613AD56-0C3E-4684-C926-FDE1D7D4C6EC}" dt="2024-11-28T13:11:32.126" v="34"/>
          <ac:picMkLst>
            <pc:docMk/>
            <pc:sldMk cId="0" sldId="260"/>
            <ac:picMk id="16" creationId="{00000000-0000-0000-0000-000000000000}"/>
          </ac:picMkLst>
        </pc:picChg>
      </pc:sldChg>
      <pc:sldChg chg="delSp modSp">
        <pc:chgData name="Nastasija Stankovic" userId="S::nastasijaas@elfak.rs::b8abf3fa-2d82-4c63-8787-170a9a080143" providerId="AD" clId="Web-{E613AD56-0C3E-4684-C926-FDE1D7D4C6EC}" dt="2024-11-28T13:25:17.280" v="168" actId="20577"/>
        <pc:sldMkLst>
          <pc:docMk/>
          <pc:sldMk cId="0" sldId="262"/>
        </pc:sldMkLst>
        <pc:spChg chg="mod">
          <ac:chgData name="Nastasija Stankovic" userId="S::nastasijaas@elfak.rs::b8abf3fa-2d82-4c63-8787-170a9a080143" providerId="AD" clId="Web-{E613AD56-0C3E-4684-C926-FDE1D7D4C6EC}" dt="2024-11-28T13:25:17.280" v="168" actId="20577"/>
          <ac:spMkLst>
            <pc:docMk/>
            <pc:sldMk cId="0" sldId="262"/>
            <ac:spMk id="7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3:18:08.764" v="107"/>
          <ac:picMkLst>
            <pc:docMk/>
            <pc:sldMk cId="0" sldId="262"/>
            <ac:picMk id="5" creationId="{00000000-0000-0000-0000-000000000000}"/>
          </ac:picMkLst>
        </pc:picChg>
      </pc:sldChg>
      <pc:sldChg chg="modSp">
        <pc:chgData name="Nastasija Stankovic" userId="S::nastasijaas@elfak.rs::b8abf3fa-2d82-4c63-8787-170a9a080143" providerId="AD" clId="Web-{E613AD56-0C3E-4684-C926-FDE1D7D4C6EC}" dt="2024-11-28T13:17:17.261" v="95" actId="20577"/>
        <pc:sldMkLst>
          <pc:docMk/>
          <pc:sldMk cId="2719776589" sldId="308"/>
        </pc:sldMkLst>
        <pc:spChg chg="mod">
          <ac:chgData name="Nastasija Stankovic" userId="S::nastasijaas@elfak.rs::b8abf3fa-2d82-4c63-8787-170a9a080143" providerId="AD" clId="Web-{E613AD56-0C3E-4684-C926-FDE1D7D4C6EC}" dt="2024-11-28T13:17:17.261" v="95" actId="20577"/>
          <ac:spMkLst>
            <pc:docMk/>
            <pc:sldMk cId="2719776589" sldId="308"/>
            <ac:spMk id="1492" creationId="{00000000-0000-0000-0000-000000000000}"/>
          </ac:spMkLst>
        </pc:spChg>
      </pc:sldChg>
      <pc:sldChg chg="delSp modSp del">
        <pc:chgData name="Nastasija Stankovic" userId="S::nastasijaas@elfak.rs::b8abf3fa-2d82-4c63-8787-170a9a080143" providerId="AD" clId="Web-{E613AD56-0C3E-4684-C926-FDE1D7D4C6EC}" dt="2024-11-28T13:25:36.437" v="172"/>
        <pc:sldMkLst>
          <pc:docMk/>
          <pc:sldMk cId="242341730" sldId="309"/>
        </pc:sldMkLst>
        <pc:spChg chg="mod">
          <ac:chgData name="Nastasija Stankovic" userId="S::nastasijaas@elfak.rs::b8abf3fa-2d82-4c63-8787-170a9a080143" providerId="AD" clId="Web-{E613AD56-0C3E-4684-C926-FDE1D7D4C6EC}" dt="2024-11-28T13:25:32.062" v="170" actId="20577"/>
          <ac:spMkLst>
            <pc:docMk/>
            <pc:sldMk cId="242341730" sldId="309"/>
            <ac:spMk id="7" creationId="{00000000-0000-0000-0000-000000000000}"/>
          </ac:spMkLst>
        </pc:spChg>
        <pc:cxnChg chg="del">
          <ac:chgData name="Nastasija Stankovic" userId="S::nastasijaas@elfak.rs::b8abf3fa-2d82-4c63-8787-170a9a080143" providerId="AD" clId="Web-{E613AD56-0C3E-4684-C926-FDE1D7D4C6EC}" dt="2024-11-28T13:25:34.140" v="171"/>
          <ac:cxnSpMkLst>
            <pc:docMk/>
            <pc:sldMk cId="242341730" sldId="309"/>
            <ac:cxnSpMk id="8" creationId="{00000000-0000-0000-0000-000000000000}"/>
          </ac:cxnSpMkLst>
        </pc:cxnChg>
      </pc:sldChg>
      <pc:sldChg chg="modSp">
        <pc:chgData name="Nastasija Stankovic" userId="S::nastasijaas@elfak.rs::b8abf3fa-2d82-4c63-8787-170a9a080143" providerId="AD" clId="Web-{E613AD56-0C3E-4684-C926-FDE1D7D4C6EC}" dt="2024-11-28T13:43:39.453" v="333" actId="1076"/>
        <pc:sldMkLst>
          <pc:docMk/>
          <pc:sldMk cId="1267199787" sldId="311"/>
        </pc:sldMkLst>
        <pc:spChg chg="mod">
          <ac:chgData name="Nastasija Stankovic" userId="S::nastasijaas@elfak.rs::b8abf3fa-2d82-4c63-8787-170a9a080143" providerId="AD" clId="Web-{E613AD56-0C3E-4684-C926-FDE1D7D4C6EC}" dt="2024-11-28T13:43:39.453" v="333" actId="1076"/>
          <ac:spMkLst>
            <pc:docMk/>
            <pc:sldMk cId="1267199787" sldId="311"/>
            <ac:spMk id="1492" creationId="{00000000-0000-0000-0000-000000000000}"/>
          </ac:spMkLst>
        </pc:spChg>
      </pc:sldChg>
      <pc:sldChg chg="addSp delSp modSp">
        <pc:chgData name="Nastasija Stankovic" userId="S::nastasijaas@elfak.rs::b8abf3fa-2d82-4c63-8787-170a9a080143" providerId="AD" clId="Web-{E613AD56-0C3E-4684-C926-FDE1D7D4C6EC}" dt="2024-11-28T13:48:41.209" v="380" actId="20577"/>
        <pc:sldMkLst>
          <pc:docMk/>
          <pc:sldMk cId="3798483637" sldId="312"/>
        </pc:sldMkLst>
        <pc:spChg chg="add mod">
          <ac:chgData name="Nastasija Stankovic" userId="S::nastasijaas@elfak.rs::b8abf3fa-2d82-4c63-8787-170a9a080143" providerId="AD" clId="Web-{E613AD56-0C3E-4684-C926-FDE1D7D4C6EC}" dt="2024-11-28T13:48:41.209" v="380" actId="20577"/>
          <ac:spMkLst>
            <pc:docMk/>
            <pc:sldMk cId="3798483637" sldId="312"/>
            <ac:spMk id="3" creationId="{E15E2164-7A54-C04C-5CFA-2D62E884EB3A}"/>
          </ac:spMkLst>
        </pc:spChg>
        <pc:spChg chg="del">
          <ac:chgData name="Nastasija Stankovic" userId="S::nastasijaas@elfak.rs::b8abf3fa-2d82-4c63-8787-170a9a080143" providerId="AD" clId="Web-{E613AD56-0C3E-4684-C926-FDE1D7D4C6EC}" dt="2024-11-28T13:45:11.334" v="341"/>
          <ac:spMkLst>
            <pc:docMk/>
            <pc:sldMk cId="3798483637" sldId="312"/>
            <ac:spMk id="7" creationId="{00000000-0000-0000-0000-000000000000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3:46:00.651" v="352" actId="20577"/>
          <ac:spMkLst>
            <pc:docMk/>
            <pc:sldMk cId="3798483637" sldId="312"/>
            <ac:spMk id="1635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8T13:46:25.277" v="356" actId="1076"/>
          <ac:picMkLst>
            <pc:docMk/>
            <pc:sldMk cId="3798483637" sldId="312"/>
            <ac:picMk id="2" creationId="{3B0E476E-19D4-03D3-3E85-7BEFFEDD9A8F}"/>
          </ac:picMkLst>
        </pc:picChg>
      </pc:sldChg>
      <pc:sldChg chg="modSp">
        <pc:chgData name="Nastasija Stankovic" userId="S::nastasijaas@elfak.rs::b8abf3fa-2d82-4c63-8787-170a9a080143" providerId="AD" clId="Web-{E613AD56-0C3E-4684-C926-FDE1D7D4C6EC}" dt="2024-11-28T14:47:27.089" v="1156" actId="20577"/>
        <pc:sldMkLst>
          <pc:docMk/>
          <pc:sldMk cId="322555373" sldId="317"/>
        </pc:sldMkLst>
        <pc:spChg chg="mod">
          <ac:chgData name="Nastasija Stankovic" userId="S::nastasijaas@elfak.rs::b8abf3fa-2d82-4c63-8787-170a9a080143" providerId="AD" clId="Web-{E613AD56-0C3E-4684-C926-FDE1D7D4C6EC}" dt="2024-11-28T14:47:27.089" v="1156" actId="20577"/>
          <ac:spMkLst>
            <pc:docMk/>
            <pc:sldMk cId="322555373" sldId="317"/>
            <ac:spMk id="1492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E613AD56-0C3E-4684-C926-FDE1D7D4C6EC}" dt="2024-11-28T14:19:43.250" v="745" actId="20577"/>
        <pc:sldMkLst>
          <pc:docMk/>
          <pc:sldMk cId="3605706948" sldId="330"/>
        </pc:sldMkLst>
        <pc:spChg chg="mod">
          <ac:chgData name="Nastasija Stankovic" userId="S::nastasijaas@elfak.rs::b8abf3fa-2d82-4c63-8787-170a9a080143" providerId="AD" clId="Web-{E613AD56-0C3E-4684-C926-FDE1D7D4C6EC}" dt="2024-11-28T14:19:43.250" v="745" actId="20577"/>
          <ac:spMkLst>
            <pc:docMk/>
            <pc:sldMk cId="3605706948" sldId="330"/>
            <ac:spMk id="7" creationId="{00000000-0000-0000-0000-000000000000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17:55.226" v="743" actId="1076"/>
          <ac:spMkLst>
            <pc:docMk/>
            <pc:sldMk cId="3605706948" sldId="330"/>
            <ac:spMk id="1635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E613AD56-0C3E-4684-C926-FDE1D7D4C6EC}" dt="2024-11-28T14:46:26.100" v="1143"/>
        <pc:sldMkLst>
          <pc:docMk/>
          <pc:sldMk cId="3081517900" sldId="331"/>
        </pc:sldMkLst>
      </pc:sldChg>
      <pc:sldChg chg="del">
        <pc:chgData name="Nastasija Stankovic" userId="S::nastasijaas@elfak.rs::b8abf3fa-2d82-4c63-8787-170a9a080143" providerId="AD" clId="Web-{E613AD56-0C3E-4684-C926-FDE1D7D4C6EC}" dt="2024-11-28T14:46:27.725" v="1144"/>
        <pc:sldMkLst>
          <pc:docMk/>
          <pc:sldMk cId="1547215478" sldId="332"/>
        </pc:sldMkLst>
      </pc:sldChg>
      <pc:sldChg chg="del">
        <pc:chgData name="Nastasija Stankovic" userId="S::nastasijaas@elfak.rs::b8abf3fa-2d82-4c63-8787-170a9a080143" providerId="AD" clId="Web-{E613AD56-0C3E-4684-C926-FDE1D7D4C6EC}" dt="2024-11-28T14:46:29.491" v="1145"/>
        <pc:sldMkLst>
          <pc:docMk/>
          <pc:sldMk cId="3323588950" sldId="333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1.397" v="1146"/>
        <pc:sldMkLst>
          <pc:docMk/>
          <pc:sldMk cId="3539876592" sldId="334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3.022" v="1147"/>
        <pc:sldMkLst>
          <pc:docMk/>
          <pc:sldMk cId="357188344" sldId="335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4.663" v="1148"/>
        <pc:sldMkLst>
          <pc:docMk/>
          <pc:sldMk cId="799403024" sldId="336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6.507" v="1149"/>
        <pc:sldMkLst>
          <pc:docMk/>
          <pc:sldMk cId="3074355716" sldId="337"/>
        </pc:sldMkLst>
      </pc:sldChg>
      <pc:sldChg chg="del">
        <pc:chgData name="Nastasija Stankovic" userId="S::nastasijaas@elfak.rs::b8abf3fa-2d82-4c63-8787-170a9a080143" providerId="AD" clId="Web-{E613AD56-0C3E-4684-C926-FDE1D7D4C6EC}" dt="2024-11-28T14:46:38.538" v="1150"/>
        <pc:sldMkLst>
          <pc:docMk/>
          <pc:sldMk cId="518761289" sldId="338"/>
        </pc:sldMkLst>
      </pc:sldChg>
      <pc:sldChg chg="modSp">
        <pc:chgData name="Nastasija Stankovic" userId="S::nastasijaas@elfak.rs::b8abf3fa-2d82-4c63-8787-170a9a080143" providerId="AD" clId="Web-{E613AD56-0C3E-4684-C926-FDE1D7D4C6EC}" dt="2024-11-29T11:16:03.377" v="1331" actId="20577"/>
        <pc:sldMkLst>
          <pc:docMk/>
          <pc:sldMk cId="1149139445" sldId="339"/>
        </pc:sldMkLst>
        <pc:spChg chg="mod">
          <ac:chgData name="Nastasija Stankovic" userId="S::nastasijaas@elfak.rs::b8abf3fa-2d82-4c63-8787-170a9a080143" providerId="AD" clId="Web-{E613AD56-0C3E-4684-C926-FDE1D7D4C6EC}" dt="2024-11-29T11:16:03.377" v="1331" actId="20577"/>
          <ac:spMkLst>
            <pc:docMk/>
            <pc:sldMk cId="1149139445" sldId="339"/>
            <ac:spMk id="1492" creationId="{00000000-0000-0000-0000-000000000000}"/>
          </ac:spMkLst>
        </pc:spChg>
      </pc:sldChg>
      <pc:sldChg chg="addSp delSp modSp">
        <pc:chgData name="Nastasija Stankovic" userId="S::nastasijaas@elfak.rs::b8abf3fa-2d82-4c63-8787-170a9a080143" providerId="AD" clId="Web-{E613AD56-0C3E-4684-C926-FDE1D7D4C6EC}" dt="2024-11-29T11:06:25.167" v="1228" actId="20577"/>
        <pc:sldMkLst>
          <pc:docMk/>
          <pc:sldMk cId="1754791538" sldId="340"/>
        </pc:sldMkLst>
        <pc:spChg chg="mod">
          <ac:chgData name="Nastasija Stankovic" userId="S::nastasijaas@elfak.rs::b8abf3fa-2d82-4c63-8787-170a9a080143" providerId="AD" clId="Web-{E613AD56-0C3E-4684-C926-FDE1D7D4C6EC}" dt="2024-11-29T11:01:29.624" v="1162" actId="14100"/>
          <ac:spMkLst>
            <pc:docMk/>
            <pc:sldMk cId="1754791538" sldId="340"/>
            <ac:spMk id="2" creationId="{00000000-0000-0000-0000-000000000000}"/>
          </ac:spMkLst>
        </pc:spChg>
        <pc:spChg chg="del">
          <ac:chgData name="Nastasija Stankovic" userId="S::nastasijaas@elfak.rs::b8abf3fa-2d82-4c63-8787-170a9a080143" providerId="AD" clId="Web-{E613AD56-0C3E-4684-C926-FDE1D7D4C6EC}" dt="2024-11-29T11:01:21.186" v="1158"/>
          <ac:spMkLst>
            <pc:docMk/>
            <pc:sldMk cId="1754791538" sldId="340"/>
            <ac:spMk id="3" creationId="{00000000-0000-0000-0000-00000000000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9T11:06:25.167" v="1228" actId="20577"/>
          <ac:spMkLst>
            <pc:docMk/>
            <pc:sldMk cId="1754791538" sldId="340"/>
            <ac:spMk id="4" creationId="{6DA88D98-40BD-8407-2201-FA4C26DA9482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1:01:23.514" v="1159"/>
          <ac:picMkLst>
            <pc:docMk/>
            <pc:sldMk cId="1754791538" sldId="340"/>
            <ac:picMk id="6" creationId="{00000000-0000-0000-0000-000000000000}"/>
          </ac:picMkLst>
        </pc:picChg>
        <pc:picChg chg="del">
          <ac:chgData name="Nastasija Stankovic" userId="S::nastasijaas@elfak.rs::b8abf3fa-2d82-4c63-8787-170a9a080143" providerId="AD" clId="Web-{E613AD56-0C3E-4684-C926-FDE1D7D4C6EC}" dt="2024-11-29T11:01:17.483" v="1157"/>
          <ac:picMkLst>
            <pc:docMk/>
            <pc:sldMk cId="1754791538" sldId="340"/>
            <ac:picMk id="8" creationId="{00000000-0000-0000-0000-000000000000}"/>
          </ac:picMkLst>
        </pc:picChg>
      </pc:sldChg>
      <pc:sldChg chg="del">
        <pc:chgData name="Nastasija Stankovic" userId="S::nastasijaas@elfak.rs::b8abf3fa-2d82-4c63-8787-170a9a080143" providerId="AD" clId="Web-{E613AD56-0C3E-4684-C926-FDE1D7D4C6EC}" dt="2024-11-29T11:15:18.531" v="1316"/>
        <pc:sldMkLst>
          <pc:docMk/>
          <pc:sldMk cId="3651237583" sldId="341"/>
        </pc:sldMkLst>
      </pc:sldChg>
      <pc:sldChg chg="modSp">
        <pc:chgData name="Nastasija Stankovic" userId="S::nastasijaas@elfak.rs::b8abf3fa-2d82-4c63-8787-170a9a080143" providerId="AD" clId="Web-{E613AD56-0C3E-4684-C926-FDE1D7D4C6EC}" dt="2024-11-29T11:15:05.687" v="1315" actId="20577"/>
        <pc:sldMkLst>
          <pc:docMk/>
          <pc:sldMk cId="580522566" sldId="342"/>
        </pc:sldMkLst>
        <pc:spChg chg="mod">
          <ac:chgData name="Nastasija Stankovic" userId="S::nastasijaas@elfak.rs::b8abf3fa-2d82-4c63-8787-170a9a080143" providerId="AD" clId="Web-{E613AD56-0C3E-4684-C926-FDE1D7D4C6EC}" dt="2024-11-29T11:15:05.687" v="1315" actId="20577"/>
          <ac:spMkLst>
            <pc:docMk/>
            <pc:sldMk cId="580522566" sldId="342"/>
            <ac:spMk id="2" creationId="{00000000-0000-0000-0000-000000000000}"/>
          </ac:spMkLst>
        </pc:spChg>
      </pc:sldChg>
      <pc:sldChg chg="del">
        <pc:chgData name="Nastasija Stankovic" userId="S::nastasijaas@elfak.rs::b8abf3fa-2d82-4c63-8787-170a9a080143" providerId="AD" clId="Web-{E613AD56-0C3E-4684-C926-FDE1D7D4C6EC}" dt="2024-11-29T11:15:22.844" v="1317"/>
        <pc:sldMkLst>
          <pc:docMk/>
          <pc:sldMk cId="3480510323" sldId="343"/>
        </pc:sldMkLst>
      </pc:sldChg>
      <pc:sldChg chg="del">
        <pc:chgData name="Nastasija Stankovic" userId="S::nastasijaas@elfak.rs::b8abf3fa-2d82-4c63-8787-170a9a080143" providerId="AD" clId="Web-{E613AD56-0C3E-4684-C926-FDE1D7D4C6EC}" dt="2024-11-29T11:15:27.063" v="1318"/>
        <pc:sldMkLst>
          <pc:docMk/>
          <pc:sldMk cId="227624742" sldId="344"/>
        </pc:sldMkLst>
      </pc:sldChg>
      <pc:sldChg chg="del">
        <pc:chgData name="Nastasija Stankovic" userId="S::nastasijaas@elfak.rs::b8abf3fa-2d82-4c63-8787-170a9a080143" providerId="AD" clId="Web-{E613AD56-0C3E-4684-C926-FDE1D7D4C6EC}" dt="2024-11-29T11:15:28.578" v="1319"/>
        <pc:sldMkLst>
          <pc:docMk/>
          <pc:sldMk cId="3532861258" sldId="345"/>
        </pc:sldMkLst>
      </pc:sldChg>
      <pc:sldChg chg="del">
        <pc:chgData name="Nastasija Stankovic" userId="S::nastasijaas@elfak.rs::b8abf3fa-2d82-4c63-8787-170a9a080143" providerId="AD" clId="Web-{E613AD56-0C3E-4684-C926-FDE1D7D4C6EC}" dt="2024-11-29T11:15:29.985" v="1320"/>
        <pc:sldMkLst>
          <pc:docMk/>
          <pc:sldMk cId="2004407276" sldId="346"/>
        </pc:sldMkLst>
      </pc:sldChg>
      <pc:sldChg chg="del">
        <pc:chgData name="Nastasija Stankovic" userId="S::nastasijaas@elfak.rs::b8abf3fa-2d82-4c63-8787-170a9a080143" providerId="AD" clId="Web-{E613AD56-0C3E-4684-C926-FDE1D7D4C6EC}" dt="2024-11-29T11:15:31.110" v="1321"/>
        <pc:sldMkLst>
          <pc:docMk/>
          <pc:sldMk cId="3218944870" sldId="347"/>
        </pc:sldMkLst>
      </pc:sldChg>
      <pc:sldChg chg="del">
        <pc:chgData name="Nastasija Stankovic" userId="S::nastasijaas@elfak.rs::b8abf3fa-2d82-4c63-8787-170a9a080143" providerId="AD" clId="Web-{E613AD56-0C3E-4684-C926-FDE1D7D4C6EC}" dt="2024-11-29T11:15:32.579" v="1322"/>
        <pc:sldMkLst>
          <pc:docMk/>
          <pc:sldMk cId="3910657904" sldId="348"/>
        </pc:sldMkLst>
      </pc:sldChg>
      <pc:sldChg chg="del">
        <pc:chgData name="Nastasija Stankovic" userId="S::nastasijaas@elfak.rs::b8abf3fa-2d82-4c63-8787-170a9a080143" providerId="AD" clId="Web-{E613AD56-0C3E-4684-C926-FDE1D7D4C6EC}" dt="2024-11-29T11:15:34.157" v="1323"/>
        <pc:sldMkLst>
          <pc:docMk/>
          <pc:sldMk cId="1637657385" sldId="349"/>
        </pc:sldMkLst>
      </pc:sldChg>
      <pc:sldChg chg="del">
        <pc:chgData name="Nastasija Stankovic" userId="S::nastasijaas@elfak.rs::b8abf3fa-2d82-4c63-8787-170a9a080143" providerId="AD" clId="Web-{E613AD56-0C3E-4684-C926-FDE1D7D4C6EC}" dt="2024-11-29T11:15:36.016" v="1324"/>
        <pc:sldMkLst>
          <pc:docMk/>
          <pc:sldMk cId="1071128740" sldId="350"/>
        </pc:sldMkLst>
      </pc:sldChg>
      <pc:sldChg chg="addSp delSp modSp">
        <pc:chgData name="Nastasija Stankovic" userId="S::nastasijaas@elfak.rs::b8abf3fa-2d82-4c63-8787-170a9a080143" providerId="AD" clId="Web-{E613AD56-0C3E-4684-C926-FDE1D7D4C6EC}" dt="2024-11-29T12:51:27.982" v="1636" actId="14100"/>
        <pc:sldMkLst>
          <pc:docMk/>
          <pc:sldMk cId="217494251" sldId="351"/>
        </pc:sldMkLst>
        <pc:spChg chg="del">
          <ac:chgData name="Nastasija Stankovic" userId="S::nastasijaas@elfak.rs::b8abf3fa-2d82-4c63-8787-170a9a080143" providerId="AD" clId="Web-{E613AD56-0C3E-4684-C926-FDE1D7D4C6EC}" dt="2024-11-29T11:18:44.399" v="1344"/>
          <ac:spMkLst>
            <pc:docMk/>
            <pc:sldMk cId="217494251" sldId="351"/>
            <ac:spMk id="2" creationId="{00000000-0000-0000-0000-00000000000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9T12:51:27.982" v="1636" actId="14100"/>
          <ac:spMkLst>
            <pc:docMk/>
            <pc:sldMk cId="217494251" sldId="351"/>
            <ac:spMk id="2" creationId="{98302D13-C843-4BF2-BBC7-39A63B43673D}"/>
          </ac:spMkLst>
        </pc:spChg>
        <pc:spChg chg="del">
          <ac:chgData name="Nastasija Stankovic" userId="S::nastasijaas@elfak.rs::b8abf3fa-2d82-4c63-8787-170a9a080143" providerId="AD" clId="Web-{E613AD56-0C3E-4684-C926-FDE1D7D4C6EC}" dt="2024-11-29T11:18:40.352" v="1342"/>
          <ac:spMkLst>
            <pc:docMk/>
            <pc:sldMk cId="217494251" sldId="351"/>
            <ac:spMk id="6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1:18:42.117" v="1343"/>
          <ac:picMkLst>
            <pc:docMk/>
            <pc:sldMk cId="217494251" sldId="351"/>
            <ac:picMk id="3074" creationId="{00000000-0000-0000-0000-000000000000}"/>
          </ac:picMkLst>
        </pc:picChg>
      </pc:sldChg>
      <pc:sldChg chg="addSp modSp add replId">
        <pc:chgData name="Nastasija Stankovic" userId="S::nastasijaas@elfak.rs::b8abf3fa-2d82-4c63-8787-170a9a080143" providerId="AD" clId="Web-{E613AD56-0C3E-4684-C926-FDE1D7D4C6EC}" dt="2024-11-28T13:36:52.158" v="221" actId="20577"/>
        <pc:sldMkLst>
          <pc:docMk/>
          <pc:sldMk cId="1248726146" sldId="352"/>
        </pc:sldMkLst>
        <pc:spChg chg="mod">
          <ac:chgData name="Nastasija Stankovic" userId="S::nastasijaas@elfak.rs::b8abf3fa-2d82-4c63-8787-170a9a080143" providerId="AD" clId="Web-{E613AD56-0C3E-4684-C926-FDE1D7D4C6EC}" dt="2024-11-28T13:36:52.158" v="221" actId="20577"/>
          <ac:spMkLst>
            <pc:docMk/>
            <pc:sldMk cId="1248726146" sldId="352"/>
            <ac:spMk id="7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8T13:29:22.032" v="211" actId="1076"/>
          <ac:picMkLst>
            <pc:docMk/>
            <pc:sldMk cId="1248726146" sldId="352"/>
            <ac:picMk id="2" creationId="{7FC9648F-C541-8594-2509-0F68A2A46CC4}"/>
          </ac:picMkLst>
        </pc:picChg>
      </pc:sldChg>
      <pc:sldChg chg="delSp modSp add replId">
        <pc:chgData name="Nastasija Stankovic" userId="S::nastasijaas@elfak.rs::b8abf3fa-2d82-4c63-8787-170a9a080143" providerId="AD" clId="Web-{E613AD56-0C3E-4684-C926-FDE1D7D4C6EC}" dt="2024-11-28T13:45:49.275" v="350" actId="20577"/>
        <pc:sldMkLst>
          <pc:docMk/>
          <pc:sldMk cId="139171789" sldId="353"/>
        </pc:sldMkLst>
        <pc:spChg chg="mod">
          <ac:chgData name="Nastasija Stankovic" userId="S::nastasijaas@elfak.rs::b8abf3fa-2d82-4c63-8787-170a9a080143" providerId="AD" clId="Web-{E613AD56-0C3E-4684-C926-FDE1D7D4C6EC}" dt="2024-11-28T13:45:49.275" v="350" actId="20577"/>
          <ac:spMkLst>
            <pc:docMk/>
            <pc:sldMk cId="139171789" sldId="353"/>
            <ac:spMk id="7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3:37:28.379" v="240"/>
          <ac:picMkLst>
            <pc:docMk/>
            <pc:sldMk cId="139171789" sldId="353"/>
            <ac:picMk id="2" creationId="{7FC9648F-C541-8594-2509-0F68A2A46CC4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8T13:52:22.553" v="417" actId="1076"/>
        <pc:sldMkLst>
          <pc:docMk/>
          <pc:sldMk cId="280159661" sldId="354"/>
        </pc:sldMkLst>
        <pc:spChg chg="del mod">
          <ac:chgData name="Nastasija Stankovic" userId="S::nastasijaas@elfak.rs::b8abf3fa-2d82-4c63-8787-170a9a080143" providerId="AD" clId="Web-{E613AD56-0C3E-4684-C926-FDE1D7D4C6EC}" dt="2024-11-28T13:51:03.922" v="395"/>
          <ac:spMkLst>
            <pc:docMk/>
            <pc:sldMk cId="280159661" sldId="354"/>
            <ac:spMk id="3" creationId="{E15E2164-7A54-C04C-5CFA-2D62E884EB3A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3:52:08.833" v="409" actId="20577"/>
          <ac:spMkLst>
            <pc:docMk/>
            <pc:sldMk cId="280159661" sldId="354"/>
            <ac:spMk id="1635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3:50:47.437" v="382"/>
          <ac:picMkLst>
            <pc:docMk/>
            <pc:sldMk cId="280159661" sldId="354"/>
            <ac:picMk id="2" creationId="{3B0E476E-19D4-03D3-3E85-7BEFFEDD9A8F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8T13:52:22.553" v="417" actId="1076"/>
          <ac:picMkLst>
            <pc:docMk/>
            <pc:sldMk cId="280159661" sldId="354"/>
            <ac:picMk id="4" creationId="{EB18D074-3392-472F-68DB-B48304B4D1E7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8T13:57:14.324" v="446" actId="1076"/>
        <pc:sldMkLst>
          <pc:docMk/>
          <pc:sldMk cId="1571094738" sldId="355"/>
        </pc:sldMkLst>
        <pc:spChg chg="add del mod">
          <ac:chgData name="Nastasija Stankovic" userId="S::nastasijaas@elfak.rs::b8abf3fa-2d82-4c63-8787-170a9a080143" providerId="AD" clId="Web-{E613AD56-0C3E-4684-C926-FDE1D7D4C6EC}" dt="2024-11-28T13:56:07.960" v="430"/>
          <ac:spMkLst>
            <pc:docMk/>
            <pc:sldMk cId="1571094738" sldId="355"/>
            <ac:spMk id="3" creationId="{F7789855-7FE7-2A44-F755-1E4C707FEF5B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3:56:54.823" v="441" actId="20577"/>
          <ac:spMkLst>
            <pc:docMk/>
            <pc:sldMk cId="1571094738" sldId="355"/>
            <ac:spMk id="5" creationId="{E296D450-638E-15E7-8971-0CDF49611315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8T13:55:38.224" v="423"/>
          <ac:spMkLst>
            <pc:docMk/>
            <pc:sldMk cId="1571094738" sldId="355"/>
            <ac:spMk id="1635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3:54:31.109" v="420"/>
          <ac:picMkLst>
            <pc:docMk/>
            <pc:sldMk cId="1571094738" sldId="355"/>
            <ac:picMk id="4" creationId="{EB18D074-3392-472F-68DB-B48304B4D1E7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8T13:57:14.324" v="446" actId="1076"/>
          <ac:picMkLst>
            <pc:docMk/>
            <pc:sldMk cId="1571094738" sldId="355"/>
            <ac:picMk id="6" creationId="{5E9877F0-513E-5071-69A1-685E14971571}"/>
          </ac:picMkLst>
        </pc:picChg>
      </pc:sldChg>
      <pc:sldChg chg="addSp delSp modSp add del replId">
        <pc:chgData name="Nastasija Stankovic" userId="S::nastasijaas@elfak.rs::b8abf3fa-2d82-4c63-8787-170a9a080143" providerId="AD" clId="Web-{E613AD56-0C3E-4684-C926-FDE1D7D4C6EC}" dt="2024-11-28T14:15:36.795" v="695"/>
        <pc:sldMkLst>
          <pc:docMk/>
          <pc:sldMk cId="688370497" sldId="356"/>
        </pc:sldMkLst>
        <pc:spChg chg="del">
          <ac:chgData name="Nastasija Stankovic" userId="S::nastasijaas@elfak.rs::b8abf3fa-2d82-4c63-8787-170a9a080143" providerId="AD" clId="Web-{E613AD56-0C3E-4684-C926-FDE1D7D4C6EC}" dt="2024-11-28T14:00:45.730" v="455"/>
          <ac:spMkLst>
            <pc:docMk/>
            <pc:sldMk cId="688370497" sldId="356"/>
            <ac:spMk id="3" creationId="{E15E2164-7A54-C04C-5CFA-2D62E884EB3A}"/>
          </ac:spMkLst>
        </pc:spChg>
        <pc:spChg chg="add del mod">
          <ac:chgData name="Nastasija Stankovic" userId="S::nastasijaas@elfak.rs::b8abf3fa-2d82-4c63-8787-170a9a080143" providerId="AD" clId="Web-{E613AD56-0C3E-4684-C926-FDE1D7D4C6EC}" dt="2024-11-28T14:15:12.418" v="693"/>
          <ac:spMkLst>
            <pc:docMk/>
            <pc:sldMk cId="688370497" sldId="356"/>
            <ac:spMk id="4" creationId="{416C3DF6-7A1B-FF25-2679-E8D2A1178419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4:15:14.606" v="694"/>
          <ac:spMkLst>
            <pc:docMk/>
            <pc:sldMk cId="688370497" sldId="356"/>
            <ac:spMk id="6" creationId="{72B4927D-5E06-5485-85F9-FA0EB9A132B8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8T14:15:14.606" v="694"/>
          <ac:spMkLst>
            <pc:docMk/>
            <pc:sldMk cId="688370497" sldId="356"/>
            <ac:spMk id="1635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4:00:33.495" v="451"/>
          <ac:picMkLst>
            <pc:docMk/>
            <pc:sldMk cId="688370497" sldId="356"/>
            <ac:picMk id="2" creationId="{3B0E476E-19D4-03D3-3E85-7BEFFEDD9A8F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8T14:28:43.055" v="887" actId="1076"/>
        <pc:sldMkLst>
          <pc:docMk/>
          <pc:sldMk cId="4277281875" sldId="356"/>
        </pc:sldMkLst>
        <pc:spChg chg="add mod">
          <ac:chgData name="Nastasija Stankovic" userId="S::nastasijaas@elfak.rs::b8abf3fa-2d82-4c63-8787-170a9a080143" providerId="AD" clId="Web-{E613AD56-0C3E-4684-C926-FDE1D7D4C6EC}" dt="2024-11-28T14:28:43.055" v="887" actId="1076"/>
          <ac:spMkLst>
            <pc:docMk/>
            <pc:sldMk cId="4277281875" sldId="356"/>
            <ac:spMk id="3" creationId="{091284B1-577A-452B-A409-7DDB839491C1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24:26.849" v="770" actId="14100"/>
          <ac:spMkLst>
            <pc:docMk/>
            <pc:sldMk cId="4277281875" sldId="356"/>
            <ac:spMk id="7" creationId="{00000000-0000-0000-0000-000000000000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8T14:22:59.217" v="750"/>
          <ac:spMkLst>
            <pc:docMk/>
            <pc:sldMk cId="4277281875" sldId="356"/>
            <ac:spMk id="1635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8T14:28:36.913" v="886" actId="1076"/>
          <ac:picMkLst>
            <pc:docMk/>
            <pc:sldMk cId="4277281875" sldId="356"/>
            <ac:picMk id="2" creationId="{66F6BC49-0A33-A09D-6A28-6A673748A5AB}"/>
          </ac:picMkLst>
        </pc:picChg>
      </pc:sldChg>
      <pc:sldChg chg="delSp modSp add replId">
        <pc:chgData name="Nastasija Stankovic" userId="S::nastasijaas@elfak.rs::b8abf3fa-2d82-4c63-8787-170a9a080143" providerId="AD" clId="Web-{E613AD56-0C3E-4684-C926-FDE1D7D4C6EC}" dt="2024-11-28T14:34:55.316" v="987" actId="20577"/>
        <pc:sldMkLst>
          <pc:docMk/>
          <pc:sldMk cId="2509374447" sldId="357"/>
        </pc:sldMkLst>
        <pc:spChg chg="del mod">
          <ac:chgData name="Nastasija Stankovic" userId="S::nastasijaas@elfak.rs::b8abf3fa-2d82-4c63-8787-170a9a080143" providerId="AD" clId="Web-{E613AD56-0C3E-4684-C926-FDE1D7D4C6EC}" dt="2024-11-28T14:29:07.384" v="894"/>
          <ac:spMkLst>
            <pc:docMk/>
            <pc:sldMk cId="2509374447" sldId="357"/>
            <ac:spMk id="3" creationId="{091284B1-577A-452B-A409-7DDB839491C1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34:55.316" v="987" actId="20577"/>
          <ac:spMkLst>
            <pc:docMk/>
            <pc:sldMk cId="2509374447" sldId="357"/>
            <ac:spMk id="7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4:29:09.228" v="895"/>
          <ac:picMkLst>
            <pc:docMk/>
            <pc:sldMk cId="2509374447" sldId="357"/>
            <ac:picMk id="2" creationId="{66F6BC49-0A33-A09D-6A28-6A673748A5AB}"/>
          </ac:picMkLst>
        </pc:picChg>
      </pc:sldChg>
      <pc:sldChg chg="addSp modSp add replId">
        <pc:chgData name="Nastasija Stankovic" userId="S::nastasijaas@elfak.rs::b8abf3fa-2d82-4c63-8787-170a9a080143" providerId="AD" clId="Web-{E613AD56-0C3E-4684-C926-FDE1D7D4C6EC}" dt="2024-11-28T14:38:25.315" v="1051" actId="1076"/>
        <pc:sldMkLst>
          <pc:docMk/>
          <pc:sldMk cId="3561294505" sldId="358"/>
        </pc:sldMkLst>
        <pc:spChg chg="add mod">
          <ac:chgData name="Nastasija Stankovic" userId="S::nastasijaas@elfak.rs::b8abf3fa-2d82-4c63-8787-170a9a080143" providerId="AD" clId="Web-{E613AD56-0C3E-4684-C926-FDE1D7D4C6EC}" dt="2024-11-28T14:38:25.315" v="1051" actId="1076"/>
          <ac:spMkLst>
            <pc:docMk/>
            <pc:sldMk cId="3561294505" sldId="358"/>
            <ac:spMk id="3" creationId="{D3CD8080-7022-1134-676E-BC8A12009F76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37:52.532" v="1049" actId="20577"/>
          <ac:spMkLst>
            <pc:docMk/>
            <pc:sldMk cId="3561294505" sldId="358"/>
            <ac:spMk id="7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8T14:38:21.628" v="1050" actId="1076"/>
          <ac:picMkLst>
            <pc:docMk/>
            <pc:sldMk cId="3561294505" sldId="358"/>
            <ac:picMk id="2" creationId="{BDDE5898-4C83-30FE-24A1-30530D7E9A04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8T14:46:24.194" v="1142" actId="20577"/>
        <pc:sldMkLst>
          <pc:docMk/>
          <pc:sldMk cId="3622188899" sldId="359"/>
        </pc:sldMkLst>
        <pc:spChg chg="mod">
          <ac:chgData name="Nastasija Stankovic" userId="S::nastasijaas@elfak.rs::b8abf3fa-2d82-4c63-8787-170a9a080143" providerId="AD" clId="Web-{E613AD56-0C3E-4684-C926-FDE1D7D4C6EC}" dt="2024-11-28T14:42:25.520" v="1115" actId="1076"/>
          <ac:spMkLst>
            <pc:docMk/>
            <pc:sldMk cId="3622188899" sldId="359"/>
            <ac:spMk id="3" creationId="{D3CD8080-7022-1134-676E-BC8A12009F76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8T14:46:24.194" v="1142" actId="20577"/>
          <ac:spMkLst>
            <pc:docMk/>
            <pc:sldMk cId="3622188899" sldId="359"/>
            <ac:spMk id="6" creationId="{379E00DA-FD94-3759-2634-69780B941B6E}"/>
          </ac:spMkLst>
        </pc:spChg>
        <pc:spChg chg="mod">
          <ac:chgData name="Nastasija Stankovic" userId="S::nastasijaas@elfak.rs::b8abf3fa-2d82-4c63-8787-170a9a080143" providerId="AD" clId="Web-{E613AD56-0C3E-4684-C926-FDE1D7D4C6EC}" dt="2024-11-28T14:44:24.654" v="1118" actId="14100"/>
          <ac:spMkLst>
            <pc:docMk/>
            <pc:sldMk cId="3622188899" sldId="359"/>
            <ac:spMk id="7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8T14:40:12.870" v="1058"/>
          <ac:picMkLst>
            <pc:docMk/>
            <pc:sldMk cId="3622188899" sldId="359"/>
            <ac:picMk id="2" creationId="{BDDE5898-4C83-30FE-24A1-30530D7E9A04}"/>
          </ac:picMkLst>
        </pc:picChg>
        <pc:picChg chg="add del mod">
          <ac:chgData name="Nastasija Stankovic" userId="S::nastasijaas@elfak.rs::b8abf3fa-2d82-4c63-8787-170a9a080143" providerId="AD" clId="Web-{E613AD56-0C3E-4684-C926-FDE1D7D4C6EC}" dt="2024-11-28T14:40:15.933" v="1060"/>
          <ac:picMkLst>
            <pc:docMk/>
            <pc:sldMk cId="3622188899" sldId="359"/>
            <ac:picMk id="4" creationId="{54D08C70-67F4-86EC-EFCF-2C15C9537EB8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8T14:42:21.457" v="1114" actId="1076"/>
          <ac:picMkLst>
            <pc:docMk/>
            <pc:sldMk cId="3622188899" sldId="359"/>
            <ac:picMk id="5" creationId="{CE492C96-7DB7-78B0-9EE3-8D279DCE3BE7}"/>
          </ac:picMkLst>
        </pc:picChg>
      </pc:sldChg>
      <pc:sldChg chg="modSp add replId">
        <pc:chgData name="Nastasija Stankovic" userId="S::nastasijaas@elfak.rs::b8abf3fa-2d82-4c63-8787-170a9a080143" providerId="AD" clId="Web-{E613AD56-0C3E-4684-C926-FDE1D7D4C6EC}" dt="2024-11-29T11:18:30.211" v="1341" actId="20577"/>
        <pc:sldMkLst>
          <pc:docMk/>
          <pc:sldMk cId="2101931940" sldId="360"/>
        </pc:sldMkLst>
        <pc:spChg chg="mod">
          <ac:chgData name="Nastasija Stankovic" userId="S::nastasijaas@elfak.rs::b8abf3fa-2d82-4c63-8787-170a9a080143" providerId="AD" clId="Web-{E613AD56-0C3E-4684-C926-FDE1D7D4C6EC}" dt="2024-11-29T11:18:06.475" v="1333" actId="20577"/>
          <ac:spMkLst>
            <pc:docMk/>
            <pc:sldMk cId="2101931940" sldId="360"/>
            <ac:spMk id="1484" creationId="{00000000-0000-0000-0000-000000000000}"/>
          </ac:spMkLst>
        </pc:spChg>
        <pc:spChg chg="mod">
          <ac:chgData name="Nastasija Stankovic" userId="S::nastasijaas@elfak.rs::b8abf3fa-2d82-4c63-8787-170a9a080143" providerId="AD" clId="Web-{E613AD56-0C3E-4684-C926-FDE1D7D4C6EC}" dt="2024-11-29T11:18:30.211" v="1341" actId="20577"/>
          <ac:spMkLst>
            <pc:docMk/>
            <pc:sldMk cId="2101931940" sldId="360"/>
            <ac:spMk id="1492" creationId="{00000000-0000-0000-0000-000000000000}"/>
          </ac:spMkLst>
        </pc:spChg>
      </pc:sldChg>
      <pc:sldChg chg="addSp delSp modSp add replId">
        <pc:chgData name="Nastasija Stankovic" userId="S::nastasijaas@elfak.rs::b8abf3fa-2d82-4c63-8787-170a9a080143" providerId="AD" clId="Web-{E613AD56-0C3E-4684-C926-FDE1D7D4C6EC}" dt="2024-11-29T12:22:32.857" v="1422" actId="1076"/>
        <pc:sldMkLst>
          <pc:docMk/>
          <pc:sldMk cId="2276389978" sldId="361"/>
        </pc:sldMkLst>
        <pc:spChg chg="mod">
          <ac:chgData name="Nastasija Stankovic" userId="S::nastasijaas@elfak.rs::b8abf3fa-2d82-4c63-8787-170a9a080143" providerId="AD" clId="Web-{E613AD56-0C3E-4684-C926-FDE1D7D4C6EC}" dt="2024-11-29T12:19:14.240" v="1377" actId="20577"/>
          <ac:spMkLst>
            <pc:docMk/>
            <pc:sldMk cId="2276389978" sldId="361"/>
            <ac:spMk id="2" creationId="{00000000-0000-0000-0000-000000000000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9T12:22:30.966" v="1421" actId="1076"/>
          <ac:picMkLst>
            <pc:docMk/>
            <pc:sldMk cId="2276389978" sldId="361"/>
            <ac:picMk id="3" creationId="{BC3BC949-E545-AB4F-281F-E38C0AF8F86B}"/>
          </ac:picMkLst>
        </pc:picChg>
        <pc:picChg chg="add del mod">
          <ac:chgData name="Nastasija Stankovic" userId="S::nastasijaas@elfak.rs::b8abf3fa-2d82-4c63-8787-170a9a080143" providerId="AD" clId="Web-{E613AD56-0C3E-4684-C926-FDE1D7D4C6EC}" dt="2024-11-29T12:22:32.857" v="1422" actId="1076"/>
          <ac:picMkLst>
            <pc:docMk/>
            <pc:sldMk cId="2276389978" sldId="361"/>
            <ac:picMk id="4" creationId="{75DE6613-C6DA-B73E-6E3B-CAF4C045A307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9T12:26:16.115" v="1464" actId="20577"/>
        <pc:sldMkLst>
          <pc:docMk/>
          <pc:sldMk cId="2617591926" sldId="362"/>
        </pc:sldMkLst>
        <pc:spChg chg="mod">
          <ac:chgData name="Nastasija Stankovic" userId="S::nastasijaas@elfak.rs::b8abf3fa-2d82-4c63-8787-170a9a080143" providerId="AD" clId="Web-{E613AD56-0C3E-4684-C926-FDE1D7D4C6EC}" dt="2024-11-29T12:22:41.732" v="1427" actId="20577"/>
          <ac:spMkLst>
            <pc:docMk/>
            <pc:sldMk cId="2617591926" sldId="362"/>
            <ac:spMk id="2" creationId="{00000000-0000-0000-0000-00000000000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9T12:26:16.115" v="1464" actId="20577"/>
          <ac:spMkLst>
            <pc:docMk/>
            <pc:sldMk cId="2617591926" sldId="362"/>
            <ac:spMk id="6" creationId="{2937DBE3-83BE-5583-67F5-BA6952C4FE10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2:22:38.279" v="1424"/>
          <ac:picMkLst>
            <pc:docMk/>
            <pc:sldMk cId="2617591926" sldId="362"/>
            <ac:picMk id="3" creationId="{BC3BC949-E545-AB4F-281F-E38C0AF8F86B}"/>
          </ac:picMkLst>
        </pc:picChg>
        <pc:picChg chg="del">
          <ac:chgData name="Nastasija Stankovic" userId="S::nastasijaas@elfak.rs::b8abf3fa-2d82-4c63-8787-170a9a080143" providerId="AD" clId="Web-{E613AD56-0C3E-4684-C926-FDE1D7D4C6EC}" dt="2024-11-29T12:22:39.216" v="1425"/>
          <ac:picMkLst>
            <pc:docMk/>
            <pc:sldMk cId="2617591926" sldId="362"/>
            <ac:picMk id="4" creationId="{75DE6613-C6DA-B73E-6E3B-CAF4C045A307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9T12:25:35.035" v="1437" actId="1076"/>
          <ac:picMkLst>
            <pc:docMk/>
            <pc:sldMk cId="2617591926" sldId="362"/>
            <ac:picMk id="5" creationId="{9BB51398-6F92-DB22-DE8C-27E350CD569B}"/>
          </ac:picMkLst>
        </pc:picChg>
      </pc:sldChg>
      <pc:sldChg chg="addSp delSp modSp add del replId">
        <pc:chgData name="Nastasija Stankovic" userId="S::nastasijaas@elfak.rs::b8abf3fa-2d82-4c63-8787-170a9a080143" providerId="AD" clId="Web-{E613AD56-0C3E-4684-C926-FDE1D7D4C6EC}" dt="2024-11-29T12:22:17.606" v="1416"/>
        <pc:sldMkLst>
          <pc:docMk/>
          <pc:sldMk cId="3442065658" sldId="362"/>
        </pc:sldMkLst>
        <pc:spChg chg="mod">
          <ac:chgData name="Nastasija Stankovic" userId="S::nastasijaas@elfak.rs::b8abf3fa-2d82-4c63-8787-170a9a080143" providerId="AD" clId="Web-{E613AD56-0C3E-4684-C926-FDE1D7D4C6EC}" dt="2024-11-29T12:22:09.028" v="1413" actId="20577"/>
          <ac:spMkLst>
            <pc:docMk/>
            <pc:sldMk cId="3442065658" sldId="362"/>
            <ac:spMk id="2" creationId="{00000000-0000-0000-0000-000000000000}"/>
          </ac:spMkLst>
        </pc:spChg>
        <pc:picChg chg="add del mod">
          <ac:chgData name="Nastasija Stankovic" userId="S::nastasijaas@elfak.rs::b8abf3fa-2d82-4c63-8787-170a9a080143" providerId="AD" clId="Web-{E613AD56-0C3E-4684-C926-FDE1D7D4C6EC}" dt="2024-11-29T12:22:16.856" v="1415" actId="1076"/>
          <ac:picMkLst>
            <pc:docMk/>
            <pc:sldMk cId="3442065658" sldId="362"/>
            <ac:picMk id="3" creationId="{BC3BC949-E545-AB4F-281F-E38C0AF8F86B}"/>
          </ac:picMkLst>
        </pc:picChg>
        <pc:picChg chg="add del mod">
          <ac:chgData name="Nastasija Stankovic" userId="S::nastasijaas@elfak.rs::b8abf3fa-2d82-4c63-8787-170a9a080143" providerId="AD" clId="Web-{E613AD56-0C3E-4684-C926-FDE1D7D4C6EC}" dt="2024-11-29T12:22:06.293" v="1411"/>
          <ac:picMkLst>
            <pc:docMk/>
            <pc:sldMk cId="3442065658" sldId="362"/>
            <ac:picMk id="4" creationId="{9A2D46BD-781F-FCF4-2BB7-7815EB771A14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9T12:34:48.430" v="1490" actId="1076"/>
        <pc:sldMkLst>
          <pc:docMk/>
          <pc:sldMk cId="2359843971" sldId="363"/>
        </pc:sldMkLst>
        <pc:spChg chg="mod">
          <ac:chgData name="Nastasija Stankovic" userId="S::nastasijaas@elfak.rs::b8abf3fa-2d82-4c63-8787-170a9a080143" providerId="AD" clId="Web-{E613AD56-0C3E-4684-C926-FDE1D7D4C6EC}" dt="2024-11-29T12:31:22.032" v="1473" actId="20577"/>
          <ac:spMkLst>
            <pc:docMk/>
            <pc:sldMk cId="2359843971" sldId="363"/>
            <ac:spMk id="2" creationId="{00000000-0000-0000-0000-000000000000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2:31:23.282" v="1474"/>
          <ac:picMkLst>
            <pc:docMk/>
            <pc:sldMk cId="2359843971" sldId="363"/>
            <ac:picMk id="3" creationId="{BC3BC949-E545-AB4F-281F-E38C0AF8F86B}"/>
          </ac:picMkLst>
        </pc:picChg>
        <pc:picChg chg="del">
          <ac:chgData name="Nastasija Stankovic" userId="S::nastasijaas@elfak.rs::b8abf3fa-2d82-4c63-8787-170a9a080143" providerId="AD" clId="Web-{E613AD56-0C3E-4684-C926-FDE1D7D4C6EC}" dt="2024-11-29T12:31:24.688" v="1475"/>
          <ac:picMkLst>
            <pc:docMk/>
            <pc:sldMk cId="2359843971" sldId="363"/>
            <ac:picMk id="4" creationId="{75DE6613-C6DA-B73E-6E3B-CAF4C045A307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9T12:34:45.977" v="1489" actId="1076"/>
          <ac:picMkLst>
            <pc:docMk/>
            <pc:sldMk cId="2359843971" sldId="363"/>
            <ac:picMk id="5" creationId="{524C3E54-B1B1-B08C-99A7-50FDF9EB3F13}"/>
          </ac:picMkLst>
        </pc:picChg>
        <pc:picChg chg="add mod">
          <ac:chgData name="Nastasija Stankovic" userId="S::nastasijaas@elfak.rs::b8abf3fa-2d82-4c63-8787-170a9a080143" providerId="AD" clId="Web-{E613AD56-0C3E-4684-C926-FDE1D7D4C6EC}" dt="2024-11-29T12:34:48.430" v="1490" actId="1076"/>
          <ac:picMkLst>
            <pc:docMk/>
            <pc:sldMk cId="2359843971" sldId="363"/>
            <ac:picMk id="6" creationId="{951BF650-DD0A-BCC5-ADA3-1168267A37FD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9T12:38:20.391" v="1523" actId="1076"/>
        <pc:sldMkLst>
          <pc:docMk/>
          <pc:sldMk cId="67491345" sldId="364"/>
        </pc:sldMkLst>
        <pc:spChg chg="add del">
          <ac:chgData name="Nastasija Stankovic" userId="S::nastasijaas@elfak.rs::b8abf3fa-2d82-4c63-8787-170a9a080143" providerId="AD" clId="Web-{E613AD56-0C3E-4684-C926-FDE1D7D4C6EC}" dt="2024-11-29T12:37:34.920" v="1502"/>
          <ac:spMkLst>
            <pc:docMk/>
            <pc:sldMk cId="67491345" sldId="364"/>
            <ac:spMk id="4" creationId="{2E66F52E-732B-B817-BC11-E053EBA7BDF4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9T12:35:13.353" v="1496"/>
          <ac:spMkLst>
            <pc:docMk/>
            <pc:sldMk cId="67491345" sldId="364"/>
            <ac:spMk id="6" creationId="{2937DBE3-83BE-5583-67F5-BA6952C4FE10}"/>
          </ac:spMkLst>
        </pc:spChg>
        <pc:spChg chg="add mod">
          <ac:chgData name="Nastasija Stankovic" userId="S::nastasijaas@elfak.rs::b8abf3fa-2d82-4c63-8787-170a9a080143" providerId="AD" clId="Web-{E613AD56-0C3E-4684-C926-FDE1D7D4C6EC}" dt="2024-11-29T12:38:20.391" v="1523" actId="1076"/>
          <ac:spMkLst>
            <pc:docMk/>
            <pc:sldMk cId="67491345" sldId="364"/>
            <ac:spMk id="8" creationId="{1878FFD8-DD50-6A9A-EEFE-A39A3288D75D}"/>
          </ac:spMkLst>
        </pc:spChg>
        <pc:picChg chg="add mod">
          <ac:chgData name="Nastasija Stankovic" userId="S::nastasijaas@elfak.rs::b8abf3fa-2d82-4c63-8787-170a9a080143" providerId="AD" clId="Web-{E613AD56-0C3E-4684-C926-FDE1D7D4C6EC}" dt="2024-11-29T12:35:51.010" v="1500" actId="1076"/>
          <ac:picMkLst>
            <pc:docMk/>
            <pc:sldMk cId="67491345" sldId="364"/>
            <ac:picMk id="3" creationId="{3043C11E-4F81-39E9-7DA3-1E8E0768867D}"/>
          </ac:picMkLst>
        </pc:picChg>
        <pc:picChg chg="del">
          <ac:chgData name="Nastasija Stankovic" userId="S::nastasijaas@elfak.rs::b8abf3fa-2d82-4c63-8787-170a9a080143" providerId="AD" clId="Web-{E613AD56-0C3E-4684-C926-FDE1D7D4C6EC}" dt="2024-11-29T12:35:11.009" v="1492"/>
          <ac:picMkLst>
            <pc:docMk/>
            <pc:sldMk cId="67491345" sldId="364"/>
            <ac:picMk id="5" creationId="{9BB51398-6F92-DB22-DE8C-27E350CD569B}"/>
          </ac:picMkLst>
        </pc:picChg>
      </pc:sldChg>
      <pc:sldChg chg="addSp delSp modSp add replId">
        <pc:chgData name="Nastasija Stankovic" userId="S::nastasijaas@elfak.rs::b8abf3fa-2d82-4c63-8787-170a9a080143" providerId="AD" clId="Web-{E613AD56-0C3E-4684-C926-FDE1D7D4C6EC}" dt="2024-11-29T12:45:01.421" v="1601" actId="1076"/>
        <pc:sldMkLst>
          <pc:docMk/>
          <pc:sldMk cId="4234093582" sldId="365"/>
        </pc:sldMkLst>
        <pc:spChg chg="add mod">
          <ac:chgData name="Nastasija Stankovic" userId="S::nastasijaas@elfak.rs::b8abf3fa-2d82-4c63-8787-170a9a080143" providerId="AD" clId="Web-{E613AD56-0C3E-4684-C926-FDE1D7D4C6EC}" dt="2024-11-29T12:45:01.421" v="1601" actId="1076"/>
          <ac:spMkLst>
            <pc:docMk/>
            <pc:sldMk cId="4234093582" sldId="365"/>
            <ac:spMk id="4" creationId="{760B2B67-0585-4B66-30C5-7AC2C6642508}"/>
          </ac:spMkLst>
        </pc:spChg>
        <pc:spChg chg="del mod">
          <ac:chgData name="Nastasija Stankovic" userId="S::nastasijaas@elfak.rs::b8abf3fa-2d82-4c63-8787-170a9a080143" providerId="AD" clId="Web-{E613AD56-0C3E-4684-C926-FDE1D7D4C6EC}" dt="2024-11-29T12:39:40.550" v="1528"/>
          <ac:spMkLst>
            <pc:docMk/>
            <pc:sldMk cId="4234093582" sldId="365"/>
            <ac:spMk id="8" creationId="{1878FFD8-DD50-6A9A-EEFE-A39A3288D75D}"/>
          </ac:spMkLst>
        </pc:spChg>
        <pc:picChg chg="del">
          <ac:chgData name="Nastasija Stankovic" userId="S::nastasijaas@elfak.rs::b8abf3fa-2d82-4c63-8787-170a9a080143" providerId="AD" clId="Web-{E613AD56-0C3E-4684-C926-FDE1D7D4C6EC}" dt="2024-11-29T12:39:35.862" v="1525"/>
          <ac:picMkLst>
            <pc:docMk/>
            <pc:sldMk cId="4234093582" sldId="365"/>
            <ac:picMk id="3" creationId="{3043C11E-4F81-39E9-7DA3-1E8E0768867D}"/>
          </ac:picMkLst>
        </pc:picChg>
      </pc:sldChg>
    </pc:docChg>
  </pc:docChgLst>
  <pc:docChgLst>
    <pc:chgData name="Nastasija Stankovic" userId="S::nastasijaas@elfak.rs::b8abf3fa-2d82-4c63-8787-170a9a080143" providerId="AD" clId="Web-{67021A14-4702-2500-CC5B-3A25A0311F87}"/>
    <pc:docChg chg="modSld">
      <pc:chgData name="Nastasija Stankovic" userId="S::nastasijaas@elfak.rs::b8abf3fa-2d82-4c63-8787-170a9a080143" providerId="AD" clId="Web-{67021A14-4702-2500-CC5B-3A25A0311F87}" dt="2024-12-01T12:49:55.577" v="4" actId="20577"/>
      <pc:docMkLst>
        <pc:docMk/>
      </pc:docMkLst>
      <pc:sldChg chg="modSp">
        <pc:chgData name="Nastasija Stankovic" userId="S::nastasijaas@elfak.rs::b8abf3fa-2d82-4c63-8787-170a9a080143" providerId="AD" clId="Web-{67021A14-4702-2500-CC5B-3A25A0311F87}" dt="2024-12-01T12:48:00.991" v="1" actId="1076"/>
        <pc:sldMkLst>
          <pc:docMk/>
          <pc:sldMk cId="0" sldId="256"/>
        </pc:sldMkLst>
        <pc:spChg chg="mod">
          <ac:chgData name="Nastasija Stankovic" userId="S::nastasijaas@elfak.rs::b8abf3fa-2d82-4c63-8787-170a9a080143" providerId="AD" clId="Web-{67021A14-4702-2500-CC5B-3A25A0311F87}" dt="2024-12-01T12:48:00.991" v="1" actId="1076"/>
          <ac:spMkLst>
            <pc:docMk/>
            <pc:sldMk cId="0" sldId="256"/>
            <ac:spMk id="1431" creationId="{00000000-0000-0000-0000-000000000000}"/>
          </ac:spMkLst>
        </pc:spChg>
      </pc:sldChg>
      <pc:sldChg chg="modSp">
        <pc:chgData name="Nastasija Stankovic" userId="S::nastasijaas@elfak.rs::b8abf3fa-2d82-4c63-8787-170a9a080143" providerId="AD" clId="Web-{67021A14-4702-2500-CC5B-3A25A0311F87}" dt="2024-12-01T12:49:55.577" v="4" actId="20577"/>
        <pc:sldMkLst>
          <pc:docMk/>
          <pc:sldMk cId="4234093582" sldId="365"/>
        </pc:sldMkLst>
        <pc:spChg chg="mod">
          <ac:chgData name="Nastasija Stankovic" userId="S::nastasijaas@elfak.rs::b8abf3fa-2d82-4c63-8787-170a9a080143" providerId="AD" clId="Web-{67021A14-4702-2500-CC5B-3A25A0311F87}" dt="2024-12-01T12:49:55.577" v="4" actId="20577"/>
          <ac:spMkLst>
            <pc:docMk/>
            <pc:sldMk cId="4234093582" sldId="365"/>
            <ac:spMk id="4" creationId="{760B2B67-0585-4B66-30C5-7AC2C66425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57143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4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66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28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26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64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286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567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902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9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807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4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69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08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3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93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5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-61356" y="4643985"/>
            <a:ext cx="9753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Ментор</a:t>
            </a:r>
            <a:r>
              <a:rPr lang="en"/>
              <a:t>: </a:t>
            </a:r>
            <a:r>
              <a:rPr lang="en" err="1"/>
              <a:t>Проф</a:t>
            </a:r>
            <a:r>
              <a:rPr lang="en"/>
              <a:t> </a:t>
            </a:r>
            <a:r>
              <a:rPr lang="en" err="1"/>
              <a:t>др</a:t>
            </a:r>
            <a:r>
              <a:rPr lang="en"/>
              <a:t>. </a:t>
            </a:r>
            <a:r>
              <a:rPr lang="en" err="1"/>
              <a:t>Зоран</a:t>
            </a:r>
            <a:r>
              <a:rPr lang="en"/>
              <a:t> Станковић                                                  Студент:  </a:t>
            </a:r>
            <a:r>
              <a:rPr lang="en" err="1"/>
              <a:t>Настасија</a:t>
            </a:r>
            <a:r>
              <a:rPr lang="en"/>
              <a:t> Станковић,1622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-193221" y="713453"/>
            <a:ext cx="9525000" cy="2262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sr-Latn-RS" sz="2400" err="1">
                <a:solidFill>
                  <a:srgbClr val="0C0A9E"/>
                </a:solidFill>
              </a:rPr>
              <a:t>Предикција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броја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мобилних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корисника</a:t>
            </a:r>
            <a:r>
              <a:rPr lang="sr-Latn-RS" sz="2400">
                <a:solidFill>
                  <a:srgbClr val="0C0A9E"/>
                </a:solidFill>
              </a:rPr>
              <a:t> у </a:t>
            </a:r>
            <a:br>
              <a:rPr lang="sr-Latn-RS" sz="2400"/>
            </a:br>
            <a:r>
              <a:rPr lang="sr-Latn-RS" sz="2400" err="1">
                <a:solidFill>
                  <a:srgbClr val="0C0A9E"/>
                </a:solidFill>
              </a:rPr>
              <a:t>азимуталној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равни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помоћу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неуронских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мрежа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заснованих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на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вишеслојном</a:t>
            </a:r>
            <a:r>
              <a:rPr lang="sr-Latn-RS" sz="2400">
                <a:solidFill>
                  <a:srgbClr val="0C0A9E"/>
                </a:solidFill>
              </a:rPr>
              <a:t> </a:t>
            </a:r>
            <a:r>
              <a:rPr lang="sr-Latn-RS" sz="2400" err="1">
                <a:solidFill>
                  <a:srgbClr val="0C0A9E"/>
                </a:solidFill>
              </a:rPr>
              <a:t>перцептрону</a:t>
            </a:r>
            <a:endParaRPr lang="sr-Latn-RS" err="1"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76200" y="3867150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152400" y="28575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8251" y="75079"/>
            <a:ext cx="1069340" cy="1069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11826" y="118790"/>
            <a:ext cx="8379408" cy="4179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dirty="0" err="1"/>
              <a:t>Кључни</a:t>
            </a:r>
            <a:r>
              <a:rPr lang="en-US" sz="1600" b="0" dirty="0"/>
              <a:t> </a:t>
            </a:r>
            <a:r>
              <a:rPr lang="en-US" sz="1600" b="0" dirty="0" err="1"/>
              <a:t>кораци</a:t>
            </a:r>
            <a:r>
              <a:rPr lang="en-US" sz="1600" b="0" dirty="0"/>
              <a:t> у </a:t>
            </a:r>
            <a:r>
              <a:rPr lang="en-US" sz="1600" b="0" dirty="0" err="1"/>
              <a:t>процесу</a:t>
            </a:r>
            <a:r>
              <a:rPr lang="en-US" sz="1600" b="0" dirty="0"/>
              <a:t> </a:t>
            </a:r>
            <a:r>
              <a:rPr lang="en-US" sz="1600" b="0" dirty="0" err="1"/>
              <a:t>рачунања</a:t>
            </a:r>
            <a:r>
              <a:rPr lang="en-US" sz="1600" b="0" dirty="0"/>
              <a:t> </a:t>
            </a:r>
            <a:r>
              <a:rPr lang="en-US" sz="1600" b="0" dirty="0" err="1"/>
              <a:t>градијента</a:t>
            </a:r>
            <a:r>
              <a:rPr lang="en-US" sz="1600" b="0" dirty="0"/>
              <a:t> </a:t>
            </a:r>
            <a:r>
              <a:rPr lang="en-US" sz="1600" b="0" dirty="0" err="1"/>
              <a:t>током</a:t>
            </a:r>
            <a:r>
              <a:rPr lang="en-US" sz="1600" b="0" dirty="0"/>
              <a:t> </a:t>
            </a:r>
            <a:r>
              <a:rPr lang="en-US" sz="1600" b="0" dirty="0" err="1"/>
              <a:t>обуке</a:t>
            </a:r>
            <a:r>
              <a:rPr lang="en-US" sz="1400" b="0" dirty="0">
                <a:latin typeface="Arial"/>
              </a:rPr>
              <a:t>:</a:t>
            </a:r>
            <a:br>
              <a:rPr lang="en-US" sz="1400" b="0" dirty="0">
                <a:latin typeface="Arial"/>
              </a:rPr>
            </a:br>
            <a:br>
              <a:rPr lang="en-US" sz="1400" b="0" dirty="0">
                <a:latin typeface="Arial"/>
              </a:rPr>
            </a:br>
            <a:br>
              <a:rPr lang="en-US" sz="1600" dirty="0"/>
            </a:br>
            <a:endParaRPr lang="en-US" sz="1600"/>
          </a:p>
        </p:txBody>
      </p:sp>
      <p:pic>
        <p:nvPicPr>
          <p:cNvPr id="4" name="Slika 3" descr="Slika na kojoj se nalazi tekst, dijagram, snimak ekrana, krug&#10;&#10;Opis je automatski generisan">
            <a:extLst>
              <a:ext uri="{FF2B5EF4-FFF2-40B4-BE49-F238E27FC236}">
                <a16:creationId xmlns:a16="http://schemas.microsoft.com/office/drawing/2014/main" id="{EB18D074-3392-472F-68DB-B48304B4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40" y="928255"/>
            <a:ext cx="5897707" cy="35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5;p41">
            <a:extLst>
              <a:ext uri="{FF2B5EF4-FFF2-40B4-BE49-F238E27FC236}">
                <a16:creationId xmlns:a16="http://schemas.microsoft.com/office/drawing/2014/main" id="{E296D450-638E-15E7-8971-0CDF49611315}"/>
              </a:ext>
            </a:extLst>
          </p:cNvPr>
          <p:cNvSpPr txBox="1">
            <a:spLocks noGrp="1"/>
          </p:cNvSpPr>
          <p:nvPr/>
        </p:nvSpPr>
        <p:spPr>
          <a:xfrm>
            <a:off x="126670" y="304341"/>
            <a:ext cx="8735667" cy="556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just"/>
            <a:r>
              <a:rPr lang="az-Cyrl-AZ" sz="1400" b="0">
                <a:solidFill>
                  <a:schemeClr val="tx1"/>
                </a:solidFill>
                <a:latin typeface="Arial"/>
              </a:rPr>
              <a:t>У овом пројекту, </a:t>
            </a:r>
            <a:r>
              <a:rPr lang="sr-Latn-RS" sz="1400" b="0">
                <a:solidFill>
                  <a:schemeClr val="tx1"/>
                </a:solidFill>
                <a:latin typeface="Arial"/>
              </a:rPr>
              <a:t>MLP </a:t>
            </a:r>
            <a:r>
              <a:rPr lang="az-Cyrl-AZ" sz="1400" b="0">
                <a:solidFill>
                  <a:schemeClr val="tx1"/>
                </a:solidFill>
                <a:latin typeface="Arial"/>
              </a:rPr>
              <a:t>модел је коришћен за класификацију броја корисника у сектору базне станице. Улазни слој прихвата 10 карактеристика (реалне и имагинарне вредности просторне корелационе матрице), док излазни слој предвиђа једну од три класе (један, два или три корисника). </a:t>
            </a:r>
            <a:endParaRPr lang="en-US" sz="1400" b="0">
              <a:solidFill>
                <a:schemeClr val="tx1"/>
              </a:solidFill>
              <a:latin typeface="Arial"/>
            </a:endParaRPr>
          </a:p>
          <a:p>
            <a:pPr algn="just"/>
            <a:endParaRPr lang="az-Cyrl-AZ" sz="1400" b="0">
              <a:solidFill>
                <a:schemeClr val="tx1"/>
              </a:solidFill>
              <a:latin typeface="Arial"/>
            </a:endParaRPr>
          </a:p>
          <a:p>
            <a:pPr algn="just"/>
            <a:r>
              <a:rPr lang="az-Cyrl-AZ" sz="1400" b="0">
                <a:solidFill>
                  <a:schemeClr val="tx1"/>
                </a:solidFill>
                <a:latin typeface="Arial"/>
              </a:rPr>
              <a:t>Скривени слојеви су конфигурисани са различитим бројем неурона, што је омогућило истраживање оптималне архитектуре за овај проблем.</a:t>
            </a:r>
            <a:endParaRPr lang="en-US" sz="1400" b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6" name="Slika 5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5E9877F0-513E-5071-69A1-685E1497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21" y="1861705"/>
            <a:ext cx="5986772" cy="28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9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5;p41">
            <a:extLst>
              <a:ext uri="{FF2B5EF4-FFF2-40B4-BE49-F238E27FC236}">
                <a16:creationId xmlns:a16="http://schemas.microsoft.com/office/drawing/2014/main" id="{E296D450-638E-15E7-8971-0CDF49611315}"/>
              </a:ext>
            </a:extLst>
          </p:cNvPr>
          <p:cNvSpPr txBox="1">
            <a:spLocks noGrp="1"/>
          </p:cNvSpPr>
          <p:nvPr/>
        </p:nvSpPr>
        <p:spPr>
          <a:xfrm>
            <a:off x="126670" y="304341"/>
            <a:ext cx="8735667" cy="556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just"/>
            <a:r>
              <a:rPr lang="az-Cyrl-AZ" sz="1400">
                <a:solidFill>
                  <a:schemeClr val="bg2"/>
                </a:solidFill>
              </a:rPr>
              <a:t>Како мрежа одлучује којој класи податак припада?</a:t>
            </a:r>
            <a:endParaRPr lang="sr-Latn-RS">
              <a:solidFill>
                <a:schemeClr val="bg2"/>
              </a:solidFill>
            </a:endParaRPr>
          </a:p>
          <a:p>
            <a:pPr algn="just"/>
            <a:endParaRPr lang="az-Cyrl-AZ" sz="1400" b="0" dirty="0">
              <a:solidFill>
                <a:schemeClr val="bg2"/>
              </a:solidFill>
            </a:endParaRPr>
          </a:p>
          <a:p>
            <a:pPr algn="just"/>
            <a:r>
              <a:rPr lang="az-Cyrl-AZ" sz="1400">
                <a:solidFill>
                  <a:schemeClr val="bg2"/>
                </a:solidFill>
              </a:rPr>
              <a:t>Излаз модела:</a:t>
            </a:r>
            <a:endParaRPr lang="az-Cyrl-AZ">
              <a:solidFill>
                <a:schemeClr val="bg2"/>
              </a:solidFill>
            </a:endParaRPr>
          </a:p>
          <a:p>
            <a:pPr marL="285750" indent="-285750" algn="just">
              <a:buFont typeface="Arial"/>
              <a:buChar char="•"/>
            </a:pPr>
            <a:endParaRPr lang="az-Cyrl-AZ" sz="1400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az-Cyrl-AZ" sz="1400" b="0">
                <a:solidFill>
                  <a:schemeClr val="tx1"/>
                </a:solidFill>
              </a:rPr>
              <a:t>Модел враћа </a:t>
            </a:r>
            <a:r>
              <a:rPr lang="az-Cyrl-AZ" sz="1400">
                <a:solidFill>
                  <a:schemeClr val="tx1"/>
                </a:solidFill>
              </a:rPr>
              <a:t>логите</a:t>
            </a:r>
            <a:r>
              <a:rPr lang="az-Cyrl-AZ" sz="1400" b="0">
                <a:solidFill>
                  <a:schemeClr val="tx1"/>
                </a:solidFill>
              </a:rPr>
              <a:t>, који су нумеричке вредности које представљају склоност модела према одређеној класи, на пример: </a:t>
            </a:r>
            <a:r>
              <a:rPr lang="az-Cyrl-AZ" sz="1400" b="0">
                <a:solidFill>
                  <a:schemeClr val="tx1"/>
                </a:solidFill>
                <a:latin typeface="Consolas"/>
              </a:rPr>
              <a:t>[2.3, 1.5, -0.8]</a:t>
            </a:r>
            <a:endParaRPr lang="az-Cyrl-AZ" sz="1400" b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endParaRPr lang="az-Cyrl-AZ" sz="1400" b="0" dirty="0">
              <a:solidFill>
                <a:schemeClr val="tx1"/>
              </a:solidFill>
              <a:latin typeface="Consolas"/>
            </a:endParaRPr>
          </a:p>
          <a:p>
            <a:pPr algn="just"/>
            <a:r>
              <a:rPr lang="az-Cyrl-AZ" sz="1400">
                <a:solidFill>
                  <a:schemeClr val="bg2"/>
                </a:solidFill>
              </a:rPr>
              <a:t>Одређивање класе:</a:t>
            </a:r>
            <a:endParaRPr lang="az-Cyrl-AZ">
              <a:solidFill>
                <a:schemeClr val="bg2"/>
              </a:solidFill>
            </a:endParaRPr>
          </a:p>
          <a:p>
            <a:pPr algn="just"/>
            <a:endParaRPr lang="az-Cyrl-AZ" sz="1400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az-Cyrl-AZ" sz="1400" b="0">
                <a:solidFill>
                  <a:schemeClr val="tx1"/>
                </a:solidFill>
              </a:rPr>
              <a:t>Функција </a:t>
            </a:r>
            <a:r>
              <a:rPr lang="az-Cyrl-AZ" sz="1400">
                <a:solidFill>
                  <a:schemeClr val="tx1"/>
                </a:solidFill>
              </a:rPr>
              <a:t>torch.argmax</a:t>
            </a:r>
            <a:r>
              <a:rPr lang="az-Cyrl-AZ" sz="1400" b="0">
                <a:solidFill>
                  <a:schemeClr val="tx1"/>
                </a:solidFill>
              </a:rPr>
              <a:t> бира индекс највеће вредности међу логитима.</a:t>
            </a:r>
            <a:endParaRPr lang="az-Cyrl-AZ"/>
          </a:p>
          <a:p>
            <a:pPr marL="285750" indent="-285750" algn="just">
              <a:buFont typeface="Arial"/>
              <a:buChar char="•"/>
            </a:pPr>
            <a:r>
              <a:rPr lang="az-Cyrl-AZ" sz="1400" b="0">
                <a:solidFill>
                  <a:schemeClr val="tx1"/>
                </a:solidFill>
              </a:rPr>
              <a:t>На пример, ако је највећа вредност 2.3 (класа 0), модел предвиђа "један корисник".</a:t>
            </a:r>
            <a:endParaRPr lang="az-Cyrl-AZ"/>
          </a:p>
          <a:p>
            <a:pPr marL="285750" indent="-285750" algn="just">
              <a:buFont typeface="Arial"/>
              <a:buChar char="•"/>
            </a:pPr>
            <a:endParaRPr lang="az-Cyrl-AZ" sz="1400" b="0" dirty="0">
              <a:solidFill>
                <a:schemeClr val="tx1"/>
              </a:solidFill>
            </a:endParaRPr>
          </a:p>
          <a:p>
            <a:pPr algn="just"/>
            <a:r>
              <a:rPr lang="az-Cyrl-AZ" sz="1400">
                <a:solidFill>
                  <a:schemeClr val="bg2"/>
                </a:solidFill>
              </a:rPr>
              <a:t>Функција губитка:</a:t>
            </a:r>
            <a:endParaRPr lang="az-Cyrl-AZ">
              <a:solidFill>
                <a:schemeClr val="bg2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az-Cyrl-AZ" sz="1400">
                <a:solidFill>
                  <a:schemeClr val="tx1"/>
                </a:solidFill>
              </a:rPr>
              <a:t>CrossEntropyLoss</a:t>
            </a:r>
            <a:r>
              <a:rPr lang="az-Cyrl-AZ" sz="1400" b="0">
                <a:solidFill>
                  <a:schemeClr val="tx1"/>
                </a:solidFill>
              </a:rPr>
              <a:t> трансформише логите у вероватноће (Softmax) и пореди их са стварним етикетама, израчунавајући грешку за обуку модела.</a:t>
            </a:r>
            <a:endParaRPr lang="az-Cyrl-AZ"/>
          </a:p>
          <a:p>
            <a:pPr algn="just"/>
            <a:endParaRPr lang="az-Cyrl-AZ" sz="1400" b="0" dirty="0">
              <a:solidFill>
                <a:schemeClr val="tx1"/>
              </a:solidFill>
            </a:endParaRPr>
          </a:p>
          <a:p>
            <a:pPr algn="just"/>
            <a:r>
              <a:rPr lang="az-Cyrl-AZ" sz="1400">
                <a:solidFill>
                  <a:schemeClr val="bg2"/>
                </a:solidFill>
              </a:rPr>
              <a:t>Пример:</a:t>
            </a:r>
            <a:endParaRPr lang="az-Cyrl-AZ">
              <a:solidFill>
                <a:schemeClr val="bg2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az-Cyrl-AZ" sz="1400" b="0">
                <a:solidFill>
                  <a:schemeClr val="tx1"/>
                </a:solidFill>
              </a:rPr>
              <a:t>Ако су логити </a:t>
            </a:r>
            <a:r>
              <a:rPr lang="az-Cyrl-AZ" sz="1400" b="0">
                <a:solidFill>
                  <a:schemeClr val="tx1"/>
                </a:solidFill>
                <a:latin typeface="Consolas"/>
              </a:rPr>
              <a:t>[2.3, 1.5, -0.8]</a:t>
            </a:r>
            <a:r>
              <a:rPr lang="az-Cyrl-AZ" sz="1400" b="0">
                <a:solidFill>
                  <a:schemeClr val="tx1"/>
                </a:solidFill>
              </a:rPr>
              <a:t>, Softmax их претвара у </a:t>
            </a:r>
            <a:r>
              <a:rPr lang="az-Cyrl-AZ" sz="1400" b="0">
                <a:solidFill>
                  <a:schemeClr val="tx1"/>
                </a:solidFill>
                <a:latin typeface="Consolas"/>
              </a:rPr>
              <a:t>[0.65, 0.29, 0.06]</a:t>
            </a:r>
            <a:r>
              <a:rPr lang="az-Cyrl-AZ" sz="1400" b="0">
                <a:solidFill>
                  <a:schemeClr val="tx1"/>
                </a:solidFill>
              </a:rPr>
              <a:t>, што значи да је класа 0 највероватнија (65%).</a:t>
            </a:r>
            <a:endParaRPr lang="az-Cyrl-AZ"/>
          </a:p>
          <a:p>
            <a:pPr marL="285750" indent="-285750" algn="just">
              <a:buFont typeface="Arial"/>
              <a:buChar char="•"/>
            </a:pPr>
            <a:r>
              <a:rPr lang="az-Cyrl-AZ" sz="1400" b="0">
                <a:solidFill>
                  <a:schemeClr val="tx1"/>
                </a:solidFill>
              </a:rPr>
              <a:t>Модел предвиђа класу 0 као коначан излаз.</a:t>
            </a:r>
            <a:endParaRPr lang="az-Cyrl-AZ"/>
          </a:p>
          <a:p>
            <a:pPr algn="just"/>
            <a:endParaRPr lang="az-Cyrl-AZ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8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495" y="74258"/>
            <a:ext cx="8461051" cy="1047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err="1"/>
              <a:t>Хиперпараметри</a:t>
            </a:r>
            <a:r>
              <a:rPr lang="en-US" sz="2400"/>
              <a:t> у </a:t>
            </a:r>
            <a:r>
              <a:rPr lang="en-US" sz="2400" err="1"/>
              <a:t>мулти-слојном</a:t>
            </a:r>
            <a:r>
              <a:rPr lang="en-US" sz="2400"/>
              <a:t> </a:t>
            </a:r>
            <a:r>
              <a:rPr lang="en-US" sz="2400" err="1"/>
              <a:t>перцептрону</a:t>
            </a:r>
            <a:endParaRPr lang="sr-Latn-RS" sz="2400" err="1"/>
          </a:p>
        </p:txBody>
      </p:sp>
      <p:sp>
        <p:nvSpPr>
          <p:cNvPr id="7" name="Rectangle 6"/>
          <p:cNvSpPr/>
          <p:nvPr/>
        </p:nvSpPr>
        <p:spPr>
          <a:xfrm>
            <a:off x="-918" y="695449"/>
            <a:ext cx="9032173" cy="40010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dirty="0" err="1">
                <a:solidFill>
                  <a:schemeClr val="bg2"/>
                </a:solidFill>
                <a:ea typeface="DejaVu Sans"/>
              </a:rPr>
              <a:t>Оптимизатори</a:t>
            </a:r>
            <a:r>
              <a:rPr lang="sr-Latn-RS" sz="1600" b="1" dirty="0">
                <a:solidFill>
                  <a:schemeClr val="bg2"/>
                </a:solidFill>
                <a:ea typeface="DejaVu Sans"/>
              </a:rPr>
              <a:t>:</a:t>
            </a:r>
            <a:endParaRPr lang="sr-Latn-RS" sz="1600" b="1" dirty="0">
              <a:solidFill>
                <a:schemeClr val="bg2"/>
              </a:solidFill>
            </a:endParaRPr>
          </a:p>
          <a:p>
            <a:pPr algn="just"/>
            <a:endParaRPr lang="sr-Latn-RS">
              <a:solidFill>
                <a:schemeClr val="bg2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r>
              <a:rPr lang="vi-VN" dirty="0" err="1"/>
              <a:t>Оптимизатори</a:t>
            </a:r>
            <a:r>
              <a:rPr lang="vi-VN" dirty="0"/>
              <a:t> </a:t>
            </a:r>
            <a:r>
              <a:rPr lang="vi-VN" dirty="0" err="1"/>
              <a:t>су</a:t>
            </a:r>
            <a:r>
              <a:rPr lang="vi-VN" dirty="0"/>
              <a:t> </a:t>
            </a:r>
            <a:r>
              <a:rPr lang="vi-VN" dirty="0" err="1"/>
              <a:t>алгоритми</a:t>
            </a:r>
            <a:r>
              <a:rPr lang="vi-VN" dirty="0"/>
              <a:t> </a:t>
            </a:r>
            <a:r>
              <a:rPr lang="vi-VN" dirty="0" err="1"/>
              <a:t>који</a:t>
            </a:r>
            <a:r>
              <a:rPr lang="vi-VN" dirty="0"/>
              <a:t> </a:t>
            </a:r>
            <a:r>
              <a:rPr lang="vi-VN" dirty="0" err="1"/>
              <a:t>контролишу</a:t>
            </a:r>
            <a:r>
              <a:rPr lang="vi-VN" dirty="0"/>
              <a:t> </a:t>
            </a:r>
            <a:r>
              <a:rPr lang="vi-VN" dirty="0" err="1"/>
              <a:t>начин</a:t>
            </a:r>
            <a:r>
              <a:rPr lang="vi-VN" dirty="0"/>
              <a:t> </a:t>
            </a:r>
            <a:r>
              <a:rPr lang="vi-VN" dirty="0" err="1"/>
              <a:t>ажурирања</a:t>
            </a:r>
            <a:r>
              <a:rPr lang="vi-VN" dirty="0"/>
              <a:t> </a:t>
            </a:r>
            <a:r>
              <a:rPr lang="vi-VN" dirty="0" err="1"/>
              <a:t>тежина</a:t>
            </a:r>
            <a:r>
              <a:rPr lang="vi-VN" dirty="0"/>
              <a:t> </a:t>
            </a:r>
            <a:r>
              <a:rPr lang="vi-VN" dirty="0" err="1"/>
              <a:t>током</a:t>
            </a:r>
            <a:r>
              <a:rPr lang="vi-VN" dirty="0"/>
              <a:t> </a:t>
            </a:r>
            <a:r>
              <a:rPr lang="vi-VN" dirty="0" err="1"/>
              <a:t>обуке</a:t>
            </a:r>
            <a:r>
              <a:rPr lang="vi-VN" dirty="0"/>
              <a:t>. </a:t>
            </a:r>
            <a:r>
              <a:rPr lang="vi-VN" dirty="0" err="1"/>
              <a:t>Главни</a:t>
            </a:r>
            <a:r>
              <a:rPr lang="vi-VN" dirty="0"/>
              <a:t> </a:t>
            </a:r>
            <a:r>
              <a:rPr lang="vi-VN" dirty="0" err="1"/>
              <a:t>циљ</a:t>
            </a:r>
            <a:r>
              <a:rPr lang="vi-VN" dirty="0"/>
              <a:t> </a:t>
            </a:r>
            <a:r>
              <a:rPr lang="vi-VN" dirty="0" err="1"/>
              <a:t>оптимизатора</a:t>
            </a:r>
            <a:r>
              <a:rPr lang="vi-VN" dirty="0"/>
              <a:t> </a:t>
            </a:r>
            <a:r>
              <a:rPr lang="vi-VN" dirty="0" err="1"/>
              <a:t>је</a:t>
            </a:r>
            <a:r>
              <a:rPr lang="vi-VN" dirty="0"/>
              <a:t> </a:t>
            </a:r>
            <a:r>
              <a:rPr lang="vi-VN" dirty="0" err="1"/>
              <a:t>да</a:t>
            </a:r>
            <a:r>
              <a:rPr lang="vi-VN" dirty="0"/>
              <a:t> </a:t>
            </a:r>
            <a:r>
              <a:rPr lang="vi-VN" dirty="0" err="1"/>
              <a:t>минимизује</a:t>
            </a:r>
            <a:r>
              <a:rPr lang="vi-VN" dirty="0"/>
              <a:t> </a:t>
            </a:r>
            <a:r>
              <a:rPr lang="vi-VN" dirty="0" err="1"/>
              <a:t>функцију</a:t>
            </a:r>
            <a:r>
              <a:rPr lang="vi-VN" dirty="0"/>
              <a:t> </a:t>
            </a:r>
            <a:r>
              <a:rPr lang="vi-VN" dirty="0" err="1"/>
              <a:t>губитка</a:t>
            </a:r>
            <a:r>
              <a:rPr lang="vi-VN" dirty="0"/>
              <a:t> и </a:t>
            </a:r>
            <a:r>
              <a:rPr lang="vi-VN" dirty="0" err="1"/>
              <a:t>побољша</a:t>
            </a:r>
            <a:r>
              <a:rPr lang="vi-VN" dirty="0"/>
              <a:t> </a:t>
            </a:r>
            <a:r>
              <a:rPr lang="vi-VN" dirty="0" err="1"/>
              <a:t>тачност</a:t>
            </a:r>
            <a:r>
              <a:rPr lang="vi-VN" dirty="0"/>
              <a:t> </a:t>
            </a:r>
            <a:r>
              <a:rPr lang="vi-VN" dirty="0" err="1"/>
              <a:t>модела</a:t>
            </a:r>
            <a:r>
              <a:rPr lang="vi-VN" dirty="0"/>
              <a:t>.</a:t>
            </a:r>
          </a:p>
          <a:p>
            <a:pPr algn="just"/>
            <a:endParaRPr lang="vi-VN">
              <a:ea typeface="DejaVu Sans" pitchFamily="2"/>
            </a:endParaRPr>
          </a:p>
          <a:p>
            <a:pPr algn="just"/>
            <a:r>
              <a:rPr lang="vi-VN" dirty="0">
                <a:ea typeface="DejaVu Sans"/>
              </a:rPr>
              <a:t>У </a:t>
            </a:r>
            <a:r>
              <a:rPr lang="vi-VN" dirty="0" err="1">
                <a:ea typeface="DejaVu Sans"/>
              </a:rPr>
              <a:t>овом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пројекту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разматрана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су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два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оптимизатора</a:t>
            </a:r>
            <a:r>
              <a:rPr lang="vi-VN" dirty="0">
                <a:ea typeface="DejaVu Sans"/>
              </a:rPr>
              <a:t>:</a:t>
            </a:r>
          </a:p>
          <a:p>
            <a:pPr marL="285750" indent="-285750" algn="just">
              <a:buChar char="•"/>
            </a:pPr>
            <a:endParaRPr lang="vi-VN">
              <a:ea typeface="DejaVu Sans"/>
            </a:endParaRPr>
          </a:p>
          <a:p>
            <a:pPr marL="285750" indent="-285750" algn="just">
              <a:buChar char="•"/>
            </a:pPr>
            <a:r>
              <a:rPr lang="vi-VN" b="1" dirty="0">
                <a:solidFill>
                  <a:schemeClr val="bg2"/>
                </a:solidFill>
                <a:ea typeface="DejaVu Sans"/>
              </a:rPr>
              <a:t>SGD (</a:t>
            </a:r>
            <a:r>
              <a:rPr lang="vi-VN" b="1" dirty="0" err="1">
                <a:solidFill>
                  <a:schemeClr val="bg2"/>
                </a:solidFill>
                <a:ea typeface="DejaVu Sans"/>
              </a:rPr>
              <a:t>Stochastic</a:t>
            </a:r>
            <a:r>
              <a:rPr lang="vi-VN" b="1" dirty="0">
                <a:solidFill>
                  <a:schemeClr val="bg2"/>
                </a:solidFill>
                <a:ea typeface="DejaVu Sans"/>
              </a:rPr>
              <a:t> </a:t>
            </a:r>
            <a:r>
              <a:rPr lang="vi-VN" b="1" dirty="0" err="1">
                <a:solidFill>
                  <a:schemeClr val="bg2"/>
                </a:solidFill>
                <a:ea typeface="DejaVu Sans"/>
              </a:rPr>
              <a:t>Gradient</a:t>
            </a:r>
            <a:r>
              <a:rPr lang="vi-VN" b="1" dirty="0">
                <a:solidFill>
                  <a:schemeClr val="bg2"/>
                </a:solidFill>
                <a:ea typeface="DejaVu Sans"/>
              </a:rPr>
              <a:t> </a:t>
            </a:r>
            <a:r>
              <a:rPr lang="vi-VN" b="1" dirty="0" err="1">
                <a:solidFill>
                  <a:schemeClr val="bg2"/>
                </a:solidFill>
                <a:ea typeface="DejaVu Sans"/>
              </a:rPr>
              <a:t>Descent</a:t>
            </a:r>
            <a:r>
              <a:rPr lang="vi-VN" b="1" dirty="0">
                <a:solidFill>
                  <a:schemeClr val="bg2"/>
                </a:solidFill>
                <a:ea typeface="DejaVu Sans"/>
              </a:rPr>
              <a:t>):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Овај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оптимизатор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ажурира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тежине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на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основу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мањег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подскупа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података</a:t>
            </a:r>
            <a:r>
              <a:rPr lang="vi-VN" dirty="0">
                <a:ea typeface="DejaVu Sans"/>
              </a:rPr>
              <a:t> (</a:t>
            </a:r>
            <a:r>
              <a:rPr lang="vi-VN" dirty="0" err="1">
                <a:ea typeface="DejaVu Sans"/>
              </a:rPr>
              <a:t>batch</a:t>
            </a:r>
            <a:r>
              <a:rPr lang="vi-VN" dirty="0">
                <a:ea typeface="DejaVu Sans"/>
              </a:rPr>
              <a:t>) </a:t>
            </a:r>
            <a:r>
              <a:rPr lang="vi-VN" dirty="0" err="1">
                <a:ea typeface="DejaVu Sans"/>
              </a:rPr>
              <a:t>уместо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целокупног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скупа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података</a:t>
            </a:r>
            <a:r>
              <a:rPr lang="vi-VN" dirty="0">
                <a:ea typeface="DejaVu Sans"/>
              </a:rPr>
              <a:t>, </a:t>
            </a:r>
            <a:r>
              <a:rPr lang="vi-VN" dirty="0" err="1">
                <a:ea typeface="DejaVu Sans"/>
              </a:rPr>
              <a:t>што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му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омогућава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бржу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обуку</a:t>
            </a:r>
            <a:r>
              <a:rPr lang="vi-VN" dirty="0">
                <a:ea typeface="DejaVu Sans"/>
              </a:rPr>
              <a:t>. </a:t>
            </a:r>
            <a:r>
              <a:rPr lang="vi-VN" dirty="0" err="1">
                <a:ea typeface="DejaVu Sans"/>
              </a:rPr>
              <a:t>Међутим</a:t>
            </a:r>
            <a:r>
              <a:rPr lang="vi-VN" dirty="0">
                <a:ea typeface="DejaVu Sans"/>
              </a:rPr>
              <a:t>, </a:t>
            </a:r>
            <a:r>
              <a:rPr lang="vi-VN" dirty="0" err="1">
                <a:ea typeface="DejaVu Sans"/>
              </a:rPr>
              <a:t>један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од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недостатака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је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то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што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може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бити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склонији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осцилацијама</a:t>
            </a:r>
            <a:r>
              <a:rPr lang="vi-VN" dirty="0">
                <a:ea typeface="DejaVu Sans"/>
              </a:rPr>
              <a:t> у </a:t>
            </a:r>
            <a:r>
              <a:rPr lang="vi-VN" dirty="0" err="1">
                <a:ea typeface="DejaVu Sans"/>
              </a:rPr>
              <a:t>губитку</a:t>
            </a:r>
            <a:r>
              <a:rPr lang="vi-VN" dirty="0">
                <a:ea typeface="DejaVu Sans"/>
              </a:rPr>
              <a:t> и </a:t>
            </a:r>
            <a:r>
              <a:rPr lang="vi-VN" dirty="0" err="1">
                <a:ea typeface="DejaVu Sans"/>
              </a:rPr>
              <a:t>перформансама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током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обуке</a:t>
            </a:r>
            <a:r>
              <a:rPr lang="vi-VN" dirty="0">
                <a:ea typeface="DejaVu Sans"/>
              </a:rPr>
              <a:t>.</a:t>
            </a:r>
            <a:endParaRPr lang="vi-VN" dirty="0"/>
          </a:p>
          <a:p>
            <a:pPr marL="285750" indent="-285750" algn="just">
              <a:buChar char="•"/>
            </a:pPr>
            <a:endParaRPr lang="vi-VN" dirty="0">
              <a:ea typeface="DejaVu Sans" pitchFamily="2"/>
            </a:endParaRPr>
          </a:p>
          <a:p>
            <a:pPr marL="285750" indent="-285750" algn="just">
              <a:buChar char="•"/>
            </a:pPr>
            <a:r>
              <a:rPr lang="vi-VN" b="1" dirty="0" err="1">
                <a:solidFill>
                  <a:schemeClr val="bg2"/>
                </a:solidFill>
                <a:ea typeface="DejaVu Sans"/>
              </a:rPr>
              <a:t>Adam</a:t>
            </a:r>
            <a:r>
              <a:rPr lang="vi-VN" b="1" dirty="0">
                <a:solidFill>
                  <a:schemeClr val="bg2"/>
                </a:solidFill>
                <a:ea typeface="DejaVu Sans"/>
              </a:rPr>
              <a:t> (</a:t>
            </a:r>
            <a:r>
              <a:rPr lang="vi-VN" b="1" dirty="0" err="1">
                <a:solidFill>
                  <a:schemeClr val="bg2"/>
                </a:solidFill>
                <a:ea typeface="DejaVu Sans"/>
              </a:rPr>
              <a:t>Adaptive</a:t>
            </a:r>
            <a:r>
              <a:rPr lang="vi-VN" b="1" dirty="0">
                <a:solidFill>
                  <a:schemeClr val="bg2"/>
                </a:solidFill>
                <a:ea typeface="DejaVu Sans"/>
              </a:rPr>
              <a:t> </a:t>
            </a:r>
            <a:r>
              <a:rPr lang="vi-VN" b="1" dirty="0" err="1">
                <a:solidFill>
                  <a:schemeClr val="bg2"/>
                </a:solidFill>
                <a:ea typeface="DejaVu Sans"/>
              </a:rPr>
              <a:t>Moment</a:t>
            </a:r>
            <a:r>
              <a:rPr lang="vi-VN" b="1" dirty="0">
                <a:solidFill>
                  <a:schemeClr val="bg2"/>
                </a:solidFill>
                <a:ea typeface="DejaVu Sans"/>
              </a:rPr>
              <a:t> </a:t>
            </a:r>
            <a:r>
              <a:rPr lang="vi-VN" b="1" dirty="0" err="1">
                <a:solidFill>
                  <a:schemeClr val="bg2"/>
                </a:solidFill>
                <a:ea typeface="DejaVu Sans"/>
              </a:rPr>
              <a:t>Estimation</a:t>
            </a:r>
            <a:r>
              <a:rPr lang="vi-VN" b="1" dirty="0">
                <a:solidFill>
                  <a:schemeClr val="bg2"/>
                </a:solidFill>
                <a:ea typeface="DejaVu Sans"/>
              </a:rPr>
              <a:t>)</a:t>
            </a:r>
            <a:r>
              <a:rPr lang="vi-VN" dirty="0">
                <a:ea typeface="DejaVu Sans"/>
              </a:rPr>
              <a:t>: </a:t>
            </a:r>
            <a:r>
              <a:rPr lang="vi-VN" dirty="0" err="1">
                <a:ea typeface="DejaVu Sans"/>
              </a:rPr>
              <a:t>Adam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је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један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од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најпопуларнијих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оптимизатора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јер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користи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адаптивне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брзине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учења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за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сваку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тежину</a:t>
            </a:r>
            <a:r>
              <a:rPr lang="vi-VN" dirty="0">
                <a:ea typeface="DejaVu Sans"/>
              </a:rPr>
              <a:t>, </a:t>
            </a:r>
            <a:r>
              <a:rPr lang="vi-VN" dirty="0" err="1">
                <a:ea typeface="DejaVu Sans"/>
              </a:rPr>
              <a:t>што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значи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да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брзина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учења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за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сваку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тежину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зависи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од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њене</a:t>
            </a:r>
            <a:r>
              <a:rPr lang="vi-VN" dirty="0">
                <a:ea typeface="DejaVu Sans"/>
              </a:rPr>
              <a:t> </a:t>
            </a:r>
            <a:r>
              <a:rPr lang="vi-VN" dirty="0" err="1">
                <a:ea typeface="DejaVu Sans"/>
              </a:rPr>
              <a:t>важности</a:t>
            </a:r>
            <a:r>
              <a:rPr lang="vi-VN" dirty="0">
                <a:ea typeface="DejaVu Sans"/>
              </a:rPr>
              <a:t>.</a:t>
            </a: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0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790" y="235280"/>
            <a:ext cx="8972797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Активационе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функције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: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sz="1600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Активационе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функције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у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неуронским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мрежама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дефинишу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како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сигнал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преноси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једног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слоја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други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додају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нелинеарност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систему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што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неопходно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за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учење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сложених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образаца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у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подацима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</a:p>
          <a:p>
            <a:pPr algn="just"/>
            <a:endParaRPr lang="sr-Latn-R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vi-VN">
              <a:ea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  <p:pic>
        <p:nvPicPr>
          <p:cNvPr id="2" name="Slika 1" descr="Slika na kojoj se nalazi tekst, Font, dijagram, linija&#10;&#10;Opis je automatski generisan">
            <a:extLst>
              <a:ext uri="{FF2B5EF4-FFF2-40B4-BE49-F238E27FC236}">
                <a16:creationId xmlns:a16="http://schemas.microsoft.com/office/drawing/2014/main" id="{66F6BC49-0A33-A09D-6A28-6A673748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2" y="1683636"/>
            <a:ext cx="3545156" cy="1776227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091284B1-577A-452B-A409-7DDB839491C1}"/>
              </a:ext>
            </a:extLst>
          </p:cNvPr>
          <p:cNvSpPr txBox="1"/>
          <p:nvPr/>
        </p:nvSpPr>
        <p:spPr>
          <a:xfrm>
            <a:off x="3733304" y="1684811"/>
            <a:ext cx="524740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</a:rPr>
              <a:t>ReLU</a:t>
            </a:r>
            <a:r>
              <a:rPr lang="sr-Latn-RS" b="1">
                <a:solidFill>
                  <a:schemeClr val="bg2"/>
                </a:solidFill>
              </a:rPr>
              <a:t>(</a:t>
            </a:r>
            <a:r>
              <a:rPr lang="sr-Latn-RS" b="1" err="1">
                <a:solidFill>
                  <a:schemeClr val="bg2"/>
                </a:solidFill>
              </a:rPr>
              <a:t>Rectified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Linear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Unit</a:t>
            </a:r>
            <a:r>
              <a:rPr lang="sr-Latn-RS" b="1">
                <a:solidFill>
                  <a:schemeClr val="bg2"/>
                </a:solidFill>
              </a:rPr>
              <a:t>)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веома</a:t>
            </a:r>
            <a:r>
              <a:rPr lang="sr-Latn-RS"/>
              <a:t> </a:t>
            </a:r>
            <a:r>
              <a:rPr lang="sr-Latn-RS" err="1"/>
              <a:t>популарна</a:t>
            </a:r>
            <a:r>
              <a:rPr lang="sr-Latn-RS"/>
              <a:t> </a:t>
            </a:r>
            <a:r>
              <a:rPr lang="sr-Latn-RS" err="1"/>
              <a:t>aктивационa</a:t>
            </a:r>
            <a:r>
              <a:rPr lang="sr-Latn-RS"/>
              <a:t> </a:t>
            </a:r>
            <a:r>
              <a:rPr lang="sr-Latn-RS" err="1"/>
              <a:t>функција</a:t>
            </a:r>
            <a:r>
              <a:rPr lang="sr-Latn-RS"/>
              <a:t> </a:t>
            </a:r>
            <a:r>
              <a:rPr lang="sr-Latn-RS" err="1"/>
              <a:t>која</a:t>
            </a:r>
            <a:r>
              <a:rPr lang="sr-Latn-RS"/>
              <a:t> </a:t>
            </a:r>
            <a:r>
              <a:rPr lang="sr-Latn-RS" err="1"/>
              <a:t>трансформише</a:t>
            </a:r>
            <a:r>
              <a:rPr lang="sr-Latn-RS"/>
              <a:t> </a:t>
            </a:r>
            <a:r>
              <a:rPr lang="sr-Latn-RS" err="1"/>
              <a:t>све</a:t>
            </a:r>
            <a:r>
              <a:rPr lang="sr-Latn-RS"/>
              <a:t> </a:t>
            </a:r>
            <a:r>
              <a:rPr lang="sr-Latn-RS" err="1"/>
              <a:t>негативне</a:t>
            </a:r>
            <a:r>
              <a:rPr lang="sr-Latn-RS"/>
              <a:t> </a:t>
            </a:r>
            <a:r>
              <a:rPr lang="sr-Latn-RS" err="1"/>
              <a:t>вредности</a:t>
            </a:r>
            <a:r>
              <a:rPr lang="sr-Latn-RS"/>
              <a:t> у </a:t>
            </a:r>
            <a:r>
              <a:rPr lang="sr-Latn-RS" err="1"/>
              <a:t>нулу</a:t>
            </a:r>
            <a:r>
              <a:rPr lang="sr-Latn-RS"/>
              <a:t>, а </a:t>
            </a:r>
            <a:r>
              <a:rPr lang="sr-Latn-RS" err="1"/>
              <a:t>позитивне</a:t>
            </a:r>
            <a:r>
              <a:rPr lang="sr-Latn-RS"/>
              <a:t> </a:t>
            </a:r>
            <a:r>
              <a:rPr lang="sr-Latn-RS" err="1"/>
              <a:t>оставља</a:t>
            </a:r>
            <a:r>
              <a:rPr lang="sr-Latn-RS"/>
              <a:t> </a:t>
            </a:r>
            <a:r>
              <a:rPr lang="sr-Latn-RS" err="1"/>
              <a:t>непромењене</a:t>
            </a:r>
            <a:r>
              <a:rPr lang="sr-Latn-RS"/>
              <a:t>. </a:t>
            </a:r>
            <a:r>
              <a:rPr lang="sr-Latn-RS" err="1"/>
              <a:t>Њена</a:t>
            </a:r>
            <a:r>
              <a:rPr lang="sr-Latn-RS"/>
              <a:t> </a:t>
            </a:r>
            <a:r>
              <a:rPr lang="sr-Latn-RS" err="1"/>
              <a:t>главна</a:t>
            </a:r>
            <a:r>
              <a:rPr lang="sr-Latn-RS"/>
              <a:t> </a:t>
            </a:r>
            <a:r>
              <a:rPr lang="sr-Latn-RS" err="1"/>
              <a:t>предност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једноставност</a:t>
            </a:r>
            <a:r>
              <a:rPr lang="sr-Latn-RS"/>
              <a:t> и </a:t>
            </a:r>
            <a:r>
              <a:rPr lang="sr-Latn-RS" err="1"/>
              <a:t>ефикасност</a:t>
            </a:r>
            <a:r>
              <a:rPr lang="sr-Latn-RS"/>
              <a:t>. </a:t>
            </a:r>
            <a:r>
              <a:rPr lang="sr-Latn-RS" err="1"/>
              <a:t>Међутим</a:t>
            </a:r>
            <a:r>
              <a:rPr lang="sr-Latn-RS"/>
              <a:t>, </a:t>
            </a:r>
            <a:r>
              <a:rPr lang="sr-Latn-RS" err="1"/>
              <a:t>један</a:t>
            </a:r>
            <a:r>
              <a:rPr lang="sr-Latn-RS"/>
              <a:t> </a:t>
            </a:r>
            <a:r>
              <a:rPr lang="sr-Latn-RS" err="1"/>
              <a:t>од</a:t>
            </a:r>
            <a:r>
              <a:rPr lang="sr-Latn-RS"/>
              <a:t> </a:t>
            </a:r>
            <a:r>
              <a:rPr lang="sr-Latn-RS" err="1"/>
              <a:t>проблема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ReLU</a:t>
            </a:r>
            <a:r>
              <a:rPr lang="sr-Latn-RS"/>
              <a:t> </a:t>
            </a:r>
            <a:r>
              <a:rPr lang="sr-Latn-RS" err="1"/>
              <a:t>функцијом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"</a:t>
            </a:r>
            <a:r>
              <a:rPr lang="sr-Latn-RS" err="1"/>
              <a:t>ефекат</a:t>
            </a:r>
            <a:r>
              <a:rPr lang="sr-Latn-RS"/>
              <a:t> </a:t>
            </a:r>
            <a:r>
              <a:rPr lang="sr-Latn-RS" err="1"/>
              <a:t>мртвих</a:t>
            </a:r>
            <a:r>
              <a:rPr lang="sr-Latn-RS"/>
              <a:t> </a:t>
            </a:r>
            <a:r>
              <a:rPr lang="sr-Latn-RS" err="1"/>
              <a:t>неурона</a:t>
            </a:r>
            <a:r>
              <a:rPr lang="sr-Latn-RS"/>
              <a:t>".</a:t>
            </a:r>
          </a:p>
          <a:p>
            <a:pPr marL="285750" indent="-285750" algn="just">
              <a:buChar char="•"/>
            </a:pPr>
            <a:endParaRPr lang="sr-Latn-RS" b="1">
              <a:solidFill>
                <a:schemeClr val="bg2"/>
              </a:solidFill>
            </a:endParaRP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</a:rPr>
              <a:t>Sigmoid</a:t>
            </a:r>
            <a:r>
              <a:rPr lang="sr-Latn-RS"/>
              <a:t> </a:t>
            </a:r>
            <a:r>
              <a:rPr lang="sr-Latn-RS" err="1"/>
              <a:t>функција</a:t>
            </a:r>
            <a:r>
              <a:rPr lang="sr-Latn-RS"/>
              <a:t> </a:t>
            </a:r>
            <a:r>
              <a:rPr lang="sr-Latn-RS" err="1"/>
              <a:t>враћа</a:t>
            </a:r>
            <a:r>
              <a:rPr lang="sr-Latn-RS"/>
              <a:t> </a:t>
            </a:r>
            <a:r>
              <a:rPr lang="sr-Latn-RS" err="1"/>
              <a:t>вредности</a:t>
            </a:r>
            <a:r>
              <a:rPr lang="sr-Latn-RS"/>
              <a:t> у </a:t>
            </a:r>
            <a:r>
              <a:rPr lang="sr-Latn-RS" err="1"/>
              <a:t>опсегу</a:t>
            </a:r>
            <a:r>
              <a:rPr lang="sr-Latn-RS"/>
              <a:t> </a:t>
            </a:r>
            <a:r>
              <a:rPr lang="sr-Latn-RS" err="1"/>
              <a:t>од</a:t>
            </a:r>
            <a:r>
              <a:rPr lang="sr-Latn-RS"/>
              <a:t> 0 </a:t>
            </a:r>
            <a:r>
              <a:rPr lang="sr-Latn-RS" err="1"/>
              <a:t>до</a:t>
            </a:r>
            <a:r>
              <a:rPr lang="sr-Latn-RS"/>
              <a:t> 1. </a:t>
            </a:r>
            <a:r>
              <a:rPr lang="sr-Latn-RS" err="1"/>
              <a:t>Она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често</a:t>
            </a:r>
            <a:r>
              <a:rPr lang="sr-Latn-RS"/>
              <a:t> </a:t>
            </a:r>
            <a:r>
              <a:rPr lang="sr-Latn-RS" err="1"/>
              <a:t>коришћена</a:t>
            </a:r>
            <a:r>
              <a:rPr lang="sr-Latn-RS"/>
              <a:t> </a:t>
            </a:r>
            <a:r>
              <a:rPr lang="sr-Latn-RS" err="1"/>
              <a:t>за</a:t>
            </a:r>
            <a:r>
              <a:rPr lang="sr-Latn-RS"/>
              <a:t> </a:t>
            </a:r>
            <a:r>
              <a:rPr lang="sr-Latn-RS" err="1"/>
              <a:t>излазне</a:t>
            </a:r>
            <a:r>
              <a:rPr lang="sr-Latn-RS"/>
              <a:t> </a:t>
            </a:r>
            <a:r>
              <a:rPr lang="sr-Latn-RS" err="1"/>
              <a:t>слојеве</a:t>
            </a:r>
            <a:r>
              <a:rPr lang="sr-Latn-RS"/>
              <a:t> у </a:t>
            </a:r>
            <a:r>
              <a:rPr lang="sr-Latn-RS" err="1"/>
              <a:t>бинарној</a:t>
            </a:r>
            <a:r>
              <a:rPr lang="sr-Latn-RS"/>
              <a:t> </a:t>
            </a:r>
            <a:r>
              <a:rPr lang="sr-Latn-RS" err="1"/>
              <a:t>класификацији</a:t>
            </a:r>
            <a:r>
              <a:rPr lang="sr-Latn-RS"/>
              <a:t>, </a:t>
            </a:r>
            <a:r>
              <a:rPr lang="sr-Latn-RS" err="1"/>
              <a:t>али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мање</a:t>
            </a:r>
            <a:r>
              <a:rPr lang="sr-Latn-RS"/>
              <a:t> </a:t>
            </a:r>
            <a:r>
              <a:rPr lang="sr-Latn-RS" err="1"/>
              <a:t>популарна</a:t>
            </a:r>
            <a:r>
              <a:rPr lang="sr-Latn-RS"/>
              <a:t> </a:t>
            </a:r>
            <a:r>
              <a:rPr lang="sr-Latn-RS" err="1"/>
              <a:t>за</a:t>
            </a:r>
            <a:r>
              <a:rPr lang="sr-Latn-RS"/>
              <a:t> </a:t>
            </a:r>
            <a:r>
              <a:rPr lang="sr-Latn-RS" err="1"/>
              <a:t>скривене</a:t>
            </a:r>
            <a:r>
              <a:rPr lang="sr-Latn-RS"/>
              <a:t> </a:t>
            </a:r>
            <a:r>
              <a:rPr lang="sr-Latn-RS" err="1"/>
              <a:t>слојеве</a:t>
            </a:r>
            <a:r>
              <a:rPr lang="sr-Latn-RS"/>
              <a:t> </a:t>
            </a:r>
            <a:r>
              <a:rPr lang="sr-Latn-RS" err="1"/>
              <a:t>због</a:t>
            </a:r>
            <a:r>
              <a:rPr lang="sr-Latn-RS"/>
              <a:t> </a:t>
            </a:r>
            <a:r>
              <a:rPr lang="sr-Latn-RS" err="1"/>
              <a:t>проблема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нестајањем</a:t>
            </a:r>
            <a:r>
              <a:rPr lang="sr-Latn-RS"/>
              <a:t> </a:t>
            </a:r>
            <a:r>
              <a:rPr lang="sr-Latn-RS" err="1"/>
              <a:t>градијента</a:t>
            </a:r>
            <a:r>
              <a:rPr lang="sr-Latn-R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728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790" y="235280"/>
            <a:ext cx="8972797" cy="60016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Конфигурација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скривених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слојева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: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Скривени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слојеви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представљају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неуроне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који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обрађују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карактеристике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података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како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би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препознали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обрасци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Њихова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конфигурација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одређује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капацитет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модела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Разматране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конфигурације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: 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Један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слој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:</a:t>
            </a:r>
            <a:r>
              <a:rPr lang="sr-Latn-RS">
                <a:solidFill>
                  <a:schemeClr val="tx1"/>
                </a:solidFill>
                <a:ea typeface="DejaVu Sans"/>
              </a:rPr>
              <a:t> [5], [10], [20] 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Два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слоја</a:t>
            </a:r>
            <a:r>
              <a:rPr lang="sr-Latn-RS">
                <a:solidFill>
                  <a:schemeClr val="tx1"/>
                </a:solidFill>
                <a:ea typeface="DejaVu Sans"/>
              </a:rPr>
              <a:t>: [5, 5], [10, 10], [20, 20] 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Три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слоја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:</a:t>
            </a:r>
            <a:r>
              <a:rPr lang="sr-Latn-RS">
                <a:solidFill>
                  <a:schemeClr val="tx1"/>
                </a:solidFill>
                <a:ea typeface="DejaVu Sans"/>
              </a:rPr>
              <a:t> [5, 5, 5], [10, 10, 10], [20, 20, 20]</a:t>
            </a:r>
            <a:endParaRPr lang="sr-Latn-RS">
              <a:solidFill>
                <a:schemeClr val="tx1"/>
              </a:solidFill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 pitchFamily="2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Batch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size</a:t>
            </a:r>
            <a:endParaRPr lang="sr-Latn-RS" sz="1600" b="1" err="1">
              <a:solidFill>
                <a:schemeClr val="bg2"/>
              </a:solidFill>
              <a:ea typeface="DejaVu Sans" pitchFamily="2"/>
            </a:endParaRPr>
          </a:p>
          <a:p>
            <a:pPr algn="just"/>
            <a:endParaRPr lang="sr-Latn-RS" sz="1600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Batch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size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дефинише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број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примерака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из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скупа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података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који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користе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за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ажурирање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тежина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модела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у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једној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итерацији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Разматране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вредности</a:t>
            </a:r>
            <a:r>
              <a:rPr lang="sr-Latn-RS">
                <a:solidFill>
                  <a:schemeClr val="tx1"/>
                </a:solidFill>
                <a:ea typeface="DejaVu Sans"/>
              </a:rPr>
              <a:t>:</a:t>
            </a:r>
          </a:p>
          <a:p>
            <a:pPr marL="285750" indent="-285750" algn="just">
              <a:buChar char="•"/>
            </a:pPr>
            <a:endParaRPr lang="sr-Latn-RS">
              <a:solidFill>
                <a:schemeClr val="tx1"/>
              </a:solidFill>
              <a:ea typeface="DejaVu Sans"/>
            </a:endParaRP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Batch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size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= 32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Batch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size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= 64</a:t>
            </a:r>
          </a:p>
          <a:p>
            <a:pPr marL="285750" indent="-285750" algn="just">
              <a:buChar char="•"/>
            </a:pPr>
            <a:r>
              <a:rPr lang="sr-Latn-RS" b="1" err="1">
                <a:solidFill>
                  <a:schemeClr val="bg2"/>
                </a:solidFill>
                <a:ea typeface="DejaVu Sans"/>
              </a:rPr>
              <a:t>Batch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b="1" err="1">
                <a:solidFill>
                  <a:schemeClr val="bg2"/>
                </a:solidFill>
                <a:ea typeface="DejaVu Sans"/>
              </a:rPr>
              <a:t>size</a:t>
            </a:r>
            <a:r>
              <a:rPr lang="sr-Latn-RS" b="1">
                <a:solidFill>
                  <a:schemeClr val="bg2"/>
                </a:solidFill>
                <a:ea typeface="DejaVu Sans"/>
              </a:rPr>
              <a:t> = 128</a:t>
            </a:r>
          </a:p>
          <a:p>
            <a:pPr algn="just"/>
            <a:endParaRPr lang="sr-Latn-R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vi-VN">
              <a:ea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790" y="235280"/>
            <a:ext cx="8972797" cy="5324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Број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</a:t>
            </a:r>
            <a:r>
              <a:rPr lang="sr-Latn-RS" sz="1600" b="1" err="1">
                <a:solidFill>
                  <a:schemeClr val="bg2"/>
                </a:solidFill>
                <a:ea typeface="DejaVu Sans"/>
              </a:rPr>
              <a:t>епоха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: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Број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епоха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представља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број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пута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колико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целокупан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скуп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података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пролази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кроз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мрежу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током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обуке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Више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епоха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обично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значи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ће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модел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имати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више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прилика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научи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обрасце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из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података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али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претерано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велики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број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епоха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може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довести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overfittinga</a:t>
            </a:r>
            <a:r>
              <a:rPr lang="sr-Latn-RS">
                <a:solidFill>
                  <a:schemeClr val="tx1"/>
                </a:solidFill>
                <a:ea typeface="DejaVu Sans"/>
              </a:rPr>
              <a:t>.</a:t>
            </a: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marL="285750" indent="-285750" algn="just">
              <a:buChar char="•"/>
            </a:pPr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 pitchFamily="2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rgbClr val="1D1D1D"/>
              </a:solidFill>
              <a:ea typeface="DejaVu Sans"/>
            </a:endParaRPr>
          </a:p>
          <a:p>
            <a:pPr algn="just"/>
            <a:endParaRPr lang="sr-Latn-RS" sz="1600" b="1">
              <a:solidFill>
                <a:schemeClr val="bg2"/>
              </a:solidFill>
              <a:ea typeface="DejaVu Sans"/>
            </a:endParaRPr>
          </a:p>
          <a:p>
            <a:pPr algn="just"/>
            <a:endParaRPr lang="sr-Latn-R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vi-VN">
              <a:ea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  <p:pic>
        <p:nvPicPr>
          <p:cNvPr id="2" name="Slika 1" descr="Slika na kojoj se nalazi tekst, snimak ekrana, linija, dijagram&#10;&#10;Opis je automatski generisan">
            <a:extLst>
              <a:ext uri="{FF2B5EF4-FFF2-40B4-BE49-F238E27FC236}">
                <a16:creationId xmlns:a16="http://schemas.microsoft.com/office/drawing/2014/main" id="{BDDE5898-4C83-30FE-24A1-30530D7E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3" y="1865787"/>
            <a:ext cx="4469328" cy="2213511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D3CD8080-7022-1134-676E-BC8A12009F76}"/>
              </a:ext>
            </a:extLst>
          </p:cNvPr>
          <p:cNvSpPr txBox="1"/>
          <p:nvPr/>
        </p:nvSpPr>
        <p:spPr>
          <a:xfrm>
            <a:off x="4816928" y="2575460"/>
            <a:ext cx="398565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r-Latn-RS" err="1"/>
              <a:t>Испитана</a:t>
            </a:r>
            <a:r>
              <a:rPr lang="sr-Latn-RS"/>
              <a:t> </a:t>
            </a:r>
            <a:r>
              <a:rPr lang="sr-Latn-RS" err="1"/>
              <a:t>вредност</a:t>
            </a:r>
            <a:r>
              <a:rPr lang="sr-Latn-RS"/>
              <a:t>: </a:t>
            </a:r>
          </a:p>
          <a:p>
            <a:pPr algn="just"/>
            <a:endParaRPr lang="sr-Latn-RS" b="1">
              <a:solidFill>
                <a:schemeClr val="bg2"/>
              </a:solidFill>
            </a:endParaRPr>
          </a:p>
          <a:p>
            <a:pPr algn="just"/>
            <a:r>
              <a:rPr lang="sr-Latn-RS" b="1">
                <a:solidFill>
                  <a:schemeClr val="bg2"/>
                </a:solidFill>
              </a:rPr>
              <a:t>50 </a:t>
            </a:r>
            <a:r>
              <a:rPr lang="sr-Latn-RS" b="1" err="1">
                <a:solidFill>
                  <a:schemeClr val="bg2"/>
                </a:solidFill>
              </a:rPr>
              <a:t>епоха</a:t>
            </a:r>
            <a:r>
              <a:rPr lang="sr-Latn-RS"/>
              <a:t> </a:t>
            </a:r>
            <a:r>
              <a:rPr lang="sr-Latn-RS" err="1"/>
              <a:t>уз</a:t>
            </a:r>
            <a:r>
              <a:rPr lang="sr-Latn-RS"/>
              <a:t> </a:t>
            </a:r>
            <a:r>
              <a:rPr lang="sr-Latn-RS" err="1"/>
              <a:t>примену</a:t>
            </a:r>
            <a:r>
              <a:rPr lang="sr-Latn-RS"/>
              <a:t> </a:t>
            </a:r>
            <a:r>
              <a:rPr lang="sr-Latn-RS" err="1"/>
              <a:t>раног</a:t>
            </a:r>
            <a:r>
              <a:rPr lang="sr-Latn-RS"/>
              <a:t> </a:t>
            </a:r>
            <a:r>
              <a:rPr lang="sr-Latn-RS" err="1"/>
              <a:t>заустављања</a:t>
            </a:r>
            <a:r>
              <a:rPr lang="sr-Latn-RS"/>
              <a:t> </a:t>
            </a:r>
            <a:r>
              <a:rPr lang="sr-Latn-RS">
                <a:solidFill>
                  <a:schemeClr val="bg2"/>
                </a:solidFill>
              </a:rPr>
              <a:t>(</a:t>
            </a:r>
            <a:r>
              <a:rPr lang="sr-Latn-RS" err="1">
                <a:solidFill>
                  <a:schemeClr val="bg2"/>
                </a:solidFill>
              </a:rPr>
              <a:t>early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stopping</a:t>
            </a:r>
            <a:r>
              <a:rPr lang="sr-Latn-RS">
                <a:solidFill>
                  <a:schemeClr val="bg2"/>
                </a:solidFill>
              </a:rPr>
              <a:t>)</a:t>
            </a:r>
            <a:r>
              <a:rPr lang="sr-Latn-RS"/>
              <a:t> </a:t>
            </a:r>
            <a:r>
              <a:rPr lang="sr-Latn-RS" err="1"/>
              <a:t>како</a:t>
            </a:r>
            <a:r>
              <a:rPr lang="sr-Latn-RS"/>
              <a:t> </a:t>
            </a:r>
            <a:r>
              <a:rPr lang="sr-Latn-RS" err="1"/>
              <a:t>би</a:t>
            </a:r>
            <a:r>
              <a:rPr lang="sr-Latn-RS"/>
              <a:t> </a:t>
            </a:r>
            <a:r>
              <a:rPr lang="sr-Latn-RS" err="1"/>
              <a:t>се</a:t>
            </a:r>
            <a:r>
              <a:rPr lang="sr-Latn-RS"/>
              <a:t> </a:t>
            </a:r>
            <a:r>
              <a:rPr lang="sr-Latn-RS" err="1"/>
              <a:t>избегао</a:t>
            </a:r>
            <a:r>
              <a:rPr lang="sr-Latn-RS"/>
              <a:t> </a:t>
            </a:r>
            <a:r>
              <a:rPr lang="sr-Latn-RS" err="1"/>
              <a:t>overfitting</a:t>
            </a:r>
            <a:r>
              <a:rPr lang="sr-Latn-R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29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790" y="235280"/>
            <a:ext cx="8972797" cy="5324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sz="1600" b="1" err="1">
                <a:solidFill>
                  <a:schemeClr val="bg2"/>
                </a:solidFill>
                <a:ea typeface="DejaVu Sans"/>
              </a:rPr>
              <a:t>Learning</a:t>
            </a:r>
            <a:r>
              <a:rPr lang="sr-Latn-RS" sz="1600" b="1">
                <a:solidFill>
                  <a:schemeClr val="bg2"/>
                </a:solidFill>
                <a:ea typeface="DejaVu Sans"/>
              </a:rPr>
              <a:t> rate: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b="1">
              <a:solidFill>
                <a:schemeClr val="bg2"/>
              </a:solidFill>
              <a:ea typeface="DejaVu Sans" pitchFamily="2"/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  <a:ea typeface="DejaVu Sans"/>
              </a:rPr>
              <a:t>Learning</a:t>
            </a:r>
            <a:r>
              <a:rPr lang="sr-Latn-RS">
                <a:solidFill>
                  <a:schemeClr val="tx1"/>
                </a:solidFill>
                <a:ea typeface="DejaVu Sans"/>
              </a:rPr>
              <a:t> rate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дефинише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величину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корака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који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оптимизатор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прави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приликом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ажурирања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тежина</a:t>
            </a:r>
            <a:r>
              <a:rPr lang="sr-Latn-RS">
                <a:solidFill>
                  <a:schemeClr val="tx1"/>
                </a:solidFill>
                <a:ea typeface="DejaVu Sans"/>
              </a:rPr>
              <a:t>.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Мала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стопа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учења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доводи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спорије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конвергенције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али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већом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шансом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за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прецизну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оптимизацију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док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велика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стопа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учења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убрзава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обуку</a:t>
            </a:r>
            <a:r>
              <a:rPr lang="sr-Latn-RS">
                <a:solidFill>
                  <a:schemeClr val="tx1"/>
                </a:solidFill>
                <a:ea typeface="DejaVu Sans"/>
              </a:rPr>
              <a:t>,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али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може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изазвати</a:t>
            </a:r>
            <a:r>
              <a:rPr lang="sr-Latn-RS">
                <a:solidFill>
                  <a:schemeClr val="tx1"/>
                </a:solidFill>
                <a:ea typeface="DejaVu Sans"/>
              </a:rPr>
              <a:t>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нестабилност</a:t>
            </a:r>
            <a:r>
              <a:rPr lang="sr-Latn-RS">
                <a:solidFill>
                  <a:schemeClr val="tx1"/>
                </a:solidFill>
                <a:ea typeface="DejaVu Sans"/>
              </a:rPr>
              <a:t> и </a:t>
            </a:r>
            <a:r>
              <a:rPr lang="sr-Latn-RS" err="1">
                <a:solidFill>
                  <a:schemeClr val="tx1"/>
                </a:solidFill>
                <a:ea typeface="DejaVu Sans"/>
              </a:rPr>
              <a:t>осцилације</a:t>
            </a:r>
            <a:r>
              <a:rPr lang="sr-Latn-RS">
                <a:solidFill>
                  <a:schemeClr val="tx1"/>
                </a:solidFill>
                <a:ea typeface="DejaVu Sans"/>
              </a:rPr>
              <a:t>.</a:t>
            </a:r>
            <a:endParaRPr lang="sr-Latn-RS">
              <a:solidFill>
                <a:schemeClr val="tx1"/>
              </a:solidFill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marL="285750" indent="-285750" algn="just">
              <a:buChar char="•"/>
            </a:pPr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 pitchFamily="2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chemeClr val="tx1"/>
              </a:solidFill>
              <a:ea typeface="DejaVu Sans"/>
            </a:endParaRPr>
          </a:p>
          <a:p>
            <a:pPr algn="just"/>
            <a:endParaRPr lang="sr-Latn-RS">
              <a:solidFill>
                <a:srgbClr val="1D1D1D"/>
              </a:solidFill>
              <a:ea typeface="DejaVu Sans"/>
            </a:endParaRPr>
          </a:p>
          <a:p>
            <a:pPr algn="just"/>
            <a:endParaRPr lang="sr-Latn-RS" sz="1600" b="1">
              <a:solidFill>
                <a:schemeClr val="bg2"/>
              </a:solidFill>
              <a:ea typeface="DejaVu Sans"/>
            </a:endParaRPr>
          </a:p>
          <a:p>
            <a:pPr algn="just"/>
            <a:endParaRPr lang="sr-Latn-R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vi-VN">
              <a:ea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rgbClr val="0C0A9E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D3CD8080-7022-1134-676E-BC8A12009F76}"/>
              </a:ext>
            </a:extLst>
          </p:cNvPr>
          <p:cNvSpPr txBox="1"/>
          <p:nvPr/>
        </p:nvSpPr>
        <p:spPr>
          <a:xfrm>
            <a:off x="4423559" y="1410194"/>
            <a:ext cx="39856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r-Latn-RS" b="1" err="1">
                <a:solidFill>
                  <a:schemeClr val="bg2"/>
                </a:solidFill>
              </a:rPr>
              <a:t>Испитанe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вредности</a:t>
            </a:r>
            <a:r>
              <a:rPr lang="sr-Latn-RS" b="1">
                <a:solidFill>
                  <a:schemeClr val="bg2"/>
                </a:solidFill>
              </a:rPr>
              <a:t>: </a:t>
            </a:r>
          </a:p>
          <a:p>
            <a:pPr marL="285750" indent="-285750" algn="just">
              <a:buChar char="•"/>
            </a:pPr>
            <a:endParaRPr lang="sr-Latn-RS" b="1">
              <a:solidFill>
                <a:schemeClr val="bg2"/>
              </a:solidFill>
            </a:endParaRPr>
          </a:p>
          <a:p>
            <a:pPr marL="285750" indent="-285750" algn="just">
              <a:buChar char="•"/>
            </a:pPr>
            <a:r>
              <a:rPr lang="sr-Latn-RS"/>
              <a:t>0.0001</a:t>
            </a:r>
          </a:p>
          <a:p>
            <a:pPr marL="285750" indent="-285750" algn="just">
              <a:buChar char="•"/>
            </a:pPr>
            <a:endParaRPr lang="sr-Latn-RS"/>
          </a:p>
          <a:p>
            <a:pPr marL="285750" indent="-285750" algn="just">
              <a:buChar char="•"/>
            </a:pPr>
            <a:r>
              <a:rPr lang="sr-Latn-RS"/>
              <a:t>0.001</a:t>
            </a:r>
          </a:p>
          <a:p>
            <a:pPr marL="285750" indent="-285750" algn="just">
              <a:buChar char="•"/>
            </a:pPr>
            <a:endParaRPr lang="sr-Latn-RS"/>
          </a:p>
          <a:p>
            <a:pPr marL="285750" indent="-285750" algn="just">
              <a:buChar char="•"/>
            </a:pPr>
            <a:r>
              <a:rPr lang="sr-Latn-RS"/>
              <a:t>0.01</a:t>
            </a:r>
          </a:p>
          <a:p>
            <a:pPr marL="285750" indent="-285750" algn="just">
              <a:buChar char="•"/>
            </a:pPr>
            <a:endParaRPr lang="sr-Latn-RS"/>
          </a:p>
          <a:p>
            <a:pPr marL="285750" indent="-285750" algn="just">
              <a:buChar char="•"/>
            </a:pPr>
            <a:r>
              <a:rPr lang="sr-Latn-RS"/>
              <a:t>0.1</a:t>
            </a:r>
          </a:p>
        </p:txBody>
      </p:sp>
      <p:pic>
        <p:nvPicPr>
          <p:cNvPr id="5" name="Slika 4" descr="Slika na kojoj se nalazi tekst, snimak ekrana, linija, Font&#10;&#10;Opis je automatski generisan">
            <a:extLst>
              <a:ext uri="{FF2B5EF4-FFF2-40B4-BE49-F238E27FC236}">
                <a16:creationId xmlns:a16="http://schemas.microsoft.com/office/drawing/2014/main" id="{CE492C96-7DB7-78B0-9EE3-8D279DCE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77" y="1412669"/>
            <a:ext cx="2364923" cy="2117767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379E00DA-FD94-3759-2634-69780B941B6E}"/>
              </a:ext>
            </a:extLst>
          </p:cNvPr>
          <p:cNvSpPr txBox="1"/>
          <p:nvPr/>
        </p:nvSpPr>
        <p:spPr>
          <a:xfrm>
            <a:off x="118752" y="3614551"/>
            <a:ext cx="8765474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600" b="1" err="1">
                <a:solidFill>
                  <a:schemeClr val="bg2"/>
                </a:solidFill>
              </a:rPr>
              <a:t>Функција</a:t>
            </a:r>
            <a:r>
              <a:rPr lang="sr-Latn-RS" sz="1600" b="1">
                <a:solidFill>
                  <a:schemeClr val="bg2"/>
                </a:solidFill>
              </a:rPr>
              <a:t> </a:t>
            </a:r>
            <a:r>
              <a:rPr lang="sr-Latn-RS" sz="1600" b="1" err="1">
                <a:solidFill>
                  <a:schemeClr val="bg2"/>
                </a:solidFill>
              </a:rPr>
              <a:t>губитка</a:t>
            </a:r>
            <a:endParaRPr lang="sr-Latn-RS" sz="1600" b="1">
              <a:solidFill>
                <a:schemeClr val="bg2"/>
              </a:solidFill>
            </a:endParaRPr>
          </a:p>
          <a:p>
            <a:pPr algn="just"/>
            <a:endParaRPr lang="sr-Latn-RS" sz="1600" b="1">
              <a:solidFill>
                <a:schemeClr val="bg2"/>
              </a:solidFill>
            </a:endParaRPr>
          </a:p>
          <a:p>
            <a:pPr algn="just"/>
            <a:r>
              <a:rPr lang="sr-Latn-RS">
                <a:solidFill>
                  <a:schemeClr val="tx1"/>
                </a:solidFill>
              </a:rPr>
              <a:t>У </a:t>
            </a:r>
            <a:r>
              <a:rPr lang="sr-Latn-RS" err="1">
                <a:solidFill>
                  <a:schemeClr val="tx1"/>
                </a:solidFill>
              </a:rPr>
              <a:t>овом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случају</a:t>
            </a:r>
            <a:r>
              <a:rPr lang="sr-Latn-RS">
                <a:solidFill>
                  <a:schemeClr val="tx1"/>
                </a:solidFill>
              </a:rPr>
              <a:t>, </a:t>
            </a:r>
            <a:r>
              <a:rPr lang="sr-Latn-RS" err="1">
                <a:solidFill>
                  <a:schemeClr val="tx1"/>
                </a:solidFill>
              </a:rPr>
              <a:t>користи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се</a:t>
            </a:r>
            <a:r>
              <a:rPr lang="sr-Latn-RS">
                <a:solidFill>
                  <a:schemeClr val="tx1"/>
                </a:solidFill>
              </a:rPr>
              <a:t> log </a:t>
            </a:r>
            <a:r>
              <a:rPr lang="sr-Latn-RS" err="1">
                <a:solidFill>
                  <a:schemeClr val="tx1"/>
                </a:solidFill>
              </a:rPr>
              <a:t>loss</a:t>
            </a:r>
            <a:r>
              <a:rPr lang="sr-Latn-RS">
                <a:solidFill>
                  <a:schemeClr val="tx1"/>
                </a:solidFill>
              </a:rPr>
              <a:t> (</a:t>
            </a:r>
            <a:r>
              <a:rPr lang="sr-Latn-RS" err="1">
                <a:solidFill>
                  <a:schemeClr val="tx1"/>
                </a:solidFill>
              </a:rPr>
              <a:t>логистичка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функција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губитка</a:t>
            </a:r>
            <a:r>
              <a:rPr lang="sr-Latn-RS">
                <a:solidFill>
                  <a:schemeClr val="tx1"/>
                </a:solidFill>
              </a:rPr>
              <a:t>), </a:t>
            </a:r>
            <a:r>
              <a:rPr lang="sr-Latn-RS" err="1">
                <a:solidFill>
                  <a:schemeClr val="tx1"/>
                </a:solidFill>
              </a:rPr>
              <a:t>позната</a:t>
            </a:r>
            <a:r>
              <a:rPr lang="sr-Latn-RS">
                <a:solidFill>
                  <a:schemeClr val="tx1"/>
                </a:solidFill>
              </a:rPr>
              <a:t> и </a:t>
            </a:r>
            <a:r>
              <a:rPr lang="sr-Latn-RS" err="1">
                <a:solidFill>
                  <a:schemeClr val="tx1"/>
                </a:solidFill>
              </a:rPr>
              <a:t>као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cross-entropy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loss</a:t>
            </a:r>
            <a:r>
              <a:rPr lang="sr-Latn-RS">
                <a:solidFill>
                  <a:schemeClr val="tx1"/>
                </a:solidFill>
              </a:rPr>
              <a:t>. </a:t>
            </a:r>
            <a:r>
              <a:rPr lang="sr-Latn-RS" err="1">
                <a:solidFill>
                  <a:schemeClr val="tx1"/>
                </a:solidFill>
              </a:rPr>
              <a:t>Ова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функција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мери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разлику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између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предвиђених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вредности</a:t>
            </a:r>
            <a:r>
              <a:rPr lang="sr-Latn-RS">
                <a:solidFill>
                  <a:schemeClr val="tx1"/>
                </a:solidFill>
              </a:rPr>
              <a:t> и </a:t>
            </a:r>
            <a:r>
              <a:rPr lang="sr-Latn-RS" err="1">
                <a:solidFill>
                  <a:schemeClr val="tx1"/>
                </a:solidFill>
              </a:rPr>
              <a:t>стварних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вредности</a:t>
            </a:r>
            <a:r>
              <a:rPr lang="sr-Latn-RS">
                <a:solidFill>
                  <a:schemeClr val="tx1"/>
                </a:solidFill>
              </a:rPr>
              <a:t> (</a:t>
            </a:r>
            <a:r>
              <a:rPr lang="sr-Latn-RS" err="1">
                <a:solidFill>
                  <a:schemeClr val="tx1"/>
                </a:solidFill>
              </a:rPr>
              <a:t>етикета</a:t>
            </a:r>
            <a:r>
              <a:rPr lang="sr-Latn-RS">
                <a:solidFill>
                  <a:schemeClr val="tx1"/>
                </a:solidFill>
              </a:rPr>
              <a:t>) у </a:t>
            </a:r>
            <a:r>
              <a:rPr lang="sr-Latn-RS" err="1">
                <a:solidFill>
                  <a:schemeClr val="tx1"/>
                </a:solidFill>
              </a:rPr>
              <a:t>задатку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класификације</a:t>
            </a:r>
            <a:r>
              <a:rPr lang="sr-Latn-RS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18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75468" y="2123858"/>
            <a:ext cx="7950470" cy="886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err="1"/>
              <a:t>Примена</a:t>
            </a:r>
            <a:r>
              <a:rPr lang="sr-Latn-RS"/>
              <a:t> </a:t>
            </a:r>
            <a:r>
              <a:rPr lang="sr-Latn-RS" err="1"/>
              <a:t>различитих</a:t>
            </a:r>
            <a:r>
              <a:rPr lang="sr-Latn-RS"/>
              <a:t> </a:t>
            </a:r>
            <a:r>
              <a:rPr lang="sr-Latn-RS" err="1"/>
              <a:t>конфигурација</a:t>
            </a:r>
            <a:r>
              <a:rPr lang="sr-Latn-RS"/>
              <a:t> </a:t>
            </a:r>
            <a:r>
              <a:rPr lang="sr-Latn-RS" err="1"/>
              <a:t>модела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55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33350"/>
            <a:ext cx="868680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sr-Cyrl-RS"/>
          </a:p>
          <a:p>
            <a:pPr algn="just"/>
            <a:endParaRPr lang="vi-VN"/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6DA88D98-40BD-8407-2201-FA4C26DA9482}"/>
              </a:ext>
            </a:extLst>
          </p:cNvPr>
          <p:cNvSpPr txBox="1"/>
          <p:nvPr/>
        </p:nvSpPr>
        <p:spPr>
          <a:xfrm>
            <a:off x="2721" y="2721"/>
            <a:ext cx="9131753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 dirty="0">
                <a:solidFill>
                  <a:schemeClr val="bg2"/>
                </a:solidFill>
              </a:rPr>
              <a:t>Циљ:</a:t>
            </a:r>
            <a:r>
              <a:rPr lang="en-US" dirty="0"/>
              <a:t> </a:t>
            </a:r>
            <a:r>
              <a:rPr lang="en-US" dirty="0" err="1"/>
              <a:t>Испитивање</a:t>
            </a:r>
            <a:r>
              <a:rPr lang="en-US" dirty="0"/>
              <a:t> </a:t>
            </a:r>
            <a:r>
              <a:rPr lang="en-US" dirty="0" err="1"/>
              <a:t>утицаја</a:t>
            </a:r>
            <a:r>
              <a:rPr lang="en-US" dirty="0"/>
              <a:t> </a:t>
            </a:r>
            <a:r>
              <a:rPr lang="en-US" dirty="0" err="1"/>
              <a:t>различитих</a:t>
            </a:r>
            <a:r>
              <a:rPr lang="en-US" dirty="0"/>
              <a:t> </a:t>
            </a:r>
            <a:r>
              <a:rPr lang="en-US" dirty="0" err="1"/>
              <a:t>хиперпараметара</a:t>
            </a:r>
            <a:r>
              <a:rPr lang="en-US" dirty="0"/>
              <a:t> и </a:t>
            </a:r>
            <a:r>
              <a:rPr lang="en-US" dirty="0" err="1"/>
              <a:t>техника</a:t>
            </a:r>
            <a:r>
              <a:rPr lang="en-US" dirty="0"/>
              <a:t> </a:t>
            </a:r>
            <a:r>
              <a:rPr lang="en-US" dirty="0" err="1"/>
              <a:t>обраде</a:t>
            </a:r>
            <a:r>
              <a:rPr lang="en-US" dirty="0"/>
              <a:t> </a:t>
            </a:r>
            <a:r>
              <a:rPr lang="en-US" dirty="0" err="1"/>
              <a:t>података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перформансе</a:t>
            </a:r>
            <a:r>
              <a:rPr lang="en-US" dirty="0"/>
              <a:t> </a:t>
            </a:r>
            <a:r>
              <a:rPr lang="en-US" dirty="0" err="1"/>
              <a:t>мулти-слојног</a:t>
            </a:r>
            <a:r>
              <a:rPr lang="en-US" dirty="0"/>
              <a:t> </a:t>
            </a:r>
            <a:r>
              <a:rPr lang="en-US" dirty="0" err="1"/>
              <a:t>перцептрона</a:t>
            </a:r>
            <a:r>
              <a:rPr lang="en-US" dirty="0"/>
              <a:t>.</a:t>
            </a:r>
            <a:endParaRPr lang="en-US" sz="1600" b="1" dirty="0">
              <a:solidFill>
                <a:srgbClr val="0C0A9E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b="1" dirty="0" err="1">
                <a:solidFill>
                  <a:schemeClr val="bg2"/>
                </a:solidFill>
              </a:rPr>
              <a:t>Балансирање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података</a:t>
            </a:r>
            <a:r>
              <a:rPr lang="en-US" b="1" dirty="0">
                <a:solidFill>
                  <a:schemeClr val="bg2"/>
                </a:solidFill>
              </a:rPr>
              <a:t>: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err="1"/>
              <a:t>Испитани</a:t>
            </a:r>
            <a:r>
              <a:rPr lang="en-US" dirty="0"/>
              <a:t> </a:t>
            </a:r>
            <a:r>
              <a:rPr lang="en-US" dirty="0" err="1"/>
              <a:t>скупови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и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примене</a:t>
            </a:r>
            <a:r>
              <a:rPr lang="en-US" dirty="0"/>
              <a:t> SMOTE </a:t>
            </a:r>
            <a:r>
              <a:rPr lang="en-US" dirty="0" err="1"/>
              <a:t>технике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генерисање</a:t>
            </a:r>
            <a:r>
              <a:rPr lang="en-US" dirty="0"/>
              <a:t> </a:t>
            </a:r>
            <a:r>
              <a:rPr lang="en-US" dirty="0" err="1"/>
              <a:t>синтетичких</a:t>
            </a:r>
            <a:r>
              <a:rPr lang="en-US" dirty="0"/>
              <a:t> </a:t>
            </a:r>
            <a:r>
              <a:rPr lang="en-US" dirty="0" err="1"/>
              <a:t>података</a:t>
            </a:r>
            <a:r>
              <a:rPr lang="en-US" dirty="0"/>
              <a:t> </a:t>
            </a:r>
            <a:r>
              <a:rPr lang="en-US" dirty="0" err="1"/>
              <a:t>мањинске</a:t>
            </a:r>
            <a:r>
              <a:rPr lang="en-US" dirty="0"/>
              <a:t> </a:t>
            </a:r>
            <a:r>
              <a:rPr lang="en-US" dirty="0" err="1"/>
              <a:t>класе</a:t>
            </a:r>
            <a:r>
              <a:rPr lang="en-US" dirty="0"/>
              <a:t>.</a:t>
            </a:r>
          </a:p>
          <a:p>
            <a:pPr lvl="1"/>
            <a:endParaRPr lang="en-US"/>
          </a:p>
          <a:p>
            <a:pPr marL="228600" indent="-228600">
              <a:buAutoNum type="arabicPeriod"/>
            </a:pPr>
            <a:r>
              <a:rPr lang="en-US" b="1" dirty="0" err="1">
                <a:solidFill>
                  <a:schemeClr val="bg2"/>
                </a:solidFill>
              </a:rPr>
              <a:t>Скалирање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података</a:t>
            </a:r>
            <a:r>
              <a:rPr lang="en-US" b="1" dirty="0">
                <a:solidFill>
                  <a:schemeClr val="bg2"/>
                </a:solidFill>
              </a:rPr>
              <a:t>: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err="1"/>
              <a:t>Нормализација</a:t>
            </a:r>
            <a:r>
              <a:rPr lang="en-US" dirty="0"/>
              <a:t> </a:t>
            </a:r>
            <a:r>
              <a:rPr lang="en-US" dirty="0" err="1"/>
              <a:t>података</a:t>
            </a:r>
            <a:r>
              <a:rPr lang="en-US" dirty="0"/>
              <a:t> </a:t>
            </a:r>
            <a:r>
              <a:rPr lang="en-US" dirty="0" err="1"/>
              <a:t>коришћењем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-а </a:t>
            </a:r>
            <a:r>
              <a:rPr lang="en-US" dirty="0" err="1"/>
              <a:t>како</a:t>
            </a:r>
            <a:r>
              <a:rPr lang="en-US" dirty="0"/>
              <a:t> </a:t>
            </a:r>
            <a:r>
              <a:rPr lang="en-US" dirty="0" err="1"/>
              <a:t>би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уједначиле</a:t>
            </a:r>
            <a:r>
              <a:rPr lang="en-US" dirty="0"/>
              <a:t> </a:t>
            </a:r>
            <a:r>
              <a:rPr lang="en-US" dirty="0" err="1"/>
              <a:t>вредности</a:t>
            </a:r>
            <a:r>
              <a:rPr lang="en-US" dirty="0"/>
              <a:t> </a:t>
            </a:r>
            <a:r>
              <a:rPr lang="en-US" dirty="0" err="1"/>
              <a:t>карактеристика</a:t>
            </a:r>
            <a:r>
              <a:rPr lang="en-US" dirty="0"/>
              <a:t>.</a:t>
            </a: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r>
              <a:rPr lang="en-US" b="1" dirty="0" err="1">
                <a:solidFill>
                  <a:schemeClr val="bg2"/>
                </a:solidFill>
              </a:rPr>
              <a:t>Тестиране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конфигурације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модела</a:t>
            </a:r>
            <a:r>
              <a:rPr lang="en-US" b="1" dirty="0">
                <a:solidFill>
                  <a:schemeClr val="bg2"/>
                </a:solidFill>
              </a:rPr>
              <a:t>:</a:t>
            </a:r>
          </a:p>
          <a:p>
            <a:pPr marL="285750" lvl="1" indent="-285750">
              <a:buFont typeface="Arial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Скривени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слојеви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Различите</a:t>
            </a:r>
            <a:r>
              <a:rPr lang="en-US" dirty="0"/>
              <a:t> </a:t>
            </a:r>
            <a:r>
              <a:rPr lang="en-US" dirty="0" err="1"/>
              <a:t>комбинације</a:t>
            </a:r>
            <a:r>
              <a:rPr lang="en-US" dirty="0"/>
              <a:t> (</a:t>
            </a:r>
            <a:r>
              <a:rPr lang="en-US" dirty="0" err="1"/>
              <a:t>један</a:t>
            </a:r>
            <a:r>
              <a:rPr lang="en-US" dirty="0"/>
              <a:t>, </a:t>
            </a:r>
            <a:r>
              <a:rPr lang="en-US" dirty="0" err="1"/>
              <a:t>два</a:t>
            </a:r>
            <a:r>
              <a:rPr lang="en-US" dirty="0"/>
              <a:t> и </a:t>
            </a:r>
            <a:r>
              <a:rPr lang="en-US" dirty="0" err="1"/>
              <a:t>три</a:t>
            </a:r>
            <a:r>
              <a:rPr lang="en-US" dirty="0"/>
              <a:t> </a:t>
            </a:r>
            <a:r>
              <a:rPr lang="en-US" dirty="0" err="1"/>
              <a:t>слоја</a:t>
            </a:r>
            <a:r>
              <a:rPr lang="en-US" dirty="0"/>
              <a:t>) </a:t>
            </a:r>
            <a:r>
              <a:rPr lang="en-US" dirty="0" err="1"/>
              <a:t>са</a:t>
            </a:r>
            <a:r>
              <a:rPr lang="en-US" dirty="0"/>
              <a:t> 5, 10 и 20 </a:t>
            </a:r>
            <a:r>
              <a:rPr lang="en-US" dirty="0" err="1"/>
              <a:t>неурона</a:t>
            </a:r>
            <a:r>
              <a:rPr lang="en-US" dirty="0"/>
              <a:t>.</a:t>
            </a:r>
          </a:p>
          <a:p>
            <a:pPr marL="285750" lvl="1" indent="-285750">
              <a:buFont typeface="Arial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Активирајуће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функције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и Sigmoid.</a:t>
            </a:r>
          </a:p>
          <a:p>
            <a:pPr marL="285750" lvl="1" indent="-285750">
              <a:buFont typeface="Arial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Оптимизатори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en-US" dirty="0"/>
              <a:t> SGD и Adam.</a:t>
            </a:r>
          </a:p>
          <a:p>
            <a:pPr marL="285750" lvl="1" indent="-285750">
              <a:buFont typeface="Arial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Величине</a:t>
            </a:r>
            <a:r>
              <a:rPr lang="en-US" b="1" dirty="0">
                <a:solidFill>
                  <a:schemeClr val="bg2"/>
                </a:solidFill>
              </a:rPr>
              <a:t> batch-а: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32, 64 и 128.</a:t>
            </a:r>
          </a:p>
          <a:p>
            <a:pPr marL="285750" lvl="1" indent="-285750">
              <a:buFont typeface="Arial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Функција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губитка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CrossEntropyLoss</a:t>
            </a:r>
            <a:endParaRPr lang="en-US" dirty="0"/>
          </a:p>
          <a:p>
            <a:pPr lvl="1"/>
            <a:endParaRPr lang="en-US"/>
          </a:p>
          <a:p>
            <a:pPr marL="228600" indent="-228600">
              <a:buAutoNum type="arabicPeriod"/>
            </a:pPr>
            <a:r>
              <a:rPr lang="en-US" b="1" dirty="0" err="1">
                <a:solidFill>
                  <a:schemeClr val="bg2"/>
                </a:solidFill>
              </a:rPr>
              <a:t>Испитивање</a:t>
            </a:r>
            <a:r>
              <a:rPr lang="en-US" b="1" dirty="0">
                <a:solidFill>
                  <a:schemeClr val="bg2"/>
                </a:solidFill>
              </a:rPr>
              <a:t> learning rate-а:</a:t>
            </a:r>
          </a:p>
          <a:p>
            <a:endParaRPr lang="en-US" b="1"/>
          </a:p>
          <a:p>
            <a:pPr marL="228600" lvl="1" indent="-228600">
              <a:buFont typeface="Arial"/>
              <a:buChar char="•"/>
            </a:pPr>
            <a:r>
              <a:rPr lang="en-US" dirty="0" err="1"/>
              <a:t>Тестиране</a:t>
            </a:r>
            <a:r>
              <a:rPr lang="en-US" dirty="0"/>
              <a:t> </a:t>
            </a:r>
            <a:r>
              <a:rPr lang="en-US" dirty="0" err="1"/>
              <a:t>вредности</a:t>
            </a:r>
            <a:r>
              <a:rPr lang="en-US" dirty="0"/>
              <a:t>: [0.0001, 0.001, 0.01, 0.1].</a:t>
            </a:r>
          </a:p>
          <a:p>
            <a:pPr marL="228600" lvl="1" indent="-228600">
              <a:buFont typeface="Arial"/>
              <a:buChar char="•"/>
            </a:pPr>
            <a:r>
              <a:rPr lang="en-US" dirty="0" err="1"/>
              <a:t>Проучено</a:t>
            </a:r>
            <a:r>
              <a:rPr lang="en-US" dirty="0"/>
              <a:t> </a:t>
            </a:r>
            <a:r>
              <a:rPr lang="en-US" dirty="0" err="1"/>
              <a:t>како</a:t>
            </a:r>
            <a:r>
              <a:rPr lang="en-US" dirty="0"/>
              <a:t> </a:t>
            </a:r>
            <a:r>
              <a:rPr lang="en-US" dirty="0" err="1"/>
              <a:t>стопа</a:t>
            </a:r>
            <a:r>
              <a:rPr lang="en-US" dirty="0"/>
              <a:t> </a:t>
            </a:r>
            <a:r>
              <a:rPr lang="en-US" dirty="0" err="1"/>
              <a:t>учења</a:t>
            </a:r>
            <a:r>
              <a:rPr lang="en-US" dirty="0"/>
              <a:t> </a:t>
            </a:r>
            <a:r>
              <a:rPr lang="en-US" dirty="0" err="1"/>
              <a:t>утиче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брзину</a:t>
            </a:r>
            <a:r>
              <a:rPr lang="en-US" dirty="0"/>
              <a:t> </a:t>
            </a:r>
            <a:r>
              <a:rPr lang="en-US" dirty="0" err="1"/>
              <a:t>конвергенције</a:t>
            </a:r>
            <a:r>
              <a:rPr lang="en-US" dirty="0"/>
              <a:t> и </a:t>
            </a:r>
            <a:r>
              <a:rPr lang="en-US" dirty="0" err="1"/>
              <a:t>стабилност</a:t>
            </a:r>
            <a:r>
              <a:rPr lang="en-US" dirty="0"/>
              <a:t> </a:t>
            </a:r>
            <a:r>
              <a:rPr lang="en-US" dirty="0" err="1"/>
              <a:t>модела</a:t>
            </a:r>
            <a:r>
              <a:rPr lang="en-US" dirty="0"/>
              <a:t> </a:t>
            </a:r>
            <a:r>
              <a:rPr lang="en-US" dirty="0" err="1"/>
              <a:t>током</a:t>
            </a:r>
            <a:r>
              <a:rPr lang="en-US" dirty="0"/>
              <a:t> </a:t>
            </a:r>
            <a:r>
              <a:rPr lang="en-US" dirty="0" err="1"/>
              <a:t>обуке</a:t>
            </a:r>
            <a:r>
              <a:rPr lang="en-US" dirty="0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9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90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err="1"/>
              <a:t>Увод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677108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b="1" err="1">
                <a:solidFill>
                  <a:schemeClr val="bg2"/>
                </a:solidFill>
              </a:rPr>
              <a:t>Технике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за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побољшање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модела</a:t>
            </a:r>
            <a:r>
              <a:rPr lang="sr-Latn-RS" b="1">
                <a:solidFill>
                  <a:schemeClr val="bg2"/>
                </a:solidFill>
              </a:rPr>
              <a:t> и </a:t>
            </a:r>
            <a:r>
              <a:rPr lang="sr-Latn-RS" b="1" err="1">
                <a:solidFill>
                  <a:schemeClr val="bg2"/>
                </a:solidFill>
              </a:rPr>
              <a:t>евалуација</a:t>
            </a:r>
            <a:endParaRPr lang="sr-Latn-RS" err="1">
              <a:solidFill>
                <a:schemeClr val="bg2"/>
              </a:solidFill>
            </a:endParaRPr>
          </a:p>
          <a:p>
            <a:pPr algn="just"/>
            <a:endParaRPr lang="sr-Latn-RS" b="1"/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Dropout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Случајно</a:t>
            </a:r>
            <a:r>
              <a:rPr lang="sr-Latn-RS"/>
              <a:t> </a:t>
            </a:r>
            <a:r>
              <a:rPr lang="sr-Latn-RS" err="1"/>
              <a:t>искључује</a:t>
            </a:r>
            <a:r>
              <a:rPr lang="sr-Latn-RS"/>
              <a:t> </a:t>
            </a:r>
            <a:r>
              <a:rPr lang="sr-Latn-RS" err="1"/>
              <a:t>неуроне</a:t>
            </a:r>
            <a:r>
              <a:rPr lang="sr-Latn-RS"/>
              <a:t> </a:t>
            </a:r>
            <a:r>
              <a:rPr lang="sr-Latn-RS" err="1"/>
              <a:t>током</a:t>
            </a:r>
            <a:r>
              <a:rPr lang="sr-Latn-RS"/>
              <a:t> </a:t>
            </a:r>
            <a:r>
              <a:rPr lang="sr-Latn-RS" err="1"/>
              <a:t>обуке</a:t>
            </a:r>
            <a:r>
              <a:rPr lang="sr-Latn-RS"/>
              <a:t> </a:t>
            </a:r>
            <a:r>
              <a:rPr lang="sr-Latn-RS" err="1"/>
              <a:t>ради</a:t>
            </a:r>
            <a:r>
              <a:rPr lang="sr-Latn-RS"/>
              <a:t> </a:t>
            </a:r>
            <a:r>
              <a:rPr lang="sr-Latn-RS" err="1"/>
              <a:t>спречавања</a:t>
            </a:r>
            <a:r>
              <a:rPr lang="sr-Latn-RS"/>
              <a:t> </a:t>
            </a:r>
            <a:r>
              <a:rPr lang="sr-Latn-RS" err="1"/>
              <a:t>overfitting</a:t>
            </a:r>
            <a:r>
              <a:rPr lang="sr-Latn-RS"/>
              <a:t>-а.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Batch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Normalization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/>
              <a:t>Нормализује</a:t>
            </a:r>
            <a:r>
              <a:rPr lang="sr-Latn-RS"/>
              <a:t> </a:t>
            </a:r>
            <a:r>
              <a:rPr lang="sr-Latn-RS" err="1"/>
              <a:t>излазе</a:t>
            </a:r>
            <a:r>
              <a:rPr lang="sr-Latn-RS"/>
              <a:t> </a:t>
            </a:r>
            <a:r>
              <a:rPr lang="sr-Latn-RS" err="1"/>
              <a:t>слојева</a:t>
            </a:r>
            <a:r>
              <a:rPr lang="sr-Latn-RS"/>
              <a:t>, </a:t>
            </a:r>
            <a:r>
              <a:rPr lang="sr-Latn-RS" err="1"/>
              <a:t>побољшава</a:t>
            </a:r>
            <a:r>
              <a:rPr lang="sr-Latn-RS"/>
              <a:t> </a:t>
            </a:r>
            <a:r>
              <a:rPr lang="sr-Latn-RS" err="1"/>
              <a:t>стабилност</a:t>
            </a:r>
            <a:r>
              <a:rPr lang="sr-Latn-RS"/>
              <a:t> и </a:t>
            </a:r>
            <a:r>
              <a:rPr lang="sr-Latn-RS" err="1"/>
              <a:t>убрзава</a:t>
            </a:r>
            <a:r>
              <a:rPr lang="sr-Latn-RS"/>
              <a:t> </a:t>
            </a:r>
            <a:r>
              <a:rPr lang="sr-Latn-RS" err="1"/>
              <a:t>обуку</a:t>
            </a:r>
            <a:r>
              <a:rPr lang="sr-Latn-RS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Early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Stopping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Зауставља</a:t>
            </a:r>
            <a:r>
              <a:rPr lang="sr-Latn-RS"/>
              <a:t> </a:t>
            </a:r>
            <a:r>
              <a:rPr lang="sr-Latn-RS" err="1"/>
              <a:t>обуку</a:t>
            </a:r>
            <a:r>
              <a:rPr lang="sr-Latn-RS"/>
              <a:t> </a:t>
            </a:r>
            <a:r>
              <a:rPr lang="sr-Latn-RS" err="1"/>
              <a:t>ако</a:t>
            </a:r>
            <a:r>
              <a:rPr lang="sr-Latn-RS"/>
              <a:t> </a:t>
            </a:r>
            <a:r>
              <a:rPr lang="sr-Latn-RS" err="1"/>
              <a:t>нема</a:t>
            </a:r>
            <a:r>
              <a:rPr lang="sr-Latn-RS"/>
              <a:t> </a:t>
            </a:r>
            <a:r>
              <a:rPr lang="sr-Latn-RS" err="1"/>
              <a:t>побољшања</a:t>
            </a:r>
            <a:r>
              <a:rPr lang="sr-Latn-RS"/>
              <a:t> </a:t>
            </a:r>
            <a:r>
              <a:rPr lang="sr-Latn-RS" err="1"/>
              <a:t>валидационог</a:t>
            </a:r>
            <a:r>
              <a:rPr lang="sr-Latn-RS"/>
              <a:t> </a:t>
            </a:r>
            <a:r>
              <a:rPr lang="sr-Latn-RS" err="1"/>
              <a:t>губитка</a:t>
            </a:r>
            <a:r>
              <a:rPr lang="sr-Latn-RS"/>
              <a:t> </a:t>
            </a:r>
            <a:r>
              <a:rPr lang="sr-Latn-RS" err="1"/>
              <a:t>током</a:t>
            </a:r>
            <a:r>
              <a:rPr lang="sr-Latn-RS"/>
              <a:t> 25 </a:t>
            </a:r>
            <a:r>
              <a:rPr lang="sr-Latn-RS" err="1"/>
              <a:t>епоха</a:t>
            </a:r>
            <a:r>
              <a:rPr lang="sr-Latn-RS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Плотовање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историје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Визуелизација</a:t>
            </a:r>
            <a:r>
              <a:rPr lang="sr-Latn-RS"/>
              <a:t> </a:t>
            </a:r>
            <a:r>
              <a:rPr lang="sr-Latn-RS" err="1"/>
              <a:t>губитка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обуци</a:t>
            </a:r>
            <a:r>
              <a:rPr lang="sr-Latn-RS"/>
              <a:t> и </a:t>
            </a:r>
            <a:r>
              <a:rPr lang="sr-Latn-RS" err="1"/>
              <a:t>валидацији</a:t>
            </a:r>
            <a:r>
              <a:rPr lang="sr-Latn-RS"/>
              <a:t> </a:t>
            </a:r>
            <a:r>
              <a:rPr lang="sr-Latn-RS" err="1"/>
              <a:t>ради</a:t>
            </a:r>
            <a:r>
              <a:rPr lang="sr-Latn-RS"/>
              <a:t> </a:t>
            </a:r>
            <a:r>
              <a:rPr lang="sr-Latn-RS" err="1"/>
              <a:t>праћења</a:t>
            </a:r>
            <a:r>
              <a:rPr lang="sr-Latn-RS"/>
              <a:t> </a:t>
            </a:r>
            <a:r>
              <a:rPr lang="sr-Latn-RS" err="1"/>
              <a:t>конвергенције</a:t>
            </a:r>
            <a:r>
              <a:rPr lang="sr-Latn-RS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Чување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најбољег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модела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Складишти</a:t>
            </a:r>
            <a:r>
              <a:rPr lang="sr-Latn-RS"/>
              <a:t> </a:t>
            </a:r>
            <a:r>
              <a:rPr lang="sr-Latn-RS" err="1"/>
              <a:t>модел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најмањим</a:t>
            </a:r>
            <a:r>
              <a:rPr lang="sr-Latn-RS"/>
              <a:t> </a:t>
            </a:r>
            <a:r>
              <a:rPr lang="sr-Latn-RS" err="1"/>
              <a:t>валидационим</a:t>
            </a:r>
            <a:r>
              <a:rPr lang="sr-Latn-RS"/>
              <a:t> </a:t>
            </a:r>
            <a:r>
              <a:rPr lang="sr-Latn-RS" err="1"/>
              <a:t>губитком</a:t>
            </a:r>
            <a:r>
              <a:rPr lang="sr-Latn-RS"/>
              <a:t>.</a:t>
            </a:r>
          </a:p>
          <a:p>
            <a:pPr algn="just"/>
            <a:endParaRPr lang="sr-Latn-RS"/>
          </a:p>
          <a:p>
            <a:pPr algn="just"/>
            <a:r>
              <a:rPr lang="sr-Latn-RS" b="1" err="1">
                <a:solidFill>
                  <a:schemeClr val="bg2"/>
                </a:solidFill>
              </a:rPr>
              <a:t>Метрике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евалуације</a:t>
            </a:r>
            <a:r>
              <a:rPr lang="sr-Latn-RS" b="1">
                <a:solidFill>
                  <a:schemeClr val="bg2"/>
                </a:solidFill>
              </a:rPr>
              <a:t>:</a:t>
            </a:r>
            <a:endParaRPr lang="sr-Latn-RS">
              <a:solidFill>
                <a:schemeClr val="bg2"/>
              </a:solidFill>
            </a:endParaRPr>
          </a:p>
          <a:p>
            <a:pPr algn="just"/>
            <a:endParaRPr lang="sr-Latn-RS" b="1"/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Тачност</a:t>
            </a:r>
            <a:r>
              <a:rPr lang="sr-Latn-RS" b="1">
                <a:solidFill>
                  <a:schemeClr val="bg2"/>
                </a:solidFill>
              </a:rPr>
              <a:t> (</a:t>
            </a:r>
            <a:r>
              <a:rPr lang="sr-Latn-RS" b="1" err="1">
                <a:solidFill>
                  <a:schemeClr val="bg2"/>
                </a:solidFill>
              </a:rPr>
              <a:t>Accuracy</a:t>
            </a:r>
            <a:r>
              <a:rPr lang="sr-Latn-RS" b="1">
                <a:solidFill>
                  <a:schemeClr val="bg2"/>
                </a:solidFill>
              </a:rPr>
              <a:t>):</a:t>
            </a:r>
            <a:r>
              <a:rPr lang="sr-Latn-RS"/>
              <a:t> </a:t>
            </a:r>
            <a:r>
              <a:rPr lang="sr-Latn-RS" err="1"/>
              <a:t>Процентуални</a:t>
            </a:r>
            <a:r>
              <a:rPr lang="sr-Latn-RS"/>
              <a:t> </a:t>
            </a:r>
            <a:r>
              <a:rPr lang="sr-Latn-RS" err="1"/>
              <a:t>удео</a:t>
            </a:r>
            <a:r>
              <a:rPr lang="sr-Latn-RS"/>
              <a:t> </a:t>
            </a:r>
            <a:r>
              <a:rPr lang="sr-Latn-RS" err="1"/>
              <a:t>тачно</a:t>
            </a:r>
            <a:r>
              <a:rPr lang="sr-Latn-RS"/>
              <a:t> </a:t>
            </a:r>
            <a:r>
              <a:rPr lang="sr-Latn-RS" err="1"/>
              <a:t>предвиђених</a:t>
            </a:r>
            <a:r>
              <a:rPr lang="sr-Latn-RS"/>
              <a:t> </a:t>
            </a:r>
            <a:r>
              <a:rPr lang="sr-Latn-RS" err="1"/>
              <a:t>примерака</a:t>
            </a:r>
            <a:r>
              <a:rPr lang="sr-Latn-RS"/>
              <a:t> у </a:t>
            </a:r>
            <a:r>
              <a:rPr lang="sr-Latn-RS" err="1"/>
              <a:t>односу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укупни</a:t>
            </a:r>
            <a:r>
              <a:rPr lang="sr-Latn-RS"/>
              <a:t> </a:t>
            </a:r>
            <a:r>
              <a:rPr lang="sr-Latn-RS" err="1"/>
              <a:t>број</a:t>
            </a:r>
            <a:r>
              <a:rPr lang="sr-Latn-RS"/>
              <a:t> </a:t>
            </a:r>
            <a:r>
              <a:rPr lang="sr-Latn-RS" err="1"/>
              <a:t>примерака</a:t>
            </a:r>
            <a:r>
              <a:rPr lang="sr-Latn-RS"/>
              <a:t>..</a:t>
            </a:r>
          </a:p>
          <a:p>
            <a:pPr lvl="1" algn="just"/>
            <a:endParaRPr lang="sr-Latn-RS"/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Прецизност</a:t>
            </a:r>
            <a:r>
              <a:rPr lang="sr-Latn-RS" b="1">
                <a:solidFill>
                  <a:schemeClr val="bg2"/>
                </a:solidFill>
              </a:rPr>
              <a:t> (</a:t>
            </a:r>
            <a:r>
              <a:rPr lang="sr-Latn-RS" b="1" err="1">
                <a:solidFill>
                  <a:schemeClr val="bg2"/>
                </a:solidFill>
              </a:rPr>
              <a:t>Precision</a:t>
            </a:r>
            <a:r>
              <a:rPr lang="sr-Latn-RS" b="1">
                <a:solidFill>
                  <a:schemeClr val="bg2"/>
                </a:solidFill>
              </a:rPr>
              <a:t>):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Проценат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исправно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предвиђених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позитивних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примерака</a:t>
            </a:r>
            <a:r>
              <a:rPr lang="sr-Latn-RS">
                <a:solidFill>
                  <a:schemeClr val="tx1"/>
                </a:solidFill>
              </a:rPr>
              <a:t> у </a:t>
            </a:r>
            <a:r>
              <a:rPr lang="sr-Latn-RS" err="1">
                <a:solidFill>
                  <a:schemeClr val="tx1"/>
                </a:solidFill>
              </a:rPr>
              <a:t>односу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на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све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примерке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који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предвиђени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као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позитивни</a:t>
            </a:r>
            <a:r>
              <a:rPr lang="sr-Latn-RS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Осетљивост</a:t>
            </a:r>
            <a:r>
              <a:rPr lang="sr-Latn-RS" b="1">
                <a:solidFill>
                  <a:schemeClr val="bg2"/>
                </a:solidFill>
              </a:rPr>
              <a:t> (</a:t>
            </a:r>
            <a:r>
              <a:rPr lang="sr-Latn-RS" b="1" err="1">
                <a:solidFill>
                  <a:schemeClr val="bg2"/>
                </a:solidFill>
              </a:rPr>
              <a:t>Recall</a:t>
            </a:r>
            <a:r>
              <a:rPr lang="sr-Latn-RS" b="1">
                <a:solidFill>
                  <a:schemeClr val="bg2"/>
                </a:solidFill>
              </a:rPr>
              <a:t>):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Проценат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исправно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предвиђених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позитивних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примерака</a:t>
            </a:r>
            <a:r>
              <a:rPr lang="sr-Latn-RS">
                <a:solidFill>
                  <a:schemeClr val="tx1"/>
                </a:solidFill>
              </a:rPr>
              <a:t> у </a:t>
            </a:r>
            <a:r>
              <a:rPr lang="sr-Latn-RS" err="1">
                <a:solidFill>
                  <a:schemeClr val="tx1"/>
                </a:solidFill>
              </a:rPr>
              <a:t>односу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на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све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стварне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позитивне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примерке</a:t>
            </a:r>
            <a:r>
              <a:rPr lang="sr-Latn-RS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sr-Latn-RS" b="1">
                <a:solidFill>
                  <a:schemeClr val="bg2"/>
                </a:solidFill>
              </a:rPr>
              <a:t>F1 </a:t>
            </a:r>
            <a:r>
              <a:rPr lang="sr-Latn-RS" b="1" err="1">
                <a:solidFill>
                  <a:schemeClr val="bg2"/>
                </a:solidFill>
              </a:rPr>
              <a:t>мера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/>
              <a:t> </a:t>
            </a:r>
            <a:r>
              <a:rPr lang="sr-Latn-RS" err="1"/>
              <a:t>Комбинована</a:t>
            </a:r>
            <a:r>
              <a:rPr lang="sr-Latn-RS"/>
              <a:t> </a:t>
            </a:r>
            <a:r>
              <a:rPr lang="sr-Latn-RS" err="1"/>
              <a:t>метрика</a:t>
            </a:r>
            <a:r>
              <a:rPr lang="sr-Latn-RS"/>
              <a:t> </a:t>
            </a:r>
            <a:r>
              <a:rPr lang="sr-Latn-RS" err="1"/>
              <a:t>прецизности</a:t>
            </a:r>
            <a:r>
              <a:rPr lang="sr-Latn-RS"/>
              <a:t> и </a:t>
            </a:r>
            <a:r>
              <a:rPr lang="sr-Latn-RS" err="1"/>
              <a:t>осетљивости</a:t>
            </a:r>
            <a:r>
              <a:rPr lang="sr-Latn-RS"/>
              <a:t>, </a:t>
            </a:r>
            <a:r>
              <a:rPr lang="sr-Latn-RS" err="1"/>
              <a:t>значајна</a:t>
            </a:r>
            <a:r>
              <a:rPr lang="sr-Latn-RS"/>
              <a:t> </a:t>
            </a:r>
            <a:r>
              <a:rPr lang="sr-Latn-RS" err="1"/>
              <a:t>за</a:t>
            </a:r>
            <a:r>
              <a:rPr lang="sr-Latn-RS"/>
              <a:t> </a:t>
            </a:r>
            <a:r>
              <a:rPr lang="sr-Latn-RS" err="1"/>
              <a:t>неуравнотежене</a:t>
            </a:r>
            <a:r>
              <a:rPr lang="sr-Latn-RS"/>
              <a:t> </a:t>
            </a:r>
            <a:r>
              <a:rPr lang="sr-Latn-RS" err="1"/>
              <a:t>податке</a:t>
            </a:r>
            <a:r>
              <a:rPr lang="sr-Latn-RS"/>
              <a:t>.</a:t>
            </a:r>
          </a:p>
          <a:p>
            <a:pPr algn="just"/>
            <a:endParaRPr lang="sr-Latn-RS"/>
          </a:p>
          <a:p>
            <a:pPr marL="285750" indent="-285750" algn="just">
              <a:buFont typeface="Arial"/>
              <a:buChar char="•"/>
            </a:pPr>
            <a:r>
              <a:rPr lang="sr-Latn-RS" b="1" err="1">
                <a:solidFill>
                  <a:schemeClr val="bg2"/>
                </a:solidFill>
              </a:rPr>
              <a:t>Матрица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конфузије</a:t>
            </a:r>
            <a:r>
              <a:rPr lang="sr-Latn-RS" b="1">
                <a:solidFill>
                  <a:schemeClr val="bg2"/>
                </a:solidFill>
              </a:rPr>
              <a:t>: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/>
              <a:t>Детаљна</a:t>
            </a:r>
            <a:r>
              <a:rPr lang="sr-Latn-RS"/>
              <a:t> </a:t>
            </a:r>
            <a:r>
              <a:rPr lang="sr-Latn-RS" err="1"/>
              <a:t>анализа</a:t>
            </a:r>
            <a:r>
              <a:rPr lang="sr-Latn-RS"/>
              <a:t> </a:t>
            </a:r>
            <a:r>
              <a:rPr lang="sr-Latn-RS" err="1"/>
              <a:t>по</a:t>
            </a:r>
            <a:r>
              <a:rPr lang="sr-Latn-RS"/>
              <a:t> </a:t>
            </a:r>
            <a:r>
              <a:rPr lang="sr-Latn-RS" err="1"/>
              <a:t>класама</a:t>
            </a:r>
            <a:r>
              <a:rPr lang="sr-Latn-RS"/>
              <a:t>:</a:t>
            </a:r>
          </a:p>
          <a:p>
            <a:pPr lvl="1" algn="just"/>
            <a:r>
              <a:rPr lang="sr-Latn-RS"/>
              <a:t>      </a:t>
            </a:r>
            <a:r>
              <a:rPr lang="sr-Latn-RS" err="1"/>
              <a:t>Редови</a:t>
            </a:r>
            <a:r>
              <a:rPr lang="sr-Latn-RS"/>
              <a:t>: </a:t>
            </a:r>
            <a:r>
              <a:rPr lang="sr-Latn-RS" err="1"/>
              <a:t>стварне</a:t>
            </a:r>
            <a:r>
              <a:rPr lang="sr-Latn-RS"/>
              <a:t> </a:t>
            </a:r>
            <a:r>
              <a:rPr lang="sr-Latn-RS" err="1"/>
              <a:t>класе</a:t>
            </a:r>
            <a:r>
              <a:rPr lang="sr-Latn-RS"/>
              <a:t>, </a:t>
            </a:r>
            <a:r>
              <a:rPr lang="sr-Latn-RS" err="1"/>
              <a:t>Колоне</a:t>
            </a:r>
            <a:r>
              <a:rPr lang="sr-Latn-RS"/>
              <a:t>: </a:t>
            </a:r>
            <a:r>
              <a:rPr lang="sr-Latn-RS" err="1"/>
              <a:t>предвиђене</a:t>
            </a:r>
            <a:r>
              <a:rPr lang="sr-Latn-RS"/>
              <a:t> </a:t>
            </a:r>
            <a:r>
              <a:rPr lang="sr-Latn-RS" err="1"/>
              <a:t>класе</a:t>
            </a:r>
            <a:r>
              <a:rPr lang="sr-Latn-RS"/>
              <a:t>.</a:t>
            </a:r>
          </a:p>
          <a:p>
            <a:pPr lvl="1" algn="just"/>
            <a:r>
              <a:rPr lang="sr-Latn-RS"/>
              <a:t>      </a:t>
            </a:r>
            <a:r>
              <a:rPr lang="sr-Latn-RS" err="1"/>
              <a:t>Главна</a:t>
            </a:r>
            <a:r>
              <a:rPr lang="sr-Latn-RS"/>
              <a:t> </a:t>
            </a:r>
            <a:r>
              <a:rPr lang="sr-Latn-RS" err="1"/>
              <a:t>дијагонала</a:t>
            </a:r>
            <a:r>
              <a:rPr lang="sr-Latn-RS"/>
              <a:t>: </a:t>
            </a:r>
            <a:r>
              <a:rPr lang="sr-Latn-RS" err="1"/>
              <a:t>тачно</a:t>
            </a:r>
            <a:r>
              <a:rPr lang="sr-Latn-RS"/>
              <a:t> </a:t>
            </a:r>
            <a:r>
              <a:rPr lang="sr-Latn-RS" err="1"/>
              <a:t>класификовани</a:t>
            </a:r>
            <a:r>
              <a:rPr lang="sr-Latn-RS"/>
              <a:t> </a:t>
            </a:r>
            <a:r>
              <a:rPr lang="sr-Latn-RS" err="1"/>
              <a:t>примери</a:t>
            </a:r>
            <a:r>
              <a:rPr lang="sr-Latn-RS"/>
              <a:t>.</a:t>
            </a:r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80522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sr-Latn-RS"/>
              <a:t>5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08669" y="1908617"/>
            <a:ext cx="702271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err="1"/>
              <a:t>Анализа</a:t>
            </a:r>
            <a:r>
              <a:rPr lang="sr-Latn-RS"/>
              <a:t> </a:t>
            </a:r>
            <a:r>
              <a:rPr lang="sr-Latn-RS" err="1"/>
              <a:t>резултата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913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31085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>
                <a:solidFill>
                  <a:schemeClr val="bg2"/>
                </a:solidFill>
              </a:rPr>
              <a:t>У </a:t>
            </a:r>
            <a:r>
              <a:rPr lang="sr-Latn-RS" err="1">
                <a:solidFill>
                  <a:schemeClr val="bg2"/>
                </a:solidFill>
              </a:rPr>
              <a:t>овом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делу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су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представљени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најбољи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резултати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постигнути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током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обуке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различитим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конфигурацијама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хиперпараметара</a:t>
            </a:r>
            <a:r>
              <a:rPr lang="sr-Latn-RS">
                <a:solidFill>
                  <a:schemeClr val="bg2"/>
                </a:solidFill>
              </a:rPr>
              <a:t>.</a:t>
            </a:r>
          </a:p>
          <a:p>
            <a:pPr algn="just"/>
            <a:endParaRPr lang="sr-Latn-RS">
              <a:solidFill>
                <a:schemeClr val="bg2"/>
              </a:solidFill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</a:rPr>
              <a:t>Прва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анализа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била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је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усмерена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на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утицај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технике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балансирања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података</a:t>
            </a:r>
            <a:r>
              <a:rPr lang="sr-Latn-RS">
                <a:solidFill>
                  <a:schemeClr val="tx1"/>
                </a:solidFill>
              </a:rPr>
              <a:t>. </a:t>
            </a:r>
            <a:r>
              <a:rPr lang="sr-Latn-RS" err="1">
                <a:solidFill>
                  <a:schemeClr val="tx1"/>
                </a:solidFill>
              </a:rPr>
              <a:t>Резултати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следећи</a:t>
            </a:r>
            <a:r>
              <a:rPr lang="sr-Latn-RS">
                <a:solidFill>
                  <a:schemeClr val="tx1"/>
                </a:solidFill>
              </a:rPr>
              <a:t>:</a:t>
            </a: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pic>
        <p:nvPicPr>
          <p:cNvPr id="3" name="Slika 2" descr="Slika na kojoj se nalazi tekst, broj, Font, snimak ekrana&#10;&#10;Opis je automatski generisan">
            <a:extLst>
              <a:ext uri="{FF2B5EF4-FFF2-40B4-BE49-F238E27FC236}">
                <a16:creationId xmlns:a16="http://schemas.microsoft.com/office/drawing/2014/main" id="{BC3BC949-E545-AB4F-281F-E38C0AF8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" y="1694089"/>
            <a:ext cx="5791200" cy="2401661"/>
          </a:xfrm>
          <a:prstGeom prst="rect">
            <a:avLst/>
          </a:prstGeom>
        </p:spPr>
      </p:pic>
      <p:pic>
        <p:nvPicPr>
          <p:cNvPr id="4" name="Slika 3" descr="Slika na kojoj se nalazi tekst, snimak ekrana, dijagram, broj&#10;&#10;Opis je automatski generisan">
            <a:extLst>
              <a:ext uri="{FF2B5EF4-FFF2-40B4-BE49-F238E27FC236}">
                <a16:creationId xmlns:a16="http://schemas.microsoft.com/office/drawing/2014/main" id="{75DE6613-C6DA-B73E-6E3B-CAF4C045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09" y="1694090"/>
            <a:ext cx="2930453" cy="24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8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24622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sr-Latn-RS">
              <a:solidFill>
                <a:schemeClr val="bg2"/>
              </a:solidFill>
            </a:endParaRP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pic>
        <p:nvPicPr>
          <p:cNvPr id="5" name="Slika 4" descr="Slika na kojoj se nalazi tekst, Plot, linija, dijagram&#10;&#10;Opis je automatski generisan">
            <a:extLst>
              <a:ext uri="{FF2B5EF4-FFF2-40B4-BE49-F238E27FC236}">
                <a16:creationId xmlns:a16="http://schemas.microsoft.com/office/drawing/2014/main" id="{9BB51398-6F92-DB22-DE8C-27E350CD5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46" y="259340"/>
            <a:ext cx="5320641" cy="2561483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2937DBE3-83BE-5583-67F5-BA6952C4FE10}"/>
              </a:ext>
            </a:extLst>
          </p:cNvPr>
          <p:cNvSpPr txBox="1"/>
          <p:nvPr/>
        </p:nvSpPr>
        <p:spPr>
          <a:xfrm>
            <a:off x="133597" y="2820389"/>
            <a:ext cx="891391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z-Cyrl-AZ" b="1">
                <a:solidFill>
                  <a:schemeClr val="bg2"/>
                </a:solidFill>
              </a:rPr>
              <a:t>1. Тренд губитка: </a:t>
            </a:r>
            <a:endParaRPr lang="sr-Latn-RS" b="1">
              <a:solidFill>
                <a:schemeClr val="bg2"/>
              </a:solidFill>
            </a:endParaRPr>
          </a:p>
          <a:p>
            <a:pPr marL="285750" indent="-285750">
              <a:buChar char="•"/>
            </a:pPr>
            <a:r>
              <a:rPr lang="az-Cyrl-AZ"/>
              <a:t>Губитак на тренинг сету опада конзистентно током епоха, што указује на добру конвергенцију модела.</a:t>
            </a:r>
            <a:endParaRPr lang="sr-Latn-RS"/>
          </a:p>
          <a:p>
            <a:pPr marL="285750" indent="-285750">
              <a:buChar char="•"/>
            </a:pPr>
            <a:r>
              <a:rPr lang="az-Cyrl-AZ"/>
              <a:t>Губитак на валидационом сету такође опада, али осцилира у каснијим епохама, што указује на могућност стабилизације модела са </a:t>
            </a:r>
            <a:r>
              <a:rPr lang="sr-Latn-RS" err="1"/>
              <a:t>early</a:t>
            </a:r>
            <a:r>
              <a:rPr lang="sr-Latn-RS"/>
              <a:t> </a:t>
            </a:r>
            <a:r>
              <a:rPr lang="sr-Latn-RS" err="1"/>
              <a:t>stopping</a:t>
            </a:r>
            <a:r>
              <a:rPr lang="az-Cyrl-AZ"/>
              <a:t>ом. </a:t>
            </a:r>
            <a:endParaRPr lang="sr-Latn-RS"/>
          </a:p>
          <a:p>
            <a:endParaRPr lang="az-Cyrl-AZ"/>
          </a:p>
          <a:p>
            <a:r>
              <a:rPr lang="az-Cyrl-AZ" b="1">
                <a:solidFill>
                  <a:schemeClr val="bg2"/>
                </a:solidFill>
              </a:rPr>
              <a:t>2. Одсуство </a:t>
            </a:r>
            <a:r>
              <a:rPr lang="sr-Latn-RS" b="1" err="1">
                <a:solidFill>
                  <a:schemeClr val="bg2"/>
                </a:solidFill>
              </a:rPr>
              <a:t>overfitting</a:t>
            </a:r>
            <a:r>
              <a:rPr lang="sr-Latn-RS" b="1">
                <a:solidFill>
                  <a:schemeClr val="bg2"/>
                </a:solidFill>
              </a:rPr>
              <a:t>-</a:t>
            </a:r>
            <a:r>
              <a:rPr lang="az-Cyrl-AZ" b="1">
                <a:solidFill>
                  <a:schemeClr val="bg2"/>
                </a:solidFill>
              </a:rPr>
              <a:t>а: </a:t>
            </a:r>
            <a:endParaRPr lang="sr-Latn-RS" b="1">
              <a:solidFill>
                <a:schemeClr val="bg2"/>
              </a:solidFill>
            </a:endParaRPr>
          </a:p>
          <a:p>
            <a:pPr marL="285750" indent="-285750" algn="l">
              <a:buChar char="•"/>
            </a:pPr>
            <a:r>
              <a:rPr lang="az-Cyrl-AZ"/>
              <a:t>Разлика између губитака на тренинг и валидационом сету је минимална, што указује на добру генерализацију.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1759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31085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sr-Latn-RS" b="1" err="1">
                <a:solidFill>
                  <a:schemeClr val="bg2"/>
                </a:solidFill>
              </a:rPr>
              <a:t>Анализа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резултата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након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примене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скалирања</a:t>
            </a:r>
            <a:r>
              <a:rPr lang="sr-Latn-RS" b="1">
                <a:solidFill>
                  <a:schemeClr val="bg2"/>
                </a:solidFill>
              </a:rPr>
              <a:t> </a:t>
            </a:r>
            <a:r>
              <a:rPr lang="sr-Latn-RS" b="1" err="1">
                <a:solidFill>
                  <a:schemeClr val="bg2"/>
                </a:solidFill>
              </a:rPr>
              <a:t>података</a:t>
            </a:r>
            <a:endParaRPr lang="sr-Latn-RS" b="1">
              <a:solidFill>
                <a:schemeClr val="bg2"/>
              </a:solidFill>
            </a:endParaRPr>
          </a:p>
          <a:p>
            <a:pPr algn="just"/>
            <a:endParaRPr lang="sr-Latn-RS">
              <a:solidFill>
                <a:schemeClr val="bg2"/>
              </a:solidFill>
            </a:endParaRPr>
          </a:p>
          <a:p>
            <a:pPr algn="just"/>
            <a:r>
              <a:rPr lang="sr-Latn-RS" err="1">
                <a:solidFill>
                  <a:schemeClr val="tx1"/>
                </a:solidFill>
              </a:rPr>
              <a:t>Скалирање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је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обављено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користећи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StandardScaler</a:t>
            </a:r>
            <a:r>
              <a:rPr lang="sr-Latn-RS">
                <a:solidFill>
                  <a:schemeClr val="tx1"/>
                </a:solidFill>
              </a:rPr>
              <a:t>, </a:t>
            </a:r>
            <a:r>
              <a:rPr lang="sr-Latn-RS" err="1">
                <a:solidFill>
                  <a:schemeClr val="tx1"/>
                </a:solidFill>
              </a:rPr>
              <a:t>који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нормализује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податке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тако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да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имају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средњу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вредност</a:t>
            </a:r>
            <a:r>
              <a:rPr lang="sr-Latn-RS">
                <a:solidFill>
                  <a:schemeClr val="tx1"/>
                </a:solidFill>
              </a:rPr>
              <a:t> 0 и </a:t>
            </a:r>
            <a:r>
              <a:rPr lang="sr-Latn-RS" err="1">
                <a:solidFill>
                  <a:schemeClr val="tx1"/>
                </a:solidFill>
              </a:rPr>
              <a:t>стандардну</a:t>
            </a:r>
            <a:r>
              <a:rPr lang="sr-Latn-RS">
                <a:solidFill>
                  <a:schemeClr val="tx1"/>
                </a:solidFill>
              </a:rPr>
              <a:t> </a:t>
            </a:r>
            <a:r>
              <a:rPr lang="sr-Latn-RS" err="1">
                <a:solidFill>
                  <a:schemeClr val="tx1"/>
                </a:solidFill>
              </a:rPr>
              <a:t>девијацију</a:t>
            </a:r>
            <a:r>
              <a:rPr lang="sr-Latn-RS">
                <a:solidFill>
                  <a:schemeClr val="tx1"/>
                </a:solidFill>
              </a:rPr>
              <a:t> 1.</a:t>
            </a: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pic>
        <p:nvPicPr>
          <p:cNvPr id="5" name="Slika 4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524C3E54-B1B1-B08C-99A7-50FDF9EB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" y="1815193"/>
            <a:ext cx="5901418" cy="2084615"/>
          </a:xfrm>
          <a:prstGeom prst="rect">
            <a:avLst/>
          </a:prstGeom>
        </p:spPr>
      </p:pic>
      <p:pic>
        <p:nvPicPr>
          <p:cNvPr id="6" name="Slika 5" descr="Slika na kojoj se nalazi tekst, snimak ekrana, dijagram, broj&#10;&#10;Opis je automatski generisan">
            <a:extLst>
              <a:ext uri="{FF2B5EF4-FFF2-40B4-BE49-F238E27FC236}">
                <a16:creationId xmlns:a16="http://schemas.microsoft.com/office/drawing/2014/main" id="{951BF650-DD0A-BCC5-ADA3-1168267A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28" y="1596117"/>
            <a:ext cx="3095625" cy="2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3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24622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sr-Latn-RS">
              <a:solidFill>
                <a:schemeClr val="bg2"/>
              </a:solidFill>
            </a:endParaRP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pic>
        <p:nvPicPr>
          <p:cNvPr id="3" name="Slika 2" descr="Slika na kojoj se nalazi tekst, linija, Plot, snimak ekrana&#10;&#10;Opis je automatski generisan">
            <a:extLst>
              <a:ext uri="{FF2B5EF4-FFF2-40B4-BE49-F238E27FC236}">
                <a16:creationId xmlns:a16="http://schemas.microsoft.com/office/drawing/2014/main" id="{3043C11E-4F81-39E9-7DA3-1E8E07688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87" y="263607"/>
            <a:ext cx="5967227" cy="2834987"/>
          </a:xfrm>
          <a:prstGeom prst="rect">
            <a:avLst/>
          </a:prstGeom>
        </p:spPr>
      </p:pic>
      <p:sp>
        <p:nvSpPr>
          <p:cNvPr id="8" name="Okvir za tekst 7">
            <a:extLst>
              <a:ext uri="{FF2B5EF4-FFF2-40B4-BE49-F238E27FC236}">
                <a16:creationId xmlns:a16="http://schemas.microsoft.com/office/drawing/2014/main" id="{1878FFD8-DD50-6A9A-EEFE-A39A3288D75D}"/>
              </a:ext>
            </a:extLst>
          </p:cNvPr>
          <p:cNvSpPr txBox="1"/>
          <p:nvPr/>
        </p:nvSpPr>
        <p:spPr>
          <a:xfrm>
            <a:off x="400792" y="3161805"/>
            <a:ext cx="849827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sr-Latn-RS" err="1"/>
              <a:t>Код</a:t>
            </a:r>
            <a:r>
              <a:rPr lang="sr-Latn-RS"/>
              <a:t> </a:t>
            </a:r>
            <a:r>
              <a:rPr lang="sr-Latn-RS" err="1"/>
              <a:t>података</a:t>
            </a:r>
            <a:r>
              <a:rPr lang="sr-Latn-RS"/>
              <a:t> </a:t>
            </a:r>
            <a:r>
              <a:rPr lang="sr-Latn-RS" err="1"/>
              <a:t>без</a:t>
            </a:r>
            <a:r>
              <a:rPr lang="sr-Latn-RS"/>
              <a:t> </a:t>
            </a:r>
            <a:r>
              <a:rPr lang="sr-Latn-RS" err="1"/>
              <a:t>скалирања</a:t>
            </a:r>
            <a:r>
              <a:rPr lang="sr-Latn-RS"/>
              <a:t>, </a:t>
            </a:r>
            <a:r>
              <a:rPr lang="sr-Latn-RS" err="1"/>
              <a:t>губитак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такође</a:t>
            </a:r>
            <a:r>
              <a:rPr lang="sr-Latn-RS"/>
              <a:t> </a:t>
            </a:r>
            <a:r>
              <a:rPr lang="sr-Latn-RS" err="1"/>
              <a:t>конверговао</a:t>
            </a:r>
            <a:r>
              <a:rPr lang="sr-Latn-RS"/>
              <a:t>, </a:t>
            </a:r>
            <a:r>
              <a:rPr lang="sr-Latn-RS" err="1"/>
              <a:t>али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Validation</a:t>
            </a:r>
            <a:r>
              <a:rPr lang="sr-Latn-RS"/>
              <a:t> </a:t>
            </a:r>
            <a:r>
              <a:rPr lang="sr-Latn-RS" err="1"/>
              <a:t>Loss</a:t>
            </a:r>
            <a:r>
              <a:rPr lang="sr-Latn-RS"/>
              <a:t> у </a:t>
            </a:r>
            <a:r>
              <a:rPr lang="sr-Latn-RS" err="1"/>
              <a:t>неким</a:t>
            </a:r>
            <a:r>
              <a:rPr lang="sr-Latn-RS"/>
              <a:t> </a:t>
            </a:r>
            <a:r>
              <a:rPr lang="sr-Latn-RS" err="1"/>
              <a:t>тренуцима</a:t>
            </a:r>
            <a:r>
              <a:rPr lang="sr-Latn-RS"/>
              <a:t> </a:t>
            </a:r>
            <a:r>
              <a:rPr lang="sr-Latn-RS" err="1"/>
              <a:t>показивао</a:t>
            </a:r>
            <a:r>
              <a:rPr lang="sr-Latn-RS"/>
              <a:t> </a:t>
            </a:r>
            <a:r>
              <a:rPr lang="sr-Latn-RS" err="1"/>
              <a:t>веће</a:t>
            </a:r>
            <a:r>
              <a:rPr lang="sr-Latn-RS"/>
              <a:t> </a:t>
            </a:r>
            <a:r>
              <a:rPr lang="sr-Latn-RS" err="1"/>
              <a:t>осцилације</a:t>
            </a:r>
            <a:r>
              <a:rPr lang="sr-Latn-RS"/>
              <a:t> у </a:t>
            </a:r>
            <a:r>
              <a:rPr lang="sr-Latn-RS" err="1"/>
              <a:t>односу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Training</a:t>
            </a:r>
            <a:r>
              <a:rPr lang="sr-Latn-RS"/>
              <a:t> </a:t>
            </a:r>
            <a:r>
              <a:rPr lang="sr-Latn-RS" err="1"/>
              <a:t>Loss</a:t>
            </a:r>
            <a:r>
              <a:rPr lang="sr-Latn-RS"/>
              <a:t>.</a:t>
            </a:r>
          </a:p>
          <a:p>
            <a:endParaRPr lang="sr-Latn-RS"/>
          </a:p>
          <a:p>
            <a:pPr marL="285750" indent="-285750">
              <a:buChar char="•"/>
            </a:pPr>
            <a:r>
              <a:rPr lang="sr-Latn-RS" err="1"/>
              <a:t>Скалирање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помогло</a:t>
            </a:r>
            <a:r>
              <a:rPr lang="sr-Latn-RS"/>
              <a:t> </a:t>
            </a:r>
            <a:r>
              <a:rPr lang="sr-Latn-RS" err="1"/>
              <a:t>да</a:t>
            </a:r>
            <a:r>
              <a:rPr lang="sr-Latn-RS"/>
              <a:t> </a:t>
            </a:r>
            <a:r>
              <a:rPr lang="sr-Latn-RS" err="1"/>
              <a:t>се</a:t>
            </a:r>
            <a:r>
              <a:rPr lang="sr-Latn-RS"/>
              <a:t> </a:t>
            </a:r>
            <a:r>
              <a:rPr lang="sr-Latn-RS" err="1"/>
              <a:t>ублажи</a:t>
            </a:r>
            <a:r>
              <a:rPr lang="sr-Latn-RS"/>
              <a:t> </a:t>
            </a:r>
            <a:r>
              <a:rPr lang="sr-Latn-RS" err="1"/>
              <a:t>овај</a:t>
            </a:r>
            <a:r>
              <a:rPr lang="sr-Latn-RS"/>
              <a:t> </a:t>
            </a:r>
            <a:r>
              <a:rPr lang="sr-Latn-RS" err="1"/>
              <a:t>ефекат</a:t>
            </a:r>
            <a:r>
              <a:rPr lang="sr-Latn-RS"/>
              <a:t>, </a:t>
            </a:r>
            <a:r>
              <a:rPr lang="sr-Latn-RS" err="1"/>
              <a:t>чинећи</a:t>
            </a:r>
            <a:r>
              <a:rPr lang="sr-Latn-RS"/>
              <a:t> </a:t>
            </a:r>
            <a:r>
              <a:rPr lang="sr-Latn-RS" err="1"/>
              <a:t>тренд</a:t>
            </a:r>
            <a:r>
              <a:rPr lang="sr-Latn-RS"/>
              <a:t> </a:t>
            </a:r>
            <a:r>
              <a:rPr lang="sr-Latn-RS" err="1"/>
              <a:t>губитака</a:t>
            </a:r>
            <a:r>
              <a:rPr lang="sr-Latn-RS"/>
              <a:t> </a:t>
            </a:r>
            <a:r>
              <a:rPr lang="sr-Latn-RS" err="1"/>
              <a:t>стабилнијим</a:t>
            </a:r>
            <a:r>
              <a:rPr lang="sr-Latn-RS"/>
              <a:t>.</a:t>
            </a:r>
          </a:p>
          <a:p>
            <a:endParaRPr lang="sr-Latn-RS"/>
          </a:p>
          <a:p>
            <a:pPr marL="285750" indent="-285750">
              <a:buChar char="•"/>
            </a:pPr>
            <a:r>
              <a:rPr lang="sr-Latn-RS" err="1"/>
              <a:t>Скалирани</a:t>
            </a:r>
            <a:r>
              <a:rPr lang="sr-Latn-RS"/>
              <a:t> </a:t>
            </a:r>
            <a:r>
              <a:rPr lang="sr-Latn-RS" err="1"/>
              <a:t>подаци</a:t>
            </a:r>
            <a:r>
              <a:rPr lang="sr-Latn-RS"/>
              <a:t> </a:t>
            </a:r>
            <a:r>
              <a:rPr lang="sr-Latn-RS" err="1"/>
              <a:t>су</a:t>
            </a:r>
            <a:r>
              <a:rPr lang="sr-Latn-RS"/>
              <a:t> </a:t>
            </a:r>
            <a:r>
              <a:rPr lang="sr-Latn-RS" err="1"/>
              <a:t>омогућили</a:t>
            </a:r>
            <a:r>
              <a:rPr lang="sr-Latn-RS"/>
              <a:t> </a:t>
            </a:r>
            <a:r>
              <a:rPr lang="sr-Latn-RS" err="1"/>
              <a:t>мањи</a:t>
            </a:r>
            <a:r>
              <a:rPr lang="sr-Latn-RS"/>
              <a:t> </a:t>
            </a:r>
            <a:r>
              <a:rPr lang="sr-Latn-RS" err="1"/>
              <a:t>Validation</a:t>
            </a:r>
            <a:r>
              <a:rPr lang="sr-Latn-RS"/>
              <a:t> </a:t>
            </a:r>
            <a:r>
              <a:rPr lang="sr-Latn-RS" err="1"/>
              <a:t>Loss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крају</a:t>
            </a:r>
            <a:r>
              <a:rPr lang="sr-Latn-RS"/>
              <a:t> </a:t>
            </a:r>
            <a:r>
              <a:rPr lang="sr-Latn-RS" err="1"/>
              <a:t>обуке</a:t>
            </a:r>
            <a:r>
              <a:rPr lang="sr-Latn-RS"/>
              <a:t> у </a:t>
            </a:r>
            <a:r>
              <a:rPr lang="sr-Latn-RS" err="1"/>
              <a:t>поређењу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подацима</a:t>
            </a:r>
            <a:r>
              <a:rPr lang="sr-Latn-RS"/>
              <a:t> </a:t>
            </a:r>
            <a:r>
              <a:rPr lang="sr-Latn-RS" err="1"/>
              <a:t>без</a:t>
            </a:r>
            <a:r>
              <a:rPr lang="sr-Latn-RS"/>
              <a:t> </a:t>
            </a:r>
            <a:r>
              <a:rPr lang="sr-Latn-RS" err="1"/>
              <a:t>скалирања</a:t>
            </a:r>
            <a:r>
              <a:rPr lang="sr-Latn-R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9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913" y="261999"/>
            <a:ext cx="8915400" cy="24622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sr-Latn-RS">
              <a:solidFill>
                <a:schemeClr val="bg2"/>
              </a:solidFill>
            </a:endParaRPr>
          </a:p>
          <a:p>
            <a:pPr lvl="1"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Latn-RS"/>
          </a:p>
          <a:p>
            <a:pPr algn="just"/>
            <a:endParaRPr lang="sr-Cyrl-RS"/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760B2B67-0585-4B66-30C5-7AC2C6642508}"/>
              </a:ext>
            </a:extLst>
          </p:cNvPr>
          <p:cNvSpPr txBox="1"/>
          <p:nvPr/>
        </p:nvSpPr>
        <p:spPr>
          <a:xfrm>
            <a:off x="185551" y="853538"/>
            <a:ext cx="850570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крају</a:t>
            </a:r>
            <a:r>
              <a:rPr lang="sr-Latn-RS"/>
              <a:t> </a:t>
            </a:r>
            <a:r>
              <a:rPr lang="sr-Latn-RS" err="1"/>
              <a:t>анализе</a:t>
            </a:r>
            <a:r>
              <a:rPr lang="sr-Latn-RS"/>
              <a:t> и </a:t>
            </a:r>
            <a:r>
              <a:rPr lang="sr-Latn-RS" err="1"/>
              <a:t>експеримената</a:t>
            </a:r>
            <a:r>
              <a:rPr lang="sr-Latn-RS"/>
              <a:t>, </a:t>
            </a:r>
            <a:r>
              <a:rPr lang="sr-Latn-RS" err="1"/>
              <a:t>тестирана</a:t>
            </a:r>
            <a:r>
              <a:rPr lang="sr-Latn-RS"/>
              <a:t> </a:t>
            </a:r>
            <a:r>
              <a:rPr lang="sr-Latn-RS" err="1"/>
              <a:t>је</a:t>
            </a:r>
            <a:r>
              <a:rPr lang="sr-Latn-RS"/>
              <a:t> </a:t>
            </a:r>
            <a:r>
              <a:rPr lang="sr-Latn-RS" err="1"/>
              <a:t>осетљивост</a:t>
            </a:r>
            <a:r>
              <a:rPr lang="sr-Latn-RS"/>
              <a:t> </a:t>
            </a:r>
            <a:r>
              <a:rPr lang="sr-Latn-RS" err="1"/>
              <a:t>модела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</a:t>
            </a:r>
            <a:r>
              <a:rPr lang="sr-Latn-RS" err="1"/>
              <a:t>различите</a:t>
            </a:r>
            <a:r>
              <a:rPr lang="sr-Latn-RS"/>
              <a:t> </a:t>
            </a:r>
            <a:r>
              <a:rPr lang="sr-Latn-RS" err="1"/>
              <a:t>вредности</a:t>
            </a:r>
            <a:r>
              <a:rPr lang="sr-Latn-RS"/>
              <a:t> </a:t>
            </a:r>
            <a:r>
              <a:rPr lang="sr-Latn-RS" err="1"/>
              <a:t>параметра</a:t>
            </a:r>
            <a:r>
              <a:rPr lang="sr-Latn-RS"/>
              <a:t> </a:t>
            </a:r>
            <a:r>
              <a:rPr lang="sr-Latn-RS" b="1" err="1">
                <a:solidFill>
                  <a:schemeClr val="bg2"/>
                </a:solidFill>
              </a:rPr>
              <a:t>learning</a:t>
            </a:r>
            <a:r>
              <a:rPr lang="sr-Latn-RS" b="1">
                <a:solidFill>
                  <a:schemeClr val="bg2"/>
                </a:solidFill>
              </a:rPr>
              <a:t> rate</a:t>
            </a:r>
            <a:r>
              <a:rPr lang="sr-Latn-RS"/>
              <a:t>.</a:t>
            </a:r>
          </a:p>
          <a:p>
            <a:endParaRPr lang="sr-Latn-RS"/>
          </a:p>
          <a:p>
            <a:r>
              <a:rPr lang="sr-Latn-RS" err="1"/>
              <a:t>Тестиране</a:t>
            </a:r>
            <a:r>
              <a:rPr lang="sr-Latn-RS"/>
              <a:t> </a:t>
            </a:r>
            <a:r>
              <a:rPr lang="sr-Latn-RS" err="1"/>
              <a:t>вредности</a:t>
            </a:r>
            <a:r>
              <a:rPr lang="sr-Latn-RS"/>
              <a:t> </a:t>
            </a:r>
            <a:r>
              <a:rPr lang="sr-Latn-RS" err="1"/>
              <a:t>learning</a:t>
            </a:r>
            <a:r>
              <a:rPr lang="sr-Latn-RS"/>
              <a:t> rate-а:</a:t>
            </a:r>
          </a:p>
          <a:p>
            <a:endParaRPr lang="sr-Latn-RS"/>
          </a:p>
          <a:p>
            <a:pPr marL="285750" indent="-285750">
              <a:buChar char="•"/>
            </a:pPr>
            <a:r>
              <a:rPr lang="sr-Latn-RS"/>
              <a:t>0.0001 - </a:t>
            </a:r>
            <a:r>
              <a:rPr lang="sr-Latn-RS" err="1"/>
              <a:t>Спора</a:t>
            </a:r>
            <a:r>
              <a:rPr lang="sr-Latn-RS"/>
              <a:t> </a:t>
            </a:r>
            <a:r>
              <a:rPr lang="sr-Latn-RS" err="1"/>
              <a:t>конвергенција</a:t>
            </a:r>
            <a:r>
              <a:rPr lang="sr-Latn-RS"/>
              <a:t> и </a:t>
            </a:r>
            <a:r>
              <a:rPr lang="sr-Latn-RS" err="1"/>
              <a:t>стабилна</a:t>
            </a:r>
            <a:r>
              <a:rPr lang="sr-Latn-RS"/>
              <a:t> </a:t>
            </a:r>
            <a:r>
              <a:rPr lang="sr-Latn-RS" err="1"/>
              <a:t>обука</a:t>
            </a:r>
            <a:r>
              <a:rPr lang="sr-Latn-RS"/>
              <a:t>, </a:t>
            </a:r>
            <a:r>
              <a:rPr lang="sr-Latn-RS" err="1"/>
              <a:t>али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недовољним</a:t>
            </a:r>
            <a:r>
              <a:rPr lang="sr-Latn-RS"/>
              <a:t> </a:t>
            </a:r>
            <a:r>
              <a:rPr lang="sr-Latn-RS" err="1"/>
              <a:t>побољшањима</a:t>
            </a:r>
            <a:r>
              <a:rPr lang="sr-Latn-RS"/>
              <a:t> и </a:t>
            </a:r>
            <a:r>
              <a:rPr lang="sr-Latn-RS" err="1"/>
              <a:t>раним</a:t>
            </a:r>
            <a:r>
              <a:rPr lang="sr-Latn-RS"/>
              <a:t> </a:t>
            </a:r>
            <a:r>
              <a:rPr lang="sr-Latn-RS" err="1"/>
              <a:t>заустављањем</a:t>
            </a:r>
            <a:r>
              <a:rPr lang="sr-Latn-RS"/>
              <a:t>.</a:t>
            </a:r>
          </a:p>
          <a:p>
            <a:pPr marL="285750" indent="-285750">
              <a:buChar char="•"/>
            </a:pPr>
            <a:endParaRPr lang="sr-Latn-RS"/>
          </a:p>
          <a:p>
            <a:pPr marL="285750" indent="-285750">
              <a:buChar char="•"/>
            </a:pPr>
            <a:r>
              <a:rPr lang="sr-Latn-RS"/>
              <a:t>0.001  - </a:t>
            </a:r>
            <a:r>
              <a:rPr lang="sr-Latn-RS" err="1"/>
              <a:t>Оптималан</a:t>
            </a:r>
            <a:r>
              <a:rPr lang="sr-Latn-RS"/>
              <a:t> </a:t>
            </a:r>
            <a:r>
              <a:rPr lang="sr-Latn-RS" err="1"/>
              <a:t>избор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стабилном</a:t>
            </a:r>
            <a:r>
              <a:rPr lang="sr-Latn-RS"/>
              <a:t> и </a:t>
            </a:r>
            <a:r>
              <a:rPr lang="sr-Latn-RS" err="1"/>
              <a:t>брзом</a:t>
            </a:r>
            <a:r>
              <a:rPr lang="sr-Latn-RS"/>
              <a:t> </a:t>
            </a:r>
            <a:r>
              <a:rPr lang="sr-Latn-RS" err="1"/>
              <a:t>конвергенцијом</a:t>
            </a:r>
            <a:r>
              <a:rPr lang="sr-Latn-RS"/>
              <a:t>, </a:t>
            </a:r>
            <a:r>
              <a:rPr lang="sr-Latn-RS" err="1"/>
              <a:t>најбољи</a:t>
            </a:r>
            <a:r>
              <a:rPr lang="sr-Latn-RS"/>
              <a:t> </a:t>
            </a:r>
            <a:r>
              <a:rPr lang="sr-Latn-RS" err="1"/>
              <a:t>резултат</a:t>
            </a:r>
            <a:endParaRPr lang="sr-Latn-RS"/>
          </a:p>
          <a:p>
            <a:endParaRPr lang="sr-Latn-RS"/>
          </a:p>
          <a:p>
            <a:pPr marL="285750" indent="-285750">
              <a:buChar char="•"/>
            </a:pPr>
            <a:r>
              <a:rPr lang="sr-Latn-RS"/>
              <a:t>0.01 - </a:t>
            </a:r>
            <a:r>
              <a:rPr lang="sr-Latn-RS" err="1"/>
              <a:t>Брза</a:t>
            </a:r>
            <a:r>
              <a:rPr lang="sr-Latn-RS"/>
              <a:t> </a:t>
            </a:r>
            <a:r>
              <a:rPr lang="sr-Latn-RS" err="1"/>
              <a:t>конвергенција</a:t>
            </a:r>
            <a:r>
              <a:rPr lang="sr-Latn-RS"/>
              <a:t> </a:t>
            </a:r>
            <a:r>
              <a:rPr lang="sr-Latn-RS" err="1"/>
              <a:t>али</a:t>
            </a:r>
            <a:r>
              <a:rPr lang="sr-Latn-RS"/>
              <a:t> </a:t>
            </a:r>
            <a:r>
              <a:rPr lang="sr-Latn-RS" err="1"/>
              <a:t>са</a:t>
            </a:r>
            <a:r>
              <a:rPr lang="sr-Latn-RS"/>
              <a:t> </a:t>
            </a:r>
            <a:r>
              <a:rPr lang="sr-Latn-RS" err="1"/>
              <a:t>осцилацијама</a:t>
            </a:r>
            <a:r>
              <a:rPr lang="sr-Latn-RS"/>
              <a:t>, </a:t>
            </a:r>
            <a:r>
              <a:rPr lang="sr-Latn-RS" err="1"/>
              <a:t>перформансе</a:t>
            </a:r>
            <a:r>
              <a:rPr lang="sr-Latn-RS"/>
              <a:t> </a:t>
            </a:r>
            <a:r>
              <a:rPr lang="sr-Latn-RS" err="1"/>
              <a:t>ниже</a:t>
            </a:r>
            <a:r>
              <a:rPr lang="sr-Latn-RS"/>
              <a:t> у </a:t>
            </a:r>
            <a:r>
              <a:rPr lang="sr-Latn-RS" err="1"/>
              <a:t>односу</a:t>
            </a:r>
            <a:r>
              <a:rPr lang="sr-Latn-RS"/>
              <a:t> </a:t>
            </a:r>
            <a:r>
              <a:rPr lang="sr-Latn-RS" err="1"/>
              <a:t>на</a:t>
            </a:r>
            <a:r>
              <a:rPr lang="sr-Latn-RS"/>
              <a:t> 0.001</a:t>
            </a:r>
          </a:p>
          <a:p>
            <a:endParaRPr lang="sr-Latn-RS"/>
          </a:p>
          <a:p>
            <a:pPr marL="285750" indent="-285750">
              <a:buChar char="•"/>
            </a:pPr>
            <a:r>
              <a:rPr lang="sr-Latn-RS"/>
              <a:t>0.1 - </a:t>
            </a:r>
            <a:r>
              <a:rPr lang="sr-Latn-RS" err="1"/>
              <a:t>Нестабилна</a:t>
            </a:r>
            <a:r>
              <a:rPr lang="sr-Latn-RS"/>
              <a:t> </a:t>
            </a:r>
            <a:r>
              <a:rPr lang="sr-Latn-RS" err="1"/>
              <a:t>обука</a:t>
            </a:r>
            <a:r>
              <a:rPr lang="sr-Latn-RS"/>
              <a:t> и </a:t>
            </a:r>
            <a:r>
              <a:rPr lang="sr-Latn-RS" err="1"/>
              <a:t>недовољна</a:t>
            </a:r>
            <a:r>
              <a:rPr lang="sr-Latn-RS"/>
              <a:t> </a:t>
            </a:r>
            <a:r>
              <a:rPr lang="sr-Latn-RS" err="1"/>
              <a:t>конвергенција</a:t>
            </a:r>
            <a:endParaRPr lang="sr-Latn-RS"/>
          </a:p>
          <a:p>
            <a:endParaRPr lang="sr-Latn-RS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3409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lang="sr-Latn-RS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08669" y="1908617"/>
            <a:ext cx="702271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err="1"/>
              <a:t>Закључак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193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698" y="1428750"/>
            <a:ext cx="84893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>
              <a:solidFill>
                <a:schemeClr val="bg2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algn="just"/>
            <a:endParaRPr lang="en-US">
              <a:solidFill>
                <a:schemeClr val="bg2"/>
              </a:solidFill>
              <a:latin typeface="C059" pitchFamily="2"/>
              <a:ea typeface="DejaVu Sans" pitchFamily="2"/>
              <a:cs typeface="DejaVu Sans" pitchFamily="2"/>
            </a:endParaRPr>
          </a:p>
          <a:p>
            <a:pPr lvl="0"/>
            <a:br>
              <a:rPr lang="en-US"/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379" y="742950"/>
            <a:ext cx="87941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  <a:p>
            <a:pPr marL="285750" indent="-285750">
              <a:buFont typeface="Arial" pitchFamily="34" charset="0"/>
              <a:buChar char="•"/>
            </a:pPr>
            <a:endParaRPr lang="en-US"/>
          </a:p>
          <a:p>
            <a:endParaRPr lang="sr-Latn-RS"/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98302D13-C843-4BF2-BBC7-39A63B43673D}"/>
              </a:ext>
            </a:extLst>
          </p:cNvPr>
          <p:cNvSpPr txBox="1"/>
          <p:nvPr/>
        </p:nvSpPr>
        <p:spPr>
          <a:xfrm>
            <a:off x="556656" y="593766"/>
            <a:ext cx="754825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az-Cyrl-AZ"/>
              <a:t>У раду је анализирана класификација броја корисника у мобилном сектору коришћењем мулти-слојног перцептрона</a:t>
            </a:r>
            <a:endParaRPr lang="sr-Latn-RS"/>
          </a:p>
          <a:p>
            <a:pPr marL="285750" indent="-285750">
              <a:buChar char="•"/>
            </a:pPr>
            <a:endParaRPr lang="sr-Latn-RS"/>
          </a:p>
          <a:p>
            <a:pPr marL="285750" indent="-285750">
              <a:buChar char="•"/>
            </a:pPr>
            <a:r>
              <a:rPr lang="az-Cyrl-AZ"/>
              <a:t>Увођење </a:t>
            </a:r>
            <a:r>
              <a:rPr lang="sr-Latn-RS"/>
              <a:t>SMOTE </a:t>
            </a:r>
            <a:r>
              <a:rPr lang="az-Cyrl-AZ"/>
              <a:t>технике за балансирање података значајно је побољшало перформансе на мањинској класи (класа 3).</a:t>
            </a:r>
          </a:p>
          <a:p>
            <a:pPr marL="285750" indent="-285750">
              <a:buFont typeface="Arial"/>
              <a:buChar char="•"/>
            </a:pPr>
            <a:endParaRPr lang="az-Cyrl-AZ"/>
          </a:p>
          <a:p>
            <a:pPr marL="285750" indent="-285750">
              <a:buChar char="•"/>
            </a:pPr>
            <a:r>
              <a:rPr lang="az-Cyrl-AZ"/>
              <a:t>Скалирање података (</a:t>
            </a:r>
            <a:r>
              <a:rPr lang="sr-Latn-RS" err="1"/>
              <a:t>StandardScaler</a:t>
            </a:r>
            <a:r>
              <a:rPr lang="sr-Latn-RS"/>
              <a:t>) </a:t>
            </a:r>
            <a:r>
              <a:rPr lang="az-Cyrl-AZ"/>
              <a:t>побољшало је стабилност обуке и довело до најбољег модела.</a:t>
            </a:r>
          </a:p>
          <a:p>
            <a:pPr marL="285750" indent="-285750">
              <a:buChar char="•"/>
            </a:pPr>
            <a:endParaRPr lang="az-Cyrl-AZ"/>
          </a:p>
          <a:p>
            <a:pPr marL="285750" indent="-285750">
              <a:buChar char="•"/>
            </a:pPr>
            <a:r>
              <a:rPr lang="az-Cyrl-AZ"/>
              <a:t>Најбољи модел, сачуван као </a:t>
            </a:r>
            <a:r>
              <a:rPr lang="az-Cyrl-AZ" b="1">
                <a:solidFill>
                  <a:schemeClr val="bg2"/>
                </a:solidFill>
              </a:rPr>
              <a:t>best_model_With_Oversampling_32_[20]_scaled.pth,</a:t>
            </a:r>
            <a:r>
              <a:rPr lang="az-Cyrl-AZ"/>
              <a:t> користи конфигурацију са једним скривеним слојем од 20 неурона, активационом функцијом ReLU, оптимизатором Adam и CrossEntropyLoss функцијом. Овај модел је постигао следеће резултате: Validation Accuracy од 74.01%, Test Accuracy од 71.44%, Precision од 73.65%, Recall од 71.44%, и F1 Score од 71.13%. </a:t>
            </a:r>
          </a:p>
          <a:p>
            <a:pPr marL="285750" indent="-285750">
              <a:buChar char="•"/>
            </a:pPr>
            <a:endParaRPr lang="sr-Latn-RS"/>
          </a:p>
          <a:p>
            <a:pPr marL="285750" indent="-285750">
              <a:buChar char="•"/>
            </a:pPr>
            <a:r>
              <a:rPr lang="az-Cyrl-AZ"/>
              <a:t>Додавање реалних података за класу 3 могло би значајно побољшати резултате.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749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228600" y="1809750"/>
            <a:ext cx="93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7200"/>
              <a:t>Хвала на пажњи!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124965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A4B9CB8C-CE54-D5F7-D1D0-0FFE419AB549}"/>
              </a:ext>
            </a:extLst>
          </p:cNvPr>
          <p:cNvSpPr txBox="1"/>
          <p:nvPr/>
        </p:nvSpPr>
        <p:spPr>
          <a:xfrm>
            <a:off x="129268" y="2673185"/>
            <a:ext cx="4987636" cy="15577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999"/>
              </a:lnSpc>
            </a:pPr>
            <a:endParaRPr lang="sr-Latn-RS">
              <a:solidFill>
                <a:schemeClr val="bg2"/>
              </a:solidFill>
              <a:latin typeface="Poppins"/>
              <a:cs typeface="Poppins"/>
            </a:endParaRPr>
          </a:p>
          <a:p>
            <a:pPr algn="just">
              <a:lnSpc>
                <a:spcPct val="114999"/>
              </a:lnSpc>
            </a:pPr>
            <a:r>
              <a:rPr lang="vi-VN" err="1">
                <a:solidFill>
                  <a:schemeClr val="bg2"/>
                </a:solidFill>
                <a:cs typeface="Poppins"/>
              </a:rPr>
              <a:t>Циљ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пројекта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је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развој</a:t>
            </a:r>
            <a:r>
              <a:rPr lang="vi-VN">
                <a:solidFill>
                  <a:schemeClr val="bg2"/>
                </a:solidFill>
                <a:cs typeface="Poppins"/>
              </a:rPr>
              <a:t> MLP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модела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за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класификацију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броја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корисника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на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основу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просторне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корелационе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матрице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сигнала</a:t>
            </a:r>
            <a:r>
              <a:rPr lang="vi-VN">
                <a:solidFill>
                  <a:schemeClr val="bg2"/>
                </a:solidFill>
                <a:cs typeface="Poppins"/>
              </a:rPr>
              <a:t>.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Модел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омогућава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класификацију</a:t>
            </a:r>
            <a:r>
              <a:rPr lang="vi-VN">
                <a:solidFill>
                  <a:schemeClr val="bg2"/>
                </a:solidFill>
                <a:cs typeface="Poppins"/>
              </a:rPr>
              <a:t> у </a:t>
            </a:r>
            <a:r>
              <a:rPr lang="vi-VN" err="1">
                <a:solidFill>
                  <a:schemeClr val="bg2"/>
                </a:solidFill>
                <a:cs typeface="Poppins"/>
              </a:rPr>
              <a:t>три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класе</a:t>
            </a:r>
            <a:r>
              <a:rPr lang="vi-VN">
                <a:solidFill>
                  <a:schemeClr val="bg2"/>
                </a:solidFill>
                <a:cs typeface="Poppins"/>
              </a:rPr>
              <a:t>: </a:t>
            </a:r>
            <a:r>
              <a:rPr lang="vi-VN" err="1">
                <a:solidFill>
                  <a:schemeClr val="bg2"/>
                </a:solidFill>
                <a:cs typeface="Poppins"/>
              </a:rPr>
              <a:t>један</a:t>
            </a:r>
            <a:r>
              <a:rPr lang="vi-VN">
                <a:solidFill>
                  <a:schemeClr val="bg2"/>
                </a:solidFill>
                <a:cs typeface="Poppins"/>
              </a:rPr>
              <a:t>, </a:t>
            </a:r>
            <a:r>
              <a:rPr lang="vi-VN" err="1">
                <a:solidFill>
                  <a:schemeClr val="bg2"/>
                </a:solidFill>
                <a:cs typeface="Poppins"/>
              </a:rPr>
              <a:t>два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или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три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корисника</a:t>
            </a:r>
            <a:r>
              <a:rPr lang="vi-VN">
                <a:solidFill>
                  <a:schemeClr val="bg2"/>
                </a:solidFill>
                <a:cs typeface="Poppins"/>
              </a:rPr>
              <a:t>, </a:t>
            </a:r>
            <a:r>
              <a:rPr lang="vi-VN" err="1">
                <a:solidFill>
                  <a:schemeClr val="bg2"/>
                </a:solidFill>
                <a:cs typeface="Poppins"/>
              </a:rPr>
              <a:t>чиме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се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побољшава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алокација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мрежних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ресурса</a:t>
            </a:r>
            <a:r>
              <a:rPr lang="vi-VN">
                <a:solidFill>
                  <a:schemeClr val="bg2"/>
                </a:solidFill>
                <a:cs typeface="Poppins"/>
              </a:rPr>
              <a:t>.</a:t>
            </a:r>
            <a:endParaRPr lang="sr-Latn-RS">
              <a:solidFill>
                <a:schemeClr val="bg2"/>
              </a:solidFill>
            </a:endParaRPr>
          </a:p>
        </p:txBody>
      </p: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AA3AC186-FBDB-E943-3EC0-212F0C66AF4E}"/>
              </a:ext>
            </a:extLst>
          </p:cNvPr>
          <p:cNvSpPr txBox="1"/>
          <p:nvPr/>
        </p:nvSpPr>
        <p:spPr>
          <a:xfrm>
            <a:off x="4753221" y="1615539"/>
            <a:ext cx="414646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vi-VN" err="1">
                <a:solidFill>
                  <a:schemeClr val="bg2"/>
                </a:solidFill>
                <a:cs typeface="Poppins"/>
              </a:rPr>
              <a:t>Податке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чине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комплексне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вредности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из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сигналних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матрица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прикупљених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антенским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низом</a:t>
            </a:r>
            <a:r>
              <a:rPr lang="vi-VN">
                <a:solidFill>
                  <a:schemeClr val="bg2"/>
                </a:solidFill>
                <a:cs typeface="Poppins"/>
              </a:rPr>
              <a:t>. </a:t>
            </a:r>
            <a:r>
              <a:rPr lang="vi-VN" err="1">
                <a:solidFill>
                  <a:schemeClr val="bg2"/>
                </a:solidFill>
                <a:cs typeface="Poppins"/>
              </a:rPr>
              <a:t>Модел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користи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реалне</a:t>
            </a:r>
            <a:r>
              <a:rPr lang="vi-VN">
                <a:solidFill>
                  <a:schemeClr val="bg2"/>
                </a:solidFill>
                <a:cs typeface="Poppins"/>
              </a:rPr>
              <a:t> и </a:t>
            </a:r>
            <a:r>
              <a:rPr lang="vi-VN" err="1">
                <a:solidFill>
                  <a:schemeClr val="bg2"/>
                </a:solidFill>
                <a:cs typeface="Poppins"/>
              </a:rPr>
              <a:t>имагинарне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компоненте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за</a:t>
            </a:r>
            <a:r>
              <a:rPr lang="vi-VN">
                <a:solidFill>
                  <a:schemeClr val="bg2"/>
                </a:solidFill>
                <a:cs typeface="Poppins"/>
              </a:rPr>
              <a:t> </a:t>
            </a:r>
            <a:r>
              <a:rPr lang="vi-VN" err="1">
                <a:solidFill>
                  <a:schemeClr val="bg2"/>
                </a:solidFill>
                <a:cs typeface="Poppins"/>
              </a:rPr>
              <a:t>учење</a:t>
            </a:r>
            <a:r>
              <a:rPr lang="vi-VN">
                <a:solidFill>
                  <a:schemeClr val="bg2"/>
                </a:solidFill>
                <a:cs typeface="Poppins"/>
              </a:rPr>
              <a:t> и </a:t>
            </a:r>
            <a:r>
              <a:rPr lang="vi-VN" err="1">
                <a:solidFill>
                  <a:schemeClr val="bg2"/>
                </a:solidFill>
                <a:cs typeface="Poppins"/>
              </a:rPr>
              <a:t>класификацију</a:t>
            </a:r>
            <a:r>
              <a:rPr lang="vi-VN">
                <a:solidFill>
                  <a:schemeClr val="bg2"/>
                </a:solidFill>
                <a:cs typeface="Poppins"/>
              </a:rPr>
              <a:t>.</a:t>
            </a:r>
            <a:endParaRPr lang="sr-Latn-RS">
              <a:solidFill>
                <a:schemeClr val="bg2"/>
              </a:solidFill>
              <a:latin typeface="Poppins"/>
              <a:cs typeface="Poppins"/>
            </a:endParaRPr>
          </a:p>
          <a:p>
            <a:pPr algn="l"/>
            <a:endParaRPr lang="sr-Latn-RS"/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138FE965-3BB7-6E09-D211-6BE6807714D9}"/>
              </a:ext>
            </a:extLst>
          </p:cNvPr>
          <p:cNvSpPr txBox="1"/>
          <p:nvPr/>
        </p:nvSpPr>
        <p:spPr>
          <a:xfrm>
            <a:off x="296883" y="237506"/>
            <a:ext cx="409574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r-Latn-RS" err="1">
                <a:solidFill>
                  <a:schemeClr val="bg2"/>
                </a:solidFill>
              </a:rPr>
              <a:t>Ефикасно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управљање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мрежним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ресурсима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је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кључно</a:t>
            </a:r>
            <a:r>
              <a:rPr lang="sr-Latn-RS">
                <a:solidFill>
                  <a:schemeClr val="bg2"/>
                </a:solidFill>
              </a:rPr>
              <a:t> у </a:t>
            </a:r>
            <a:r>
              <a:rPr lang="sr-Latn-RS" err="1">
                <a:solidFill>
                  <a:schemeClr val="bg2"/>
                </a:solidFill>
              </a:rPr>
              <a:t>мобилним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комуникацијама</a:t>
            </a:r>
            <a:r>
              <a:rPr lang="sr-Latn-RS">
                <a:solidFill>
                  <a:schemeClr val="bg2"/>
                </a:solidFill>
              </a:rPr>
              <a:t>. </a:t>
            </a:r>
            <a:r>
              <a:rPr lang="sr-Latn-RS" err="1">
                <a:solidFill>
                  <a:schemeClr val="bg2"/>
                </a:solidFill>
              </a:rPr>
              <a:t>Потребна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су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интелигентна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решења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за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процену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броја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корисника</a:t>
            </a:r>
            <a:r>
              <a:rPr lang="sr-Latn-RS">
                <a:solidFill>
                  <a:schemeClr val="bg2"/>
                </a:solidFill>
              </a:rPr>
              <a:t> у </a:t>
            </a:r>
            <a:r>
              <a:rPr lang="sr-Latn-RS" err="1">
                <a:solidFill>
                  <a:schemeClr val="bg2"/>
                </a:solidFill>
              </a:rPr>
              <a:t>секторима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базних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станица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како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би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се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оптимизовале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перформансе</a:t>
            </a:r>
            <a:r>
              <a:rPr lang="sr-Latn-RS">
                <a:solidFill>
                  <a:schemeClr val="bg2"/>
                </a:solidFill>
              </a:rPr>
              <a:t> </a:t>
            </a:r>
            <a:r>
              <a:rPr lang="sr-Latn-RS" err="1">
                <a:solidFill>
                  <a:schemeClr val="bg2"/>
                </a:solidFill>
              </a:rPr>
              <a:t>мреже</a:t>
            </a:r>
            <a:r>
              <a:rPr lang="sr-Latn-RS">
                <a:solidFill>
                  <a:schemeClr val="bg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09606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r-Latn-RS" err="1"/>
              <a:t>Припрема</a:t>
            </a:r>
            <a:r>
              <a:rPr lang="sr-Latn-RS"/>
              <a:t> </a:t>
            </a:r>
            <a:r>
              <a:rPr lang="sr-Latn-RS" err="1"/>
              <a:t>података</a:t>
            </a:r>
            <a:endParaRPr lang="sr-Latn-RS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97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6138" y="590550"/>
            <a:ext cx="8305800" cy="41857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1" dirty="0" err="1">
                <a:solidFill>
                  <a:schemeClr val="bg2"/>
                </a:solidFill>
              </a:rPr>
              <a:t>Величина</a:t>
            </a:r>
            <a:r>
              <a:rPr lang="en-US" b="1" dirty="0">
                <a:solidFill>
                  <a:schemeClr val="bg2"/>
                </a:solidFill>
              </a:rPr>
              <a:t> и </a:t>
            </a:r>
            <a:r>
              <a:rPr lang="en-US" b="1" dirty="0" err="1">
                <a:solidFill>
                  <a:schemeClr val="bg2"/>
                </a:solidFill>
              </a:rPr>
              <a:t>подела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података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endParaRPr lang="sr-Latn-RS">
              <a:solidFill>
                <a:schemeClr val="bg2"/>
              </a:solidFill>
            </a:endParaRPr>
          </a:p>
          <a:p>
            <a:pPr algn="just"/>
            <a:endParaRPr lang="en-US" b="1"/>
          </a:p>
          <a:p>
            <a:pPr marL="285750" indent="-285750" algn="just"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Скуп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за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обуку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en-US" dirty="0"/>
              <a:t> 8921 </a:t>
            </a:r>
            <a:r>
              <a:rPr lang="en-US" dirty="0" err="1"/>
              <a:t>узорак</a:t>
            </a:r>
            <a:r>
              <a:rPr lang="en-US" dirty="0"/>
              <a:t> (80%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обуку</a:t>
            </a:r>
            <a:r>
              <a:rPr lang="en-US" dirty="0"/>
              <a:t>, </a:t>
            </a:r>
            <a:r>
              <a:rPr lang="en-US" dirty="0" err="1"/>
              <a:t>од</a:t>
            </a:r>
            <a:r>
              <a:rPr lang="en-US" dirty="0"/>
              <a:t> </a:t>
            </a:r>
            <a:r>
              <a:rPr lang="en-US" dirty="0" err="1"/>
              <a:t>чега</a:t>
            </a:r>
            <a:r>
              <a:rPr lang="en-US" dirty="0"/>
              <a:t> 20%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валидацију</a:t>
            </a:r>
            <a:r>
              <a:rPr lang="en-US" dirty="0"/>
              <a:t>).</a:t>
            </a:r>
          </a:p>
          <a:p>
            <a:pPr algn="just"/>
            <a:endParaRPr lang="en-US"/>
          </a:p>
          <a:p>
            <a:pPr marL="285750" indent="-285750" algn="just"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Скуп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за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тестирање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en-US" dirty="0"/>
              <a:t> 6121 </a:t>
            </a:r>
            <a:r>
              <a:rPr lang="en-US" dirty="0" err="1"/>
              <a:t>узорак</a:t>
            </a:r>
            <a:r>
              <a:rPr lang="en-US" dirty="0"/>
              <a:t>.</a:t>
            </a:r>
          </a:p>
          <a:p>
            <a:pPr algn="just"/>
            <a:endParaRPr lang="en-US"/>
          </a:p>
          <a:p>
            <a:pPr marL="285750" indent="-285750" algn="just">
              <a:buChar char="•"/>
            </a:pPr>
            <a:r>
              <a:rPr lang="en-US" dirty="0" err="1"/>
              <a:t>Сваки</a:t>
            </a:r>
            <a:r>
              <a:rPr lang="en-US" dirty="0"/>
              <a:t> </a:t>
            </a:r>
            <a:r>
              <a:rPr lang="en-US" dirty="0" err="1"/>
              <a:t>узорак</a:t>
            </a:r>
            <a:r>
              <a:rPr lang="en-US" dirty="0"/>
              <a:t> </a:t>
            </a:r>
            <a:r>
              <a:rPr lang="en-US" dirty="0" err="1"/>
              <a:t>садржи</a:t>
            </a:r>
            <a:r>
              <a:rPr lang="en-US" dirty="0"/>
              <a:t> </a:t>
            </a:r>
            <a:r>
              <a:rPr lang="en-US" b="1" dirty="0">
                <a:solidFill>
                  <a:schemeClr val="bg2"/>
                </a:solidFill>
              </a:rPr>
              <a:t>10 </a:t>
            </a:r>
            <a:r>
              <a:rPr lang="en-US" b="1" dirty="0" err="1">
                <a:solidFill>
                  <a:schemeClr val="bg2"/>
                </a:solidFill>
              </a:rPr>
              <a:t>карактеристика</a:t>
            </a:r>
            <a:r>
              <a:rPr lang="en-US" dirty="0">
                <a:solidFill>
                  <a:schemeClr val="bg2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што</a:t>
            </a:r>
            <a:r>
              <a:rPr lang="en-US" dirty="0"/>
              <a:t> </a:t>
            </a:r>
            <a:r>
              <a:rPr lang="en-US" dirty="0" err="1"/>
              <a:t>представља</a:t>
            </a:r>
            <a:r>
              <a:rPr lang="en-US" dirty="0"/>
              <a:t> </a:t>
            </a:r>
            <a:r>
              <a:rPr lang="en-US" dirty="0" err="1"/>
              <a:t>реалне</a:t>
            </a:r>
            <a:r>
              <a:rPr lang="en-US" dirty="0"/>
              <a:t> и </a:t>
            </a:r>
            <a:r>
              <a:rPr lang="en-US" dirty="0" err="1"/>
              <a:t>имагинарне</a:t>
            </a:r>
            <a:r>
              <a:rPr lang="en-US" dirty="0"/>
              <a:t> </a:t>
            </a:r>
            <a:r>
              <a:rPr lang="en-US" dirty="0" err="1"/>
              <a:t>делове</a:t>
            </a:r>
            <a:r>
              <a:rPr lang="en-US" dirty="0"/>
              <a:t> </a:t>
            </a:r>
            <a:r>
              <a:rPr lang="en-US" dirty="0" err="1"/>
              <a:t>елемената</a:t>
            </a:r>
            <a:r>
              <a:rPr lang="en-US" dirty="0"/>
              <a:t> </a:t>
            </a:r>
            <a:r>
              <a:rPr lang="en-US" dirty="0" err="1"/>
              <a:t>корелационе</a:t>
            </a:r>
            <a:r>
              <a:rPr lang="en-US" dirty="0"/>
              <a:t> </a:t>
            </a:r>
            <a:r>
              <a:rPr lang="en-US" dirty="0" err="1"/>
              <a:t>матрице</a:t>
            </a:r>
            <a:r>
              <a:rPr lang="en-US" dirty="0"/>
              <a:t>.</a:t>
            </a:r>
          </a:p>
          <a:p>
            <a:pPr algn="just"/>
            <a:endParaRPr lang="en-US"/>
          </a:p>
          <a:p>
            <a:pPr algn="just"/>
            <a:r>
              <a:rPr lang="en-US" b="1" dirty="0" err="1">
                <a:solidFill>
                  <a:schemeClr val="bg2"/>
                </a:solidFill>
              </a:rPr>
              <a:t>Карактеристике</a:t>
            </a:r>
            <a:r>
              <a:rPr lang="en-US" b="1" dirty="0">
                <a:solidFill>
                  <a:schemeClr val="bg2"/>
                </a:solidFill>
              </a:rPr>
              <a:t>:</a:t>
            </a:r>
          </a:p>
          <a:p>
            <a:pPr algn="just"/>
            <a:endParaRPr lang="en-US" b="1"/>
          </a:p>
          <a:p>
            <a:pPr marL="285750" indent="-285750" algn="just">
              <a:buChar char="•"/>
            </a:pPr>
            <a:r>
              <a:rPr lang="en-US" dirty="0" err="1"/>
              <a:t>Користе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реални</a:t>
            </a:r>
            <a:r>
              <a:rPr lang="en-US" dirty="0"/>
              <a:t> и </a:t>
            </a:r>
            <a:r>
              <a:rPr lang="en-US" dirty="0" err="1"/>
              <a:t>имагинарни</a:t>
            </a:r>
            <a:r>
              <a:rPr lang="en-US" dirty="0"/>
              <a:t> </a:t>
            </a:r>
            <a:r>
              <a:rPr lang="en-US" dirty="0" err="1"/>
              <a:t>делови</a:t>
            </a:r>
            <a:r>
              <a:rPr lang="en-US" dirty="0"/>
              <a:t> </a:t>
            </a:r>
            <a:r>
              <a:rPr lang="en-US" dirty="0" err="1"/>
              <a:t>корелационе</a:t>
            </a:r>
            <a:r>
              <a:rPr lang="en-US" dirty="0"/>
              <a:t> </a:t>
            </a:r>
            <a:r>
              <a:rPr lang="en-US" dirty="0" err="1"/>
              <a:t>матрице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аутокорелационог</a:t>
            </a:r>
            <a:r>
              <a:rPr lang="en-US" dirty="0"/>
              <a:t> </a:t>
            </a:r>
            <a:r>
              <a:rPr lang="en-US" dirty="0" err="1"/>
              <a:t>елемента</a:t>
            </a:r>
            <a:r>
              <a:rPr lang="en-US" dirty="0"/>
              <a:t> (C11).</a:t>
            </a:r>
          </a:p>
          <a:p>
            <a:pPr algn="just"/>
            <a:endParaRPr lang="en-US"/>
          </a:p>
          <a:p>
            <a:pPr marL="285750" indent="-285750" algn="just">
              <a:buChar char="•"/>
            </a:pPr>
            <a:r>
              <a:rPr lang="en-US" dirty="0" err="1"/>
              <a:t>Циљна</a:t>
            </a:r>
            <a:r>
              <a:rPr lang="en-US" dirty="0"/>
              <a:t> </a:t>
            </a:r>
            <a:r>
              <a:rPr lang="en-US" dirty="0" err="1"/>
              <a:t>вредност</a:t>
            </a:r>
            <a:r>
              <a:rPr lang="en-US" dirty="0"/>
              <a:t> </a:t>
            </a:r>
            <a:r>
              <a:rPr lang="en-US" dirty="0" err="1"/>
              <a:t>је</a:t>
            </a:r>
            <a:r>
              <a:rPr lang="en-US" dirty="0"/>
              <a:t> </a:t>
            </a:r>
            <a:r>
              <a:rPr lang="en-US" dirty="0" err="1"/>
              <a:t>број</a:t>
            </a:r>
            <a:r>
              <a:rPr lang="en-US" dirty="0"/>
              <a:t> </a:t>
            </a:r>
            <a:r>
              <a:rPr lang="en-US" dirty="0" err="1"/>
              <a:t>корисника</a:t>
            </a:r>
            <a:r>
              <a:rPr lang="en-US" dirty="0"/>
              <a:t> у </a:t>
            </a:r>
            <a:r>
              <a:rPr lang="en-US" dirty="0" err="1"/>
              <a:t>сектору</a:t>
            </a:r>
            <a:r>
              <a:rPr lang="en-US" dirty="0"/>
              <a:t> (</a:t>
            </a:r>
            <a:r>
              <a:rPr lang="en-US" dirty="0" err="1"/>
              <a:t>класе</a:t>
            </a:r>
            <a:r>
              <a:rPr lang="en-US" dirty="0"/>
              <a:t>: 1, 2 </a:t>
            </a:r>
            <a:r>
              <a:rPr lang="en-US" dirty="0" err="1"/>
              <a:t>или</a:t>
            </a:r>
            <a:r>
              <a:rPr lang="en-US" dirty="0"/>
              <a:t> 3).</a:t>
            </a:r>
          </a:p>
          <a:p>
            <a:pPr algn="just"/>
            <a:endParaRPr lang="en-US" b="1"/>
          </a:p>
          <a:p>
            <a:pPr algn="just"/>
            <a:endParaRPr lang="en-US"/>
          </a:p>
          <a:p>
            <a:pPr lvl="0"/>
            <a:br>
              <a:rPr lang="en-US" dirty="0"/>
            </a:b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1709" y="209550"/>
            <a:ext cx="8850085" cy="56938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1" err="1">
                <a:solidFill>
                  <a:schemeClr val="bg2"/>
                </a:solidFill>
              </a:rPr>
              <a:t>Балансирање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података</a:t>
            </a:r>
            <a:r>
              <a:rPr lang="en-US" b="1">
                <a:solidFill>
                  <a:schemeClr val="bg2"/>
                </a:solidFill>
              </a:rPr>
              <a:t>:</a:t>
            </a:r>
            <a:endParaRPr lang="sr-Latn-RS">
              <a:solidFill>
                <a:schemeClr val="bg2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Класа</a:t>
            </a:r>
            <a:r>
              <a:rPr lang="en-US">
                <a:solidFill>
                  <a:schemeClr val="tx1"/>
                </a:solidFill>
              </a:rPr>
              <a:t> 3 </a:t>
            </a:r>
            <a:r>
              <a:rPr lang="en-US" err="1">
                <a:solidFill>
                  <a:schemeClr val="tx1"/>
                </a:solidFill>
              </a:rPr>
              <a:t>је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значајно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мање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заступљена</a:t>
            </a:r>
            <a:r>
              <a:rPr lang="en-US">
                <a:solidFill>
                  <a:schemeClr val="tx1"/>
                </a:solidFill>
              </a:rPr>
              <a:t> (3-4%) у </a:t>
            </a:r>
            <a:r>
              <a:rPr lang="en-US" err="1">
                <a:solidFill>
                  <a:schemeClr val="tx1"/>
                </a:solidFill>
              </a:rPr>
              <a:t>односу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класе</a:t>
            </a:r>
            <a:r>
              <a:rPr lang="en-US">
                <a:solidFill>
                  <a:schemeClr val="tx1"/>
                </a:solidFill>
              </a:rPr>
              <a:t> 1 и 2 (</a:t>
            </a:r>
            <a:r>
              <a:rPr lang="en-US" err="1">
                <a:solidFill>
                  <a:schemeClr val="tx1"/>
                </a:solidFill>
              </a:rPr>
              <a:t>око</a:t>
            </a:r>
            <a:r>
              <a:rPr lang="en-US">
                <a:solidFill>
                  <a:schemeClr val="tx1"/>
                </a:solidFill>
              </a:rPr>
              <a:t> 50% </a:t>
            </a:r>
            <a:r>
              <a:rPr lang="en-US" err="1">
                <a:solidFill>
                  <a:schemeClr val="tx1"/>
                </a:solidFill>
              </a:rPr>
              <a:t>свака</a:t>
            </a:r>
            <a:r>
              <a:rPr lang="en-US">
                <a:solidFill>
                  <a:schemeClr val="tx1"/>
                </a:solidFill>
              </a:rPr>
              <a:t>).</a:t>
            </a:r>
          </a:p>
          <a:p>
            <a:pPr marL="285750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Примењен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bg2"/>
                </a:solidFill>
              </a:rPr>
              <a:t>oversampling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скуп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обуку</a:t>
            </a:r>
            <a:r>
              <a:rPr lang="en-US">
                <a:solidFill>
                  <a:schemeClr val="tx1"/>
                </a:solidFill>
              </a:rPr>
              <a:t> (SMOTE </a:t>
            </a:r>
            <a:r>
              <a:rPr lang="en-US" err="1">
                <a:solidFill>
                  <a:schemeClr val="tx1"/>
                </a:solidFill>
              </a:rPr>
              <a:t>техника</a:t>
            </a:r>
            <a:r>
              <a:rPr lang="en-US">
                <a:solidFill>
                  <a:schemeClr val="tx1"/>
                </a:solidFill>
              </a:rPr>
              <a:t>):</a:t>
            </a:r>
          </a:p>
          <a:p>
            <a:pPr marL="285750" lvl="1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Побољшана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равномерност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класа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285750" lvl="1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Смањена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пристрасност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према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већинским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класама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285750" lvl="1" indent="-285750" algn="just">
              <a:buChar char="•"/>
            </a:pPr>
            <a:endParaRPr lang="en-US">
              <a:solidFill>
                <a:schemeClr val="bg2"/>
              </a:solidFill>
            </a:endParaRPr>
          </a:p>
          <a:p>
            <a:pPr lvl="1" algn="just"/>
            <a:r>
              <a:rPr lang="en-US" b="1" err="1">
                <a:solidFill>
                  <a:schemeClr val="bg2"/>
                </a:solidFill>
              </a:rPr>
              <a:t>Скалирање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података</a:t>
            </a:r>
            <a:r>
              <a:rPr lang="en-US" b="1">
                <a:solidFill>
                  <a:schemeClr val="bg2"/>
                </a:solidFill>
              </a:rPr>
              <a:t>:</a:t>
            </a:r>
            <a:endParaRPr lang="en-US">
              <a:solidFill>
                <a:schemeClr val="bg2"/>
              </a:solidFill>
            </a:endParaRPr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Скалирани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подаци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Примењен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StandardScaler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 err="1">
                <a:solidFill>
                  <a:schemeClr val="tx1"/>
                </a:solidFill>
              </a:rPr>
              <a:t>средња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вредност</a:t>
            </a:r>
            <a:r>
              <a:rPr lang="en-US">
                <a:solidFill>
                  <a:schemeClr val="tx1"/>
                </a:solidFill>
              </a:rPr>
              <a:t> 0, </a:t>
            </a:r>
            <a:r>
              <a:rPr lang="en-US" err="1">
                <a:solidFill>
                  <a:schemeClr val="tx1"/>
                </a:solidFill>
              </a:rPr>
              <a:t>стандардна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девијација</a:t>
            </a:r>
            <a:r>
              <a:rPr lang="en-US">
                <a:solidFill>
                  <a:schemeClr val="tx1"/>
                </a:solidFill>
              </a:rPr>
              <a:t> 1).</a:t>
            </a:r>
          </a:p>
          <a:p>
            <a:pPr algn="just"/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b="1" err="1">
                <a:solidFill>
                  <a:schemeClr val="bg2"/>
                </a:solidFill>
              </a:rPr>
              <a:t>Квалитет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података</a:t>
            </a:r>
            <a:r>
              <a:rPr lang="en-US" b="1">
                <a:solidFill>
                  <a:schemeClr val="bg2"/>
                </a:solidFill>
              </a:rPr>
              <a:t>:</a:t>
            </a:r>
          </a:p>
          <a:p>
            <a:pPr marL="285750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Подаци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комплетни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без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недостајућих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вредности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Char char="•"/>
            </a:pPr>
            <a:r>
              <a:rPr lang="en-US" err="1">
                <a:solidFill>
                  <a:schemeClr val="tx1"/>
                </a:solidFill>
              </a:rPr>
              <a:t>Обезбеђена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је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поуздана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основа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обуку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модела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b="1">
              <a:solidFill>
                <a:schemeClr val="bg2"/>
              </a:solidFill>
            </a:endParaRPr>
          </a:p>
          <a:p>
            <a:pPr algn="just"/>
            <a:endParaRPr lang="en-US" b="1"/>
          </a:p>
          <a:p>
            <a:pPr algn="just"/>
            <a:endParaRPr lang="en-US"/>
          </a:p>
          <a:p>
            <a:pPr lvl="0"/>
            <a:br>
              <a:rPr lang="en-US"/>
            </a:br>
            <a:endParaRPr lang="en-US"/>
          </a:p>
        </p:txBody>
      </p:sp>
      <p:pic>
        <p:nvPicPr>
          <p:cNvPr id="2" name="Slika 1" descr="Slika na kojoj se nalazi tekst, dijagram, snimak ekrana, krug&#10;&#10;Opis je automatski generisan">
            <a:extLst>
              <a:ext uri="{FF2B5EF4-FFF2-40B4-BE49-F238E27FC236}">
                <a16:creationId xmlns:a16="http://schemas.microsoft.com/office/drawing/2014/main" id="{7FC9648F-C541-8594-2509-0F68A2A4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11" y="504145"/>
            <a:ext cx="4097111" cy="16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1709" y="209550"/>
            <a:ext cx="8850085" cy="60631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400" b="1" err="1">
                <a:solidFill>
                  <a:schemeClr val="bg2"/>
                </a:solidFill>
              </a:rPr>
              <a:t>Припрема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података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за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неуронске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мреже</a:t>
            </a:r>
            <a:endParaRPr lang="en-US" sz="2400" b="1">
              <a:solidFill>
                <a:schemeClr val="bg2"/>
              </a:solidFill>
            </a:endParaRPr>
          </a:p>
          <a:p>
            <a:pPr algn="just"/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Након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почетне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обраде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поделе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скупа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података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подаци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припремљени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употребу</a:t>
            </a:r>
            <a:r>
              <a:rPr lang="en-US">
                <a:solidFill>
                  <a:schemeClr val="tx1"/>
                </a:solidFill>
              </a:rPr>
              <a:t> у </a:t>
            </a:r>
            <a:r>
              <a:rPr lang="en-US" err="1">
                <a:solidFill>
                  <a:schemeClr val="tx1"/>
                </a:solidFill>
              </a:rPr>
              <a:t>неуронским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мрежама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коришћењем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PyTorch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библиотеке</a:t>
            </a:r>
            <a:r>
              <a:rPr lang="en-US">
                <a:solidFill>
                  <a:schemeClr val="tx1"/>
                </a:solidFill>
              </a:rPr>
              <a:t>. У </a:t>
            </a:r>
            <a:r>
              <a:rPr lang="en-US" err="1">
                <a:solidFill>
                  <a:schemeClr val="tx1"/>
                </a:solidFill>
              </a:rPr>
              <a:t>овом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кораку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улазни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подаци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етикете</a:t>
            </a:r>
            <a:r>
              <a:rPr lang="en-US">
                <a:solidFill>
                  <a:schemeClr val="tx1"/>
                </a:solidFill>
              </a:rPr>
              <a:t> (</a:t>
            </a:r>
            <a:r>
              <a:rPr lang="en-US" err="1">
                <a:solidFill>
                  <a:schemeClr val="tx1"/>
                </a:solidFill>
              </a:rPr>
              <a:t>ознаке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класа</a:t>
            </a:r>
            <a:r>
              <a:rPr lang="en-US">
                <a:solidFill>
                  <a:schemeClr val="tx1"/>
                </a:solidFill>
              </a:rPr>
              <a:t>) </a:t>
            </a:r>
            <a:r>
              <a:rPr lang="en-US" err="1">
                <a:solidFill>
                  <a:schemeClr val="tx1"/>
                </a:solidFill>
              </a:rPr>
              <a:t>конвертовани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су</a:t>
            </a:r>
            <a:r>
              <a:rPr lang="en-US">
                <a:solidFill>
                  <a:schemeClr val="tx1"/>
                </a:solidFill>
              </a:rPr>
              <a:t> у </a:t>
            </a:r>
            <a:r>
              <a:rPr lang="en-US" err="1">
                <a:solidFill>
                  <a:schemeClr val="tx1"/>
                </a:solidFill>
              </a:rPr>
              <a:t>PyTorch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тензоре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Шта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је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тензор</a:t>
            </a:r>
            <a:r>
              <a:rPr lang="en-US" b="1">
                <a:solidFill>
                  <a:schemeClr val="bg2"/>
                </a:solidFill>
              </a:rPr>
              <a:t>?</a:t>
            </a:r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Тензор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је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генерализација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скалара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вектора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матрица</a:t>
            </a:r>
            <a:r>
              <a:rPr lang="en-US">
                <a:solidFill>
                  <a:schemeClr val="tx1"/>
                </a:solidFill>
              </a:rPr>
              <a:t>, и </a:t>
            </a:r>
            <a:r>
              <a:rPr lang="en-US" err="1">
                <a:solidFill>
                  <a:schemeClr val="tx1"/>
                </a:solidFill>
              </a:rPr>
              <a:t>представља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основну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структуру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података</a:t>
            </a:r>
            <a:r>
              <a:rPr lang="en-US">
                <a:solidFill>
                  <a:schemeClr val="tx1"/>
                </a:solidFill>
              </a:rPr>
              <a:t> у </a:t>
            </a:r>
            <a:r>
              <a:rPr lang="en-US" err="1">
                <a:solidFill>
                  <a:schemeClr val="tx1"/>
                </a:solidFill>
              </a:rPr>
              <a:t>PyTorch</a:t>
            </a:r>
            <a:r>
              <a:rPr lang="en-US">
                <a:solidFill>
                  <a:schemeClr val="tx1"/>
                </a:solidFill>
              </a:rPr>
              <a:t>-у. 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Зашто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тензори</a:t>
            </a:r>
            <a:r>
              <a:rPr lang="en-US" b="1">
                <a:solidFill>
                  <a:schemeClr val="bg2"/>
                </a:solidFill>
              </a:rPr>
              <a:t>?</a:t>
            </a:r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Oмогућавају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ефикасну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манипулацију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великим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количинама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података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извршавање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комплексних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операција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на</a:t>
            </a:r>
            <a:r>
              <a:rPr lang="en-US">
                <a:solidFill>
                  <a:schemeClr val="tx1"/>
                </a:solidFill>
              </a:rPr>
              <a:t> GPU </a:t>
            </a:r>
            <a:r>
              <a:rPr lang="en-US" err="1">
                <a:solidFill>
                  <a:schemeClr val="tx1"/>
                </a:solidFill>
              </a:rPr>
              <a:t>уместо</a:t>
            </a:r>
            <a:r>
              <a:rPr lang="en-US">
                <a:solidFill>
                  <a:schemeClr val="tx1"/>
                </a:solidFill>
              </a:rPr>
              <a:t> CPU, </a:t>
            </a:r>
            <a:r>
              <a:rPr lang="en-US" err="1">
                <a:solidFill>
                  <a:schemeClr val="tx1"/>
                </a:solidFill>
              </a:rPr>
              <a:t>што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значајно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убрзава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процес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обраде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TensorDataset</a:t>
            </a:r>
            <a:r>
              <a:rPr lang="en-US" b="1">
                <a:solidFill>
                  <a:schemeClr val="bg2"/>
                </a:solidFill>
              </a:rPr>
              <a:t>:</a:t>
            </a:r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TensorDataset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омогућава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да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тензори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улазних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података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циљних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вредности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комбинују</a:t>
            </a:r>
            <a:r>
              <a:rPr lang="en-US">
                <a:solidFill>
                  <a:schemeClr val="tx1"/>
                </a:solidFill>
              </a:rPr>
              <a:t> у </a:t>
            </a:r>
            <a:r>
              <a:rPr lang="en-US" err="1">
                <a:solidFill>
                  <a:schemeClr val="tx1"/>
                </a:solidFill>
              </a:rPr>
              <a:t>објекат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који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се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може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користити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за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обуку</a:t>
            </a:r>
            <a:r>
              <a:rPr lang="en-US">
                <a:solidFill>
                  <a:schemeClr val="tx1"/>
                </a:solidFill>
              </a:rPr>
              <a:t> и </a:t>
            </a:r>
            <a:r>
              <a:rPr lang="en-US" err="1">
                <a:solidFill>
                  <a:schemeClr val="tx1"/>
                </a:solidFill>
              </a:rPr>
              <a:t>тестирање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модела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marL="285750" lvl="1" indent="-285750" algn="just">
              <a:buChar char="•"/>
            </a:pPr>
            <a:r>
              <a:rPr lang="en-US" b="1" err="1">
                <a:solidFill>
                  <a:schemeClr val="bg2"/>
                </a:solidFill>
              </a:rPr>
              <a:t>Предности</a:t>
            </a:r>
            <a:r>
              <a:rPr lang="en-US" b="1">
                <a:solidFill>
                  <a:schemeClr val="bg2"/>
                </a:solidFill>
              </a:rPr>
              <a:t>:</a:t>
            </a:r>
            <a:endParaRPr lang="en-US">
              <a:solidFill>
                <a:schemeClr val="bg2"/>
              </a:solidFill>
            </a:endParaRPr>
          </a:p>
          <a:p>
            <a:pPr algn="just"/>
            <a:r>
              <a:rPr lang="en-US" err="1">
                <a:solidFill>
                  <a:schemeClr val="tx1"/>
                </a:solidFill>
              </a:rPr>
              <a:t>Ефикасност,Флексибилност,Компатибилност</a:t>
            </a:r>
            <a:endParaRPr lang="en-US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endParaRPr lang="en-US">
              <a:solidFill>
                <a:schemeClr val="tx1"/>
              </a:solidFill>
            </a:endParaRPr>
          </a:p>
          <a:p>
            <a:pPr algn="just"/>
            <a:endParaRPr lang="en-US" b="1">
              <a:solidFill>
                <a:srgbClr val="0C0A9E"/>
              </a:solidFill>
            </a:endParaRPr>
          </a:p>
          <a:p>
            <a:pPr algn="just"/>
            <a:endParaRPr lang="en-US" b="1"/>
          </a:p>
          <a:p>
            <a:pPr algn="just"/>
            <a:endParaRPr lang="en-US"/>
          </a:p>
          <a:p>
            <a:pPr lvl="0"/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3710" y="2010672"/>
            <a:ext cx="8086966" cy="1127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bg2"/>
                </a:solidFill>
              </a:rPr>
              <a:t>Архитектура</a:t>
            </a:r>
            <a:r>
              <a:rPr lang="en">
                <a:solidFill>
                  <a:schemeClr val="bg2"/>
                </a:solidFill>
              </a:rPr>
              <a:t> </a:t>
            </a:r>
            <a:r>
              <a:rPr lang="en" err="1">
                <a:solidFill>
                  <a:schemeClr val="bg2"/>
                </a:solidFill>
              </a:rPr>
              <a:t>модела</a:t>
            </a:r>
            <a:r>
              <a:rPr lang="en">
                <a:solidFill>
                  <a:schemeClr val="bg2"/>
                </a:solidFill>
              </a:rPr>
              <a:t> и </a:t>
            </a:r>
            <a:r>
              <a:rPr lang="en" err="1">
                <a:solidFill>
                  <a:schemeClr val="bg2"/>
                </a:solidFill>
              </a:rPr>
              <a:t>хиперпараметри</a:t>
            </a:r>
            <a:endParaRPr lang="sr-Latn-RS" err="1">
              <a:solidFill>
                <a:schemeClr val="bg2"/>
              </a:solidFill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676561" y="322022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719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11826" y="118790"/>
            <a:ext cx="83794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err="1"/>
              <a:t>Увод</a:t>
            </a:r>
            <a:r>
              <a:rPr lang="en-US" sz="2800"/>
              <a:t> у </a:t>
            </a:r>
            <a:r>
              <a:rPr lang="en-US" sz="2800" err="1"/>
              <a:t>мулти-слојни</a:t>
            </a:r>
            <a:r>
              <a:rPr lang="en-US" sz="2800"/>
              <a:t> </a:t>
            </a:r>
            <a:r>
              <a:rPr lang="en-US" sz="2800" err="1"/>
              <a:t>перцептрон</a:t>
            </a:r>
            <a:endParaRPr lang="sr-Latn-RS" sz="2800"/>
          </a:p>
        </p:txBody>
      </p:sp>
      <p:pic>
        <p:nvPicPr>
          <p:cNvPr id="2" name="Slika 1" descr="Slika na kojoj se nalazi dijagram, linija, krug, snimak ekrana&#10;&#10;Opis je automatski generisan">
            <a:extLst>
              <a:ext uri="{FF2B5EF4-FFF2-40B4-BE49-F238E27FC236}">
                <a16:creationId xmlns:a16="http://schemas.microsoft.com/office/drawing/2014/main" id="{3B0E476E-19D4-03D3-3E85-7BEFFEDD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42" y="744496"/>
            <a:ext cx="3452133" cy="2140404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E15E2164-7A54-C04C-5CFA-2D62E884EB3A}"/>
              </a:ext>
            </a:extLst>
          </p:cNvPr>
          <p:cNvSpPr txBox="1"/>
          <p:nvPr/>
        </p:nvSpPr>
        <p:spPr>
          <a:xfrm>
            <a:off x="112816" y="2988871"/>
            <a:ext cx="894805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"/>
              <a:buChar char="•"/>
            </a:pPr>
            <a:r>
              <a:rPr lang="en-US" b="1"/>
              <a:t>  </a:t>
            </a:r>
            <a:r>
              <a:rPr lang="en-US" b="1" err="1">
                <a:solidFill>
                  <a:schemeClr val="bg2"/>
                </a:solidFill>
              </a:rPr>
              <a:t>Улазни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слој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</a:t>
            </a:r>
            <a:r>
              <a:rPr lang="en-US" err="1"/>
              <a:t>Прихвата</a:t>
            </a:r>
            <a:r>
              <a:rPr lang="en-US"/>
              <a:t> </a:t>
            </a:r>
            <a:r>
              <a:rPr lang="en-US" err="1"/>
              <a:t>карактеристике</a:t>
            </a:r>
            <a:r>
              <a:rPr lang="en-US"/>
              <a:t> </a:t>
            </a:r>
            <a:r>
              <a:rPr lang="en-US" err="1"/>
              <a:t>података</a:t>
            </a:r>
            <a:r>
              <a:rPr lang="en-US"/>
              <a:t>, </a:t>
            </a:r>
            <a:r>
              <a:rPr lang="en-US" err="1"/>
              <a:t>број</a:t>
            </a:r>
            <a:r>
              <a:rPr lang="en-US"/>
              <a:t> </a:t>
            </a:r>
            <a:r>
              <a:rPr lang="en-US" err="1"/>
              <a:t>неурона</a:t>
            </a:r>
            <a:r>
              <a:rPr lang="en-US"/>
              <a:t> </a:t>
            </a:r>
            <a:r>
              <a:rPr lang="en-US" err="1"/>
              <a:t>одговара</a:t>
            </a:r>
            <a:r>
              <a:rPr lang="en-US"/>
              <a:t> </a:t>
            </a:r>
            <a:r>
              <a:rPr lang="en-US" err="1"/>
              <a:t>броју</a:t>
            </a:r>
            <a:r>
              <a:rPr lang="en-US"/>
              <a:t> </a:t>
            </a:r>
            <a:r>
              <a:rPr lang="en-US" err="1"/>
              <a:t>карактеристика</a:t>
            </a:r>
            <a:r>
              <a:rPr lang="en-US"/>
              <a:t>.</a:t>
            </a:r>
            <a:endParaRPr lang="sr-Latn-RS"/>
          </a:p>
          <a:p>
            <a:pPr algn="just"/>
            <a:endParaRPr lang="en-US"/>
          </a:p>
          <a:p>
            <a:pPr algn="just">
              <a:buFont typeface=""/>
              <a:buChar char="•"/>
            </a:pPr>
            <a:r>
              <a:rPr lang="en-US" b="1"/>
              <a:t>  </a:t>
            </a:r>
            <a:r>
              <a:rPr lang="en-US" b="1" err="1">
                <a:solidFill>
                  <a:schemeClr val="bg2"/>
                </a:solidFill>
              </a:rPr>
              <a:t>Скривени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слојеви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</a:t>
            </a:r>
            <a:r>
              <a:rPr lang="en-US" err="1"/>
              <a:t>Омогућавају</a:t>
            </a:r>
            <a:r>
              <a:rPr lang="en-US"/>
              <a:t> </a:t>
            </a:r>
            <a:r>
              <a:rPr lang="en-US" err="1"/>
              <a:t>учење</a:t>
            </a:r>
            <a:r>
              <a:rPr lang="en-US"/>
              <a:t> </a:t>
            </a:r>
            <a:r>
              <a:rPr lang="en-US" err="1"/>
              <a:t>сложених</a:t>
            </a:r>
            <a:r>
              <a:rPr lang="en-US"/>
              <a:t> </a:t>
            </a:r>
            <a:r>
              <a:rPr lang="en-US" err="1"/>
              <a:t>нелинеарних</a:t>
            </a:r>
            <a:r>
              <a:rPr lang="en-US"/>
              <a:t> </a:t>
            </a:r>
            <a:r>
              <a:rPr lang="en-US" err="1"/>
              <a:t>односа</a:t>
            </a:r>
            <a:r>
              <a:rPr lang="en-US"/>
              <a:t> у </a:t>
            </a:r>
            <a:r>
              <a:rPr lang="en-US" err="1"/>
              <a:t>подацима</a:t>
            </a:r>
            <a:r>
              <a:rPr lang="en-US"/>
              <a:t>.</a:t>
            </a:r>
          </a:p>
          <a:p>
            <a:pPr algn="just"/>
            <a:endParaRPr lang="en-US"/>
          </a:p>
          <a:p>
            <a:pPr algn="just">
              <a:buFont typeface=""/>
              <a:buChar char="•"/>
            </a:pPr>
            <a:r>
              <a:rPr lang="en-US" b="1"/>
              <a:t>   </a:t>
            </a:r>
            <a:r>
              <a:rPr lang="en-US" b="1" err="1">
                <a:solidFill>
                  <a:schemeClr val="bg2"/>
                </a:solidFill>
              </a:rPr>
              <a:t>Излазни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err="1">
                <a:solidFill>
                  <a:schemeClr val="bg2"/>
                </a:solidFill>
              </a:rPr>
              <a:t>слој</a:t>
            </a:r>
            <a:r>
              <a:rPr lang="en-US" b="1">
                <a:solidFill>
                  <a:schemeClr val="bg2"/>
                </a:solidFill>
              </a:rPr>
              <a:t>:</a:t>
            </a:r>
            <a:r>
              <a:rPr lang="en-US"/>
              <a:t> </a:t>
            </a:r>
            <a:r>
              <a:rPr lang="en-US" err="1"/>
              <a:t>Враћа</a:t>
            </a:r>
            <a:r>
              <a:rPr lang="en-US"/>
              <a:t> </a:t>
            </a:r>
            <a:r>
              <a:rPr lang="en-US" err="1"/>
              <a:t>предвиђене</a:t>
            </a:r>
            <a:r>
              <a:rPr lang="en-US"/>
              <a:t> </a:t>
            </a:r>
            <a:r>
              <a:rPr lang="en-US" err="1"/>
              <a:t>вредности</a:t>
            </a:r>
            <a:r>
              <a:rPr lang="en-US"/>
              <a:t>, </a:t>
            </a:r>
            <a:r>
              <a:rPr lang="en-US" err="1"/>
              <a:t>број</a:t>
            </a:r>
            <a:r>
              <a:rPr lang="en-US"/>
              <a:t> </a:t>
            </a:r>
            <a:r>
              <a:rPr lang="en-US" err="1"/>
              <a:t>неурона</a:t>
            </a:r>
            <a:r>
              <a:rPr lang="en-US"/>
              <a:t> </a:t>
            </a:r>
            <a:r>
              <a:rPr lang="en-US" err="1"/>
              <a:t>одговара</a:t>
            </a:r>
            <a:r>
              <a:rPr lang="en-US"/>
              <a:t> </a:t>
            </a:r>
            <a:r>
              <a:rPr lang="en-US" err="1"/>
              <a:t>броју</a:t>
            </a:r>
            <a:r>
              <a:rPr lang="en-US"/>
              <a:t> </a:t>
            </a:r>
            <a:r>
              <a:rPr lang="en-US" err="1"/>
              <a:t>класа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48363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Projekcija na ekranu (16:9)</PresentationFormat>
  <Slides>29</Slides>
  <Notes>29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29</vt:i4>
      </vt:variant>
    </vt:vector>
  </HeadingPairs>
  <TitlesOfParts>
    <vt:vector size="30" baseType="lpstr">
      <vt:lpstr>Introduction to Coding Workshop by Slidesgo</vt:lpstr>
      <vt:lpstr>Предикција броја мобилних корисника у  азимуталној равни помоћу неуронских мрежа заснованих на вишеслојном перцептрону</vt:lpstr>
      <vt:lpstr>01</vt:lpstr>
      <vt:lpstr>PowerPoint prezentacija</vt:lpstr>
      <vt:lpstr>02</vt:lpstr>
      <vt:lpstr>PowerPoint prezentacija</vt:lpstr>
      <vt:lpstr>PowerPoint prezentacija</vt:lpstr>
      <vt:lpstr>PowerPoint prezentacija</vt:lpstr>
      <vt:lpstr>03</vt:lpstr>
      <vt:lpstr>Увод у мулти-слојни перцептрон</vt:lpstr>
      <vt:lpstr>Кључни кораци у процесу рачунања градијента током обуке:   </vt:lpstr>
      <vt:lpstr>PowerPoint prezentacija</vt:lpstr>
      <vt:lpstr>PowerPoint prezentacija</vt:lpstr>
      <vt:lpstr>Хиперпараметри у мулти-слојном перцептрону</vt:lpstr>
      <vt:lpstr>PowerPoint prezentacija</vt:lpstr>
      <vt:lpstr>PowerPoint prezentacija</vt:lpstr>
      <vt:lpstr>PowerPoint prezentacija</vt:lpstr>
      <vt:lpstr>PowerPoint prezentacija</vt:lpstr>
      <vt:lpstr>04</vt:lpstr>
      <vt:lpstr>PowerPoint prezentacija</vt:lpstr>
      <vt:lpstr>PowerPoint prezentacija</vt:lpstr>
      <vt:lpstr>05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06</vt:lpstr>
      <vt:lpstr>PowerPoint prezentacija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Mobility &amp; IoT Data Analytics</dc:title>
  <cp:revision>34</cp:revision>
  <dcterms:modified xsi:type="dcterms:W3CDTF">2024-12-03T14:42:44Z</dcterms:modified>
</cp:coreProperties>
</file>