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0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97636" y="319616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Тетрис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28699" y="746609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ru-RU" sz="2000" dirty="0">
                <a:solidFill>
                  <a:srgbClr val="27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Петухова Анастасия 10 «А»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A0547F-55DC-4C83-81C8-FDDAF18E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05" y="0"/>
            <a:ext cx="509299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7318" y="446568"/>
            <a:ext cx="1210710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Что такое Тетрис, суть игры и как играть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47318" y="15626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Суть игры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47318" y="2252612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Спускающиеся фигуры </a:t>
            </a:r>
            <a:r>
              <a:rPr lang="ru-RU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различных форм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нужно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укладывать в строчки без пробелов.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119048" y="15342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Как играть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873416" y="2069102"/>
            <a:ext cx="3341975" cy="1040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Управляйте фигурами, поворачивая и перемещая их, чтобы заполнить строчки.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47317" y="33030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Актуальность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47317" y="395193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Тетрис прост в </a:t>
            </a:r>
            <a:r>
              <a:rPr lang="ru-RU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использовании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, но сложен в </a:t>
            </a:r>
            <a:r>
              <a:rPr lang="ru-RU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понимании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, что делает его привлекательным для всех. Простая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механика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но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сложные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комбинации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заставляют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вас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возвращаться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6698FCD-B2FF-437C-9EAA-7475AF1FBB64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E4D7518-0E16-4575-94E2-DC93560A1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1" t="69040" r="19891" b="7890"/>
          <a:stretch/>
        </p:blipFill>
        <p:spPr bwMode="auto">
          <a:xfrm>
            <a:off x="5822034" y="3481143"/>
            <a:ext cx="3742692" cy="26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7EBFB7-44B4-4B9F-AE88-9431926D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475" y="1030530"/>
            <a:ext cx="3590925" cy="7199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87FAA7-E8C7-45EC-91B0-C3FF5FA1D30F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3DC1CE-1D26-43D4-B34E-F2B4340F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55" y="462518"/>
            <a:ext cx="6121229" cy="21343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63828-28A8-4D4A-B241-C68EBCBA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7" y="3481165"/>
            <a:ext cx="4680493" cy="42859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2D849-9E85-4823-8D38-8702E3856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9"/>
          <a:stretch/>
        </p:blipFill>
        <p:spPr>
          <a:xfrm>
            <a:off x="7777937" y="3489748"/>
            <a:ext cx="5672137" cy="4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9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B83855-FBDB-4718-8569-AA51CC2925AB}"/>
              </a:ext>
            </a:extLst>
          </p:cNvPr>
          <p:cNvSpPr/>
          <p:nvPr/>
        </p:nvSpPr>
        <p:spPr>
          <a:xfrm>
            <a:off x="7963785" y="4731487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EAC673-C947-49BA-8116-1AF3BAB642C6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680F49-477C-426F-9146-572EA7D5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0" y="1932302"/>
            <a:ext cx="14362700" cy="31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D81F50-1679-45BC-9AA8-5EE33D27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1" y="2593346"/>
            <a:ext cx="13492893" cy="182979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284A83-4D16-4990-A067-A01962B7B921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9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C0FAD6-90B8-4A0D-B0A6-829988A8F2EE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8F6850-E1AA-47A4-9C88-A23FC1F8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41" y="608880"/>
            <a:ext cx="9740917" cy="70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0D96FC-6CCA-46A8-BC22-F919C8ED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8" y="2724152"/>
            <a:ext cx="13195222" cy="18584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F2FD39-FD75-4DD7-911A-472A18D9556A}"/>
              </a:ext>
            </a:extLst>
          </p:cNvPr>
          <p:cNvSpPr/>
          <p:nvPr/>
        </p:nvSpPr>
        <p:spPr>
          <a:xfrm>
            <a:off x="12269971" y="7336464"/>
            <a:ext cx="2254103" cy="861237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7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73</Words>
  <Application>Microsoft Office PowerPoint</Application>
  <PresentationFormat>Произвольный</PresentationFormat>
  <Paragraphs>11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Nastya P</cp:lastModifiedBy>
  <cp:revision>3</cp:revision>
  <dcterms:created xsi:type="dcterms:W3CDTF">2025-02-02T18:28:15Z</dcterms:created>
  <dcterms:modified xsi:type="dcterms:W3CDTF">2025-02-03T09:42:41Z</dcterms:modified>
</cp:coreProperties>
</file>