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DD"/>
    <a:srgbClr val="93CD93"/>
    <a:srgbClr val="71E4FF"/>
    <a:srgbClr val="00C1EE"/>
    <a:srgbClr val="F6F4A2"/>
    <a:srgbClr val="ECE708"/>
    <a:srgbClr val="D9D52B"/>
    <a:srgbClr val="73BF73"/>
    <a:srgbClr val="00602B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6" autoAdjust="0"/>
    <p:restoredTop sz="88556" autoAdjust="0"/>
  </p:normalViewPr>
  <p:slideViewPr>
    <p:cSldViewPr>
      <p:cViewPr>
        <p:scale>
          <a:sx n="70" d="100"/>
          <a:sy n="70" d="100"/>
        </p:scale>
        <p:origin x="-1814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042CB-BD3B-4C6A-AA34-25F070C15054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5B25-3C02-49C2-9AA5-25C143ACF3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0000">
              <a:schemeClr val="tx1"/>
            </a:gs>
            <a:gs pos="99000">
              <a:schemeClr val="tx1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B178-BBE5-4781-BD87-69222E3DD0C9}" type="datetimeFigureOut">
              <a:rPr lang="ru-RU" smtClean="0"/>
              <a:pPr/>
              <a:t>28.06.2017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31C1-0B41-4C91-9089-E3C2197938C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Nastia\&#1055;&#1072;&#1087;&#1082;&#1072;%20&#1053;&#1072;&#1089;&#1090;&#1080;\BullsAndCows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628800"/>
            <a:ext cx="7772400" cy="3240360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Контрольная работа на тему:</a:t>
            </a:r>
            <a:b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«приложение «Быки и коровы»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214942" y="5143512"/>
            <a:ext cx="370502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Выполнила</a:t>
            </a:r>
            <a:r>
              <a:rPr lang="en-US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студентка 2 курса группы 15И</a:t>
            </a:r>
            <a:r>
              <a:rPr lang="en-US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1бп Косогорова А.В.</a:t>
            </a:r>
          </a:p>
          <a:p>
            <a:pPr algn="ctr">
              <a:spcBef>
                <a:spcPct val="0"/>
              </a:spcBef>
              <a:defRPr/>
            </a:pP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Проверил</a:t>
            </a:r>
            <a:r>
              <a:rPr lang="en-US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т. преподаватель каф. ИТС Володин К.И.</a:t>
            </a:r>
            <a:endParaRPr kumimoji="0" lang="ru-RU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15816" y="6381328"/>
            <a:ext cx="356215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Пенза 201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7</a:t>
            </a:r>
            <a:r>
              <a:rPr lang="ru-RU" sz="16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г</a:t>
            </a:r>
            <a:r>
              <a:rPr lang="ru-RU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kumimoji="0" lang="ru-RU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Инструменты разработки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71472" y="1643050"/>
            <a:ext cx="8072494" cy="32403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язык программирования –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Python 3.6</a:t>
            </a:r>
            <a:endParaRPr lang="ru-RU" sz="280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среда разработки –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PyCharm 2017.1.1</a:t>
            </a:r>
            <a:endParaRPr lang="ru-RU" sz="280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indent="457200">
              <a:lnSpc>
                <a:spcPct val="150000"/>
              </a:lnSpc>
              <a:spcBef>
                <a:spcPct val="0"/>
              </a:spcBef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 использованные библиотеки</a:t>
            </a:r>
            <a:r>
              <a:rPr kumimoji="0" lang="ru-RU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–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random(</a:t>
            </a:r>
            <a:r>
              <a:rPr kumimoji="0" lang="ru-RU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для генерации числа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), os(</a:t>
            </a:r>
            <a:r>
              <a:rPr kumimoji="0" lang="ru-RU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для очистки экрана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), msvcrt(</a:t>
            </a:r>
            <a:r>
              <a:rPr kumimoji="0" lang="ru-RU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для реагирования на клавиши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kumimoji="0" lang="ru-RU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Выводы по работе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71472" y="1643050"/>
            <a:ext cx="8072494" cy="32403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было разработано игровое приложение «Быки и коровы»</a:t>
            </a:r>
          </a:p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были реализованы все необходимые функции</a:t>
            </a:r>
          </a:p>
          <a:p>
            <a:pPr lvl="0" indent="457200">
              <a:lnSpc>
                <a:spcPct val="150000"/>
              </a:lnSpc>
              <a:spcBef>
                <a:spcPct val="0"/>
              </a:spcBef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 были закреплены основы ООП</a:t>
            </a:r>
            <a:endParaRPr kumimoji="0" lang="ru-RU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2428868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0" y="6072182"/>
            <a:ext cx="45720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e-mail: kosogorova50@gmail.com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1600" b="1" i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github: github.com/NastiaK/Bulls-and-Cows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 работы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42910" y="1643050"/>
            <a:ext cx="7772400" cy="32403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Разработка игрового приложения «Быки и коровы» с помощью выбранной среды разработки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Задачи работы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714348" y="1643050"/>
            <a:ext cx="7772400" cy="32403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выбор среды разработки</a:t>
            </a:r>
          </a:p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разработка алгоритма и структуры приложения</a:t>
            </a:r>
          </a:p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 реализация функционала приложения и написание кода</a:t>
            </a:r>
            <a:endParaRPr kumimoji="0" lang="ru-RU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Функционал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 descr="PenzG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143512"/>
            <a:ext cx="1357322" cy="135732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71472" y="1643050"/>
            <a:ext cx="8029082" cy="32403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генерация четырехзначного числа</a:t>
            </a:r>
          </a:p>
          <a:p>
            <a:pPr marL="0" marR="0" lvl="0" indent="4572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- определение числа «быков» и «коров» для введенного пользователем числа</a:t>
            </a:r>
          </a:p>
          <a:p>
            <a:pPr lvl="0" indent="457200">
              <a:lnSpc>
                <a:spcPct val="150000"/>
              </a:lnSpc>
              <a:spcBef>
                <a:spcPct val="0"/>
              </a:spcBef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 подсчет</a:t>
            </a:r>
            <a:r>
              <a:rPr kumimoji="0" lang="ru-RU" sz="2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результатов и вывод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таблицы рекордов, занесение очков в таблицу рекордов</a:t>
            </a:r>
            <a:endParaRPr kumimoji="0" lang="ru-RU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Рисунок 4" descr="BullHe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0008">
            <a:off x="6701153" y="5539437"/>
            <a:ext cx="1118236" cy="1118236"/>
          </a:xfrm>
          <a:prstGeom prst="rect">
            <a:avLst/>
          </a:prstGeom>
        </p:spPr>
      </p:pic>
      <p:pic>
        <p:nvPicPr>
          <p:cNvPr id="6" name="Рисунок 5" descr="CowHe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5985">
            <a:off x="7781630" y="4840914"/>
            <a:ext cx="1164902" cy="11649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Диаграмма вариантов использования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23958" r="28515" b="12500"/>
          <a:stretch>
            <a:fillRect/>
          </a:stretch>
        </p:blipFill>
        <p:spPr bwMode="auto">
          <a:xfrm>
            <a:off x="428596" y="1785926"/>
            <a:ext cx="828677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Диаграмма классов 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367" t="15625" r="8007" b="19791"/>
          <a:stretch>
            <a:fillRect/>
          </a:stretch>
        </p:blipFill>
        <p:spPr bwMode="auto">
          <a:xfrm>
            <a:off x="571472" y="1428736"/>
            <a:ext cx="800105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Диаграмма развертывания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14422"/>
            <a:ext cx="3638564" cy="545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Пример кода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7929" t="31250" r="33203" b="22916"/>
          <a:stretch>
            <a:fillRect/>
          </a:stretch>
        </p:blipFill>
        <p:spPr bwMode="auto">
          <a:xfrm>
            <a:off x="857224" y="1357298"/>
            <a:ext cx="7536709" cy="499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643074"/>
          </a:xfrm>
          <a:noFill/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Демонстрация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BullsAndCow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1500174"/>
            <a:ext cx="7455507" cy="4881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877B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702</TotalTime>
  <Words>178</Words>
  <Application>Microsoft Office PowerPoint</Application>
  <PresentationFormat>Экран (4:3)</PresentationFormat>
  <Paragraphs>30</Paragraphs>
  <Slides>12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Контрольная работа на тему: «приложение «Быки и коровы»</vt:lpstr>
      <vt:lpstr>Цель работы</vt:lpstr>
      <vt:lpstr>Задачи работы</vt:lpstr>
      <vt:lpstr>Функционал</vt:lpstr>
      <vt:lpstr>Диаграмма вариантов использования</vt:lpstr>
      <vt:lpstr>Диаграмма классов </vt:lpstr>
      <vt:lpstr>Диаграмма развертывания</vt:lpstr>
      <vt:lpstr>Пример кода</vt:lpstr>
      <vt:lpstr>Демонстрация</vt:lpstr>
      <vt:lpstr>Инструменты разработки</vt:lpstr>
      <vt:lpstr>Выводы по работе</vt:lpstr>
      <vt:lpstr>Спасибо за внимание!</vt:lpstr>
    </vt:vector>
  </TitlesOfParts>
  <Company>ПГТА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Информационное общество и его уровни</dc:title>
  <dc:creator>study</dc:creator>
  <cp:lastModifiedBy>User</cp:lastModifiedBy>
  <cp:revision>142</cp:revision>
  <dcterms:created xsi:type="dcterms:W3CDTF">2015-10-16T12:45:58Z</dcterms:created>
  <dcterms:modified xsi:type="dcterms:W3CDTF">2017-06-28T10:32:10Z</dcterms:modified>
</cp:coreProperties>
</file>