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main" TargetMode="External"/><Relationship Id="rId2" Type="http://schemas.openxmlformats.org/officeDocument/2006/relationships/hyperlink" Target="http://127.0.0.1:8080/registr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7.0.0.1:8080/tests" TargetMode="External"/><Relationship Id="rId5" Type="http://schemas.openxmlformats.org/officeDocument/2006/relationships/hyperlink" Target="http://127.0.0.1:8080/random_fact" TargetMode="External"/><Relationship Id="rId4" Type="http://schemas.openxmlformats.org/officeDocument/2006/relationships/hyperlink" Target="http://127.0.0.1:8080/rand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685800" y="2130425"/>
            <a:ext cx="9829800" cy="1470025"/>
          </a:xfrm>
        </p:spPr>
        <p:txBody>
          <a:bodyPr/>
          <a:lstStyle/>
          <a:p>
            <a:r>
              <a:rPr lang="ru-RU" dirty="0" smtClean="0"/>
              <a:t>Сайт: «</a:t>
            </a:r>
            <a:r>
              <a:rPr lang="en-US" dirty="0" err="1" smtClean="0"/>
              <a:t>BioWikki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Васькина  Анастасия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Итог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задуманное мной, реализовано и  работает.</a:t>
            </a:r>
          </a:p>
          <a:p>
            <a:r>
              <a:rPr lang="ru-RU" b="1" dirty="0" smtClean="0"/>
              <a:t>Доработки, которые можно произвести:</a:t>
            </a:r>
            <a:endParaRPr lang="ru-RU" dirty="0" smtClean="0"/>
          </a:p>
          <a:p>
            <a:r>
              <a:rPr lang="ru-RU" dirty="0" smtClean="0"/>
              <a:t>Доработать вход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 сайте: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Первым моим проектом была карта животных Красной Книги , где они обитают. На этой основе, я решила создать свой сайт, под названием </a:t>
            </a:r>
            <a:r>
              <a:rPr lang="en-US" dirty="0" err="1" smtClean="0"/>
              <a:t>BioWikki</a:t>
            </a:r>
            <a:r>
              <a:rPr lang="ru-RU" dirty="0" smtClean="0"/>
              <a:t>. Где рассказывается об этих животных , а так же их интересные факты. Также здесь присутствует маленький </a:t>
            </a:r>
            <a:r>
              <a:rPr lang="ru-RU" dirty="0" err="1" smtClean="0"/>
              <a:t>тестик</a:t>
            </a:r>
            <a:r>
              <a:rPr lang="ru-RU" dirty="0" smtClean="0"/>
              <a:t> о знаниях животных из Красной книги.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Всего 5 страниц:</a:t>
            </a:r>
          </a:p>
          <a:p>
            <a:r>
              <a:rPr lang="ru-RU" dirty="0" smtClean="0">
                <a:hlinkClick r:id="rId2"/>
              </a:rPr>
              <a:t>Вход/Регистрация</a:t>
            </a:r>
            <a:endParaRPr lang="ru-RU" dirty="0" smtClean="0"/>
          </a:p>
          <a:p>
            <a:r>
              <a:rPr lang="ru-RU" dirty="0" smtClean="0">
                <a:hlinkClick r:id="rId3"/>
              </a:rPr>
              <a:t>Главная</a:t>
            </a:r>
            <a:endParaRPr lang="ru-RU" dirty="0" smtClean="0"/>
          </a:p>
          <a:p>
            <a:r>
              <a:rPr lang="ru-RU" dirty="0" smtClean="0">
                <a:hlinkClick r:id="rId4"/>
              </a:rPr>
              <a:t>О животном</a:t>
            </a:r>
            <a:endParaRPr lang="ru-RU" dirty="0" smtClean="0"/>
          </a:p>
          <a:p>
            <a:r>
              <a:rPr lang="ru-RU" dirty="0" smtClean="0">
                <a:hlinkClick r:id="rId5"/>
              </a:rPr>
              <a:t>Факты</a:t>
            </a:r>
            <a:endParaRPr lang="ru-RU" dirty="0" smtClean="0"/>
          </a:p>
          <a:p>
            <a:r>
              <a:rPr lang="ru-RU" dirty="0" err="1" smtClean="0">
                <a:hlinkClick r:id="rId6"/>
              </a:rPr>
              <a:t>Тестик</a:t>
            </a:r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16903" r="84167" b="53192"/>
          <a:stretch>
            <a:fillRect/>
          </a:stretch>
        </p:blipFill>
        <p:spPr bwMode="auto">
          <a:xfrm>
            <a:off x="2133600" y="990600"/>
            <a:ext cx="4419600" cy="5350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3289" b="4267"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2756" b="4910"/>
          <a:stretch>
            <a:fillRect/>
          </a:stretch>
        </p:blipFill>
        <p:spPr bwMode="auto">
          <a:xfrm>
            <a:off x="0" y="175260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животном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t="2222" b="2963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Факты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t="3743" b="4561"/>
          <a:stretch>
            <a:fillRect/>
          </a:stretch>
        </p:blipFill>
        <p:spPr bwMode="auto">
          <a:xfrm>
            <a:off x="0" y="1391653"/>
            <a:ext cx="8825204" cy="5313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Тестик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t="2963" b="3704"/>
          <a:stretch>
            <a:fillRect/>
          </a:stretch>
        </p:blipFill>
        <p:spPr bwMode="auto">
          <a:xfrm>
            <a:off x="0" y="2057400"/>
            <a:ext cx="9144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95</Words>
  <PresentationFormat>Экран (4:3)</PresentationFormat>
  <Paragraphs>19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Theme</vt:lpstr>
      <vt:lpstr>Сайт: «BioWikki»</vt:lpstr>
      <vt:lpstr>О сайте: </vt:lpstr>
      <vt:lpstr>Слайд 3</vt:lpstr>
      <vt:lpstr>Слайд 4</vt:lpstr>
      <vt:lpstr>Главная</vt:lpstr>
      <vt:lpstr>Регистрация</vt:lpstr>
      <vt:lpstr>О животном</vt:lpstr>
      <vt:lpstr>Факты</vt:lpstr>
      <vt:lpstr>Тестик </vt:lpstr>
      <vt:lpstr>Итог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Сайт: «BioWikki»</dc:title>
  <dc:creator>123</dc:creator>
  <cp:lastModifiedBy>123</cp:lastModifiedBy>
  <cp:revision>72</cp:revision>
  <dcterms:created xsi:type="dcterms:W3CDTF">2020-05-09T09:39:49Z</dcterms:created>
  <dcterms:modified xsi:type="dcterms:W3CDTF">2020-05-09T21:48:43Z</dcterms:modified>
</cp:coreProperties>
</file>