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2362200"/>
            <a:ext cx="7772400" cy="1362075"/>
          </a:xfrm>
        </p:spPr>
        <p:txBody>
          <a:bodyPr/>
          <a:lstStyle/>
          <a:p>
            <a:pPr algn="ctr"/>
            <a:r>
              <a:rPr lang="ru-RU" dirty="0" smtClean="0"/>
              <a:t>Игра </a:t>
            </a:r>
            <a:r>
              <a:rPr lang="en-US" dirty="0" smtClean="0"/>
              <a:t>Breakout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715000" y="5181600"/>
            <a:ext cx="3429000" cy="1500187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Васькина Анастасия 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игровое поле — простой прямоугольник с твёрдыми границами. Когда шарик касается стенки или потолка, он отскакивает в другую сторону. Если он упадёт не на платформу— вы проиграли. </a:t>
            </a:r>
            <a:endParaRPr lang="ru-RU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игра начинается</a:t>
            </a:r>
          </a:p>
          <a:p>
            <a:r>
              <a:rPr lang="ru-RU" dirty="0" smtClean="0"/>
              <a:t>шарик начинает двигаться</a:t>
            </a:r>
          </a:p>
          <a:p>
            <a:r>
              <a:rPr lang="ru-RU" dirty="0" smtClean="0"/>
              <a:t>если нажимаем стрелки влево или вправо , платформа начинает двигаться</a:t>
            </a:r>
          </a:p>
          <a:p>
            <a:r>
              <a:rPr lang="ru-RU" dirty="0" smtClean="0"/>
              <a:t>если шарик коснулся стенок, потолка или платформы —он отскакивает</a:t>
            </a:r>
          </a:p>
          <a:p>
            <a:r>
              <a:rPr lang="ru-RU" dirty="0" smtClean="0"/>
              <a:t>если шарик коснулся платформы — увеличивается счёт на единицу</a:t>
            </a:r>
          </a:p>
          <a:p>
            <a:r>
              <a:rPr lang="ru-RU" dirty="0" smtClean="0"/>
              <a:t>если шарик упал вниз— выводится сообщение и заканчивается игра.</a:t>
            </a:r>
            <a:endParaRPr lang="ru-RU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Мячик</a:t>
            </a:r>
          </a:p>
          <a:p>
            <a:r>
              <a:rPr lang="ru-RU" dirty="0" smtClean="0"/>
              <a:t>Платформа</a:t>
            </a:r>
          </a:p>
          <a:p>
            <a:r>
              <a:rPr lang="ru-RU" dirty="0" smtClean="0"/>
              <a:t>Счет </a:t>
            </a:r>
          </a:p>
          <a:p>
            <a:r>
              <a:rPr lang="ru-RU" dirty="0" smtClean="0"/>
              <a:t>Игра </a:t>
            </a:r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работает. Содержит мини  меню.</a:t>
            </a:r>
          </a:p>
          <a:p>
            <a:r>
              <a:rPr lang="ru-RU" dirty="0" smtClean="0"/>
              <a:t>Но хотелось бы сделать рейтинг </a:t>
            </a:r>
            <a:r>
              <a:rPr lang="ru-RU" dirty="0" smtClean="0"/>
              <a:t>игры, а также уровни игры. 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04800" y="2362200"/>
            <a:ext cx="8229600" cy="1143000"/>
          </a:xfrm>
        </p:spPr>
        <p:txBody>
          <a:bodyPr>
            <a:noAutofit/>
          </a:bodyPr>
          <a:lstStyle/>
          <a:p>
            <a:r>
              <a:rPr lang="ru-RU" sz="9600" dirty="0" smtClean="0"/>
              <a:t>Конец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253349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80</Words>
  <Application>Microsoft Office PowerPoint</Application>
  <PresentationFormat>Экран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Игра Breakout </vt:lpstr>
      <vt:lpstr>Презентация PowerPoint</vt:lpstr>
      <vt:lpstr>Презентация PowerPoint</vt:lpstr>
      <vt:lpstr>CLASS</vt:lpstr>
      <vt:lpstr>вывод</vt:lpstr>
      <vt:lpstr>Конец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Breakout </dc:title>
  <dc:creator>123</dc:creator>
  <cp:lastModifiedBy>Flores Jocelyn</cp:lastModifiedBy>
  <cp:revision>5</cp:revision>
  <dcterms:created xsi:type="dcterms:W3CDTF">2020-01-18T08:51:25Z</dcterms:created>
  <dcterms:modified xsi:type="dcterms:W3CDTF">2020-01-18T09:59:24Z</dcterms:modified>
</cp:coreProperties>
</file>