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6381-E4E8-FD4C-A8B1-AF094938E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5F56-92E9-5F45-9AD7-2367D2E2B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736E-54D0-9A44-B486-A8DF84E4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B894-17AF-E74A-B017-27946D52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B3F9-33AC-1345-961E-C777A052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726B-12F1-7D45-9373-48E9EF52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9DD0-5C85-E54E-94E2-86691C9DA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A6E35-EA8C-0749-B9D7-DCAC7409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C05F-F9AD-424A-97F1-D9C01953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93CA-7484-704D-8CC4-B02A4CED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F06B4-D237-354D-9C4A-F7DB977DE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C270-CFC2-F047-B555-45E313A24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CCC7-191B-C644-989D-9C8CBD94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0CE0-D48D-E24E-985A-9D5A60F3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929A-7673-074D-B7BF-16BC72DE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008B-5CA0-3142-AEE0-E73591B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6835-1016-1C45-9B45-B6C9D117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86FDB-C20D-1B45-AF05-F4C1E0E7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BFA5-A13F-4F4D-A981-0A7151EB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D789-2C1F-6540-8648-65E69AA8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795E-ECF6-904E-BCAA-F99F0A23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287B-8682-3D46-9ECB-EC6185B4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D1048-8299-BC4D-AE7A-50CA6A30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7231-BC13-FC47-A6FF-FBF57B18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69BB-D51D-CD4A-AFF4-6C39AD5E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7BF9-B25F-A64E-92FD-053C2A58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5AE9-EBF5-F447-930D-07E6FFB69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92696-F17A-E042-A6AA-452E44447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CBC4F-421E-4045-92F5-A30038D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9B75-03A3-A249-9F02-E82C7B3D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4345-3225-8A4B-B922-4FD09E28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9B1-05A6-D64B-9FF7-EEED46D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A536-2D19-C048-A9A1-1183A161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EDA66-7699-EA41-91E9-272F8A7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0CDF6-ABD6-C344-B395-6EB8C7BDF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F3797-C553-0646-9E3F-25D215C90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04BD8-E4C9-6D43-8A82-CD2C3BD5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857CF-D195-EC42-A952-3C6AB03D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01A14-31E4-E34C-9609-6E7A0772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A710-B559-1F4E-BBFB-3ABAAF2C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7567E-AE80-B649-A0D9-134A5F5D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FEDA0-1559-104C-8C3E-9C5DDB25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8A2C6-7764-2D43-932C-B032331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F51FA-5CFC-A041-81C8-D14077F4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9529-A1A7-A04B-8E41-7D4F2573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22874-081C-D442-B989-32A89FAA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F78C-C1FA-AD46-9625-DD44C2CD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DAD3-813F-5849-AE5E-5E0198D1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F76AF-4224-7145-AC6A-71BA1D86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DA2B7-89B1-814B-B645-1E5557BD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BF98D-064D-E243-BA14-77A8CA30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D726-6052-6041-B192-96A3C7D0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2954-0680-FC41-AA8B-C34141BA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03E00-CEB5-1349-8BE9-321384EC2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CE60F-40BD-3047-ACEA-31450286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D6CF5-CC8D-124B-9BDA-E4E3DF32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94FF-4359-2549-A329-9A0C44A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0599C-F3E9-7D42-9A33-42E3B7E9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CC3AE-E9D2-D14F-A9F4-6C0F0E48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9DD49-D690-A44D-AAF4-5BF05DBB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5FC2-B5D6-AE4B-87E5-29D537174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3D40-724D-BD4A-816B-16CCC173544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7CA3-72F8-F945-A551-B6060DAE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231D-0C12-4440-A191-C072BDB88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483AC-8205-2748-BB9A-D7308D4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5599CF7-1736-EB4C-8F12-F4DE138B4034}"/>
              </a:ext>
            </a:extLst>
          </p:cNvPr>
          <p:cNvSpPr/>
          <p:nvPr/>
        </p:nvSpPr>
        <p:spPr>
          <a:xfrm>
            <a:off x="2464055" y="2166013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6B042AD4-3B4E-1E41-BE19-B31C46D12411}"/>
              </a:ext>
            </a:extLst>
          </p:cNvPr>
          <p:cNvSpPr/>
          <p:nvPr/>
        </p:nvSpPr>
        <p:spPr>
          <a:xfrm>
            <a:off x="3585566" y="2627243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24251D8C-EDCB-3244-BB5C-37B0CACB4C48}"/>
              </a:ext>
            </a:extLst>
          </p:cNvPr>
          <p:cNvSpPr/>
          <p:nvPr/>
        </p:nvSpPr>
        <p:spPr>
          <a:xfrm>
            <a:off x="3250948" y="3177208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DA18D9-4C47-A949-8BDF-172EA19679CD}"/>
              </a:ext>
            </a:extLst>
          </p:cNvPr>
          <p:cNvSpPr/>
          <p:nvPr/>
        </p:nvSpPr>
        <p:spPr>
          <a:xfrm>
            <a:off x="3033898" y="1957558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BE31B2-4D76-6C41-9921-796899116432}"/>
              </a:ext>
            </a:extLst>
          </p:cNvPr>
          <p:cNvSpPr/>
          <p:nvPr/>
        </p:nvSpPr>
        <p:spPr>
          <a:xfrm>
            <a:off x="2003541" y="2019342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D656C4-E32F-4D4E-A892-1AE6091A9CE2}"/>
              </a:ext>
            </a:extLst>
          </p:cNvPr>
          <p:cNvSpPr/>
          <p:nvPr/>
        </p:nvSpPr>
        <p:spPr>
          <a:xfrm>
            <a:off x="2211278" y="1777401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E3375C-9AA3-AF40-ABF0-D5D1C62F51AD}"/>
              </a:ext>
            </a:extLst>
          </p:cNvPr>
          <p:cNvSpPr/>
          <p:nvPr/>
        </p:nvSpPr>
        <p:spPr>
          <a:xfrm>
            <a:off x="2464055" y="1483524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C1A416-BB6A-234A-993E-326F6C35D914}"/>
              </a:ext>
            </a:extLst>
          </p:cNvPr>
          <p:cNvSpPr/>
          <p:nvPr/>
        </p:nvSpPr>
        <p:spPr>
          <a:xfrm>
            <a:off x="2334846" y="2503675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73DA14AD-14D2-0F45-8857-EA1612B9FF1D}"/>
              </a:ext>
            </a:extLst>
          </p:cNvPr>
          <p:cNvSpPr/>
          <p:nvPr/>
        </p:nvSpPr>
        <p:spPr>
          <a:xfrm>
            <a:off x="3585566" y="3057939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C20B0630-5B03-2044-9B97-CBAF1B75A1F6}"/>
              </a:ext>
            </a:extLst>
          </p:cNvPr>
          <p:cNvSpPr/>
          <p:nvPr/>
        </p:nvSpPr>
        <p:spPr>
          <a:xfrm>
            <a:off x="3645200" y="3429000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5B05D153-D051-3942-A1CC-BFA172773597}"/>
              </a:ext>
            </a:extLst>
          </p:cNvPr>
          <p:cNvSpPr/>
          <p:nvPr/>
        </p:nvSpPr>
        <p:spPr>
          <a:xfrm>
            <a:off x="3704834" y="3800061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5B7A06-DB7D-2C4B-9477-458E146F9DC7}"/>
              </a:ext>
            </a:extLst>
          </p:cNvPr>
          <p:cNvCxnSpPr/>
          <p:nvPr/>
        </p:nvCxnSpPr>
        <p:spPr>
          <a:xfrm flipH="1">
            <a:off x="1889829" y="1280444"/>
            <a:ext cx="2288137" cy="1770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E6780-4F65-C34A-BC1A-2561ACAC01D3}"/>
              </a:ext>
            </a:extLst>
          </p:cNvPr>
          <p:cNvCxnSpPr/>
          <p:nvPr/>
        </p:nvCxnSpPr>
        <p:spPr>
          <a:xfrm flipH="1">
            <a:off x="2319794" y="1839185"/>
            <a:ext cx="2288137" cy="1770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6B80A5-BC22-5E45-95A7-97062DCDB976}"/>
              </a:ext>
            </a:extLst>
          </p:cNvPr>
          <p:cNvCxnSpPr/>
          <p:nvPr/>
        </p:nvCxnSpPr>
        <p:spPr>
          <a:xfrm flipH="1">
            <a:off x="2082514" y="1559815"/>
            <a:ext cx="2288137" cy="1770868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7E44EE4-A0CE-2249-A4BD-C6A8D8DD9DDF}"/>
              </a:ext>
            </a:extLst>
          </p:cNvPr>
          <p:cNvSpPr/>
          <p:nvPr/>
        </p:nvSpPr>
        <p:spPr>
          <a:xfrm>
            <a:off x="6773256" y="2145982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50B0D65-AFDA-734A-8540-613C0C353667}"/>
              </a:ext>
            </a:extLst>
          </p:cNvPr>
          <p:cNvSpPr/>
          <p:nvPr/>
        </p:nvSpPr>
        <p:spPr>
          <a:xfrm>
            <a:off x="7894767" y="2607212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ABE557B6-4E7E-E045-87A9-C73558F2458D}"/>
              </a:ext>
            </a:extLst>
          </p:cNvPr>
          <p:cNvSpPr/>
          <p:nvPr/>
        </p:nvSpPr>
        <p:spPr>
          <a:xfrm>
            <a:off x="7560149" y="3157177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205C93-BB6A-334E-8ED8-97FC0EF0BABE}"/>
              </a:ext>
            </a:extLst>
          </p:cNvPr>
          <p:cNvSpPr/>
          <p:nvPr/>
        </p:nvSpPr>
        <p:spPr>
          <a:xfrm>
            <a:off x="7343099" y="1937527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1624FC-8484-ED45-94BF-C84C4B73EB4D}"/>
              </a:ext>
            </a:extLst>
          </p:cNvPr>
          <p:cNvSpPr/>
          <p:nvPr/>
        </p:nvSpPr>
        <p:spPr>
          <a:xfrm>
            <a:off x="6312742" y="1999311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68A6F8-B84C-8643-820A-DC165D95945C}"/>
              </a:ext>
            </a:extLst>
          </p:cNvPr>
          <p:cNvSpPr/>
          <p:nvPr/>
        </p:nvSpPr>
        <p:spPr>
          <a:xfrm>
            <a:off x="6520479" y="1757370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3A939B-6395-AE43-9CD0-68B1F57ECAE9}"/>
              </a:ext>
            </a:extLst>
          </p:cNvPr>
          <p:cNvSpPr/>
          <p:nvPr/>
        </p:nvSpPr>
        <p:spPr>
          <a:xfrm>
            <a:off x="6773256" y="1463493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EC9168-3E17-8544-B41A-4DB70F3326EC}"/>
              </a:ext>
            </a:extLst>
          </p:cNvPr>
          <p:cNvSpPr/>
          <p:nvPr/>
        </p:nvSpPr>
        <p:spPr>
          <a:xfrm>
            <a:off x="6644047" y="2483644"/>
            <a:ext cx="123568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2811AFA8-F805-F742-B716-5355CE07856B}"/>
              </a:ext>
            </a:extLst>
          </p:cNvPr>
          <p:cNvSpPr/>
          <p:nvPr/>
        </p:nvSpPr>
        <p:spPr>
          <a:xfrm>
            <a:off x="7894767" y="3037908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768000FF-22E7-BD42-AA4F-1BD34979DA78}"/>
              </a:ext>
            </a:extLst>
          </p:cNvPr>
          <p:cNvSpPr/>
          <p:nvPr/>
        </p:nvSpPr>
        <p:spPr>
          <a:xfrm>
            <a:off x="7954401" y="3408969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1500046F-7CE8-1F4D-BAF2-0D9E9E02A466}"/>
              </a:ext>
            </a:extLst>
          </p:cNvPr>
          <p:cNvSpPr/>
          <p:nvPr/>
        </p:nvSpPr>
        <p:spPr>
          <a:xfrm>
            <a:off x="8014035" y="3780030"/>
            <a:ext cx="119269" cy="11926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8F39E1-567D-7548-B4E4-90093A92F0F7}"/>
              </a:ext>
            </a:extLst>
          </p:cNvPr>
          <p:cNvCxnSpPr>
            <a:cxnSpLocks/>
          </p:cNvCxnSpPr>
          <p:nvPr/>
        </p:nvCxnSpPr>
        <p:spPr>
          <a:xfrm flipH="1">
            <a:off x="7066216" y="1525277"/>
            <a:ext cx="493933" cy="24893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44C152-5324-1440-823A-75B14523B735}"/>
              </a:ext>
            </a:extLst>
          </p:cNvPr>
          <p:cNvCxnSpPr>
            <a:cxnSpLocks/>
          </p:cNvCxnSpPr>
          <p:nvPr/>
        </p:nvCxnSpPr>
        <p:spPr>
          <a:xfrm flipH="1">
            <a:off x="7372817" y="1586838"/>
            <a:ext cx="493933" cy="24893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CB4282-547E-BE4F-A493-D0F269ADD42B}"/>
              </a:ext>
            </a:extLst>
          </p:cNvPr>
          <p:cNvCxnSpPr>
            <a:cxnSpLocks/>
          </p:cNvCxnSpPr>
          <p:nvPr/>
        </p:nvCxnSpPr>
        <p:spPr>
          <a:xfrm flipH="1">
            <a:off x="7225532" y="1560598"/>
            <a:ext cx="506344" cy="2498196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0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Zupan, Blaž</dc:creator>
  <cp:lastModifiedBy>Zupan, Blaž</cp:lastModifiedBy>
  <cp:revision>1</cp:revision>
  <cp:lastPrinted>2020-03-23T21:12:34Z</cp:lastPrinted>
  <dcterms:created xsi:type="dcterms:W3CDTF">2020-03-23T21:04:43Z</dcterms:created>
  <dcterms:modified xsi:type="dcterms:W3CDTF">2020-03-23T21:13:45Z</dcterms:modified>
</cp:coreProperties>
</file>