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F8-35EE-4AC0-9B4D-6944A67E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A31B-0191-4ED3-98DD-5EE7D6EDD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9580-4EE5-4B1B-9190-C8BE14A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285C-C73A-4174-827D-FC43546B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34F3-279D-417A-B0A3-AFB5A328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DAC7-0279-484E-B49F-8058E688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D463-D14F-4CDD-BD88-549F04BA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CF60-5757-4F5C-806B-C2D04582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76B8-20EF-4A2B-949F-30D7F940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B49F-0A6B-455B-BE0D-E42A16B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407C2-99CB-418B-9BF4-BCE89FB3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D6D1-58A9-4F98-92BD-9260D7ED4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95F4-7C14-4D58-82C8-447C887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CE34-2982-492C-B871-44D7AD7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3A48-17AC-4E22-8ADD-046C837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CC94-39F1-426B-8A02-651C8557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E789-4FCE-4B2F-833C-44443F9B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338D-E3B6-43A3-B42A-EDEEC5E7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4EB4-916D-4113-A1E0-AD861E02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F385-18FF-49D4-A0E5-A16D01C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25E3-B4FF-4F34-BBEF-7B65006C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DFA1-3B31-449B-89F7-D65CD335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7382-59DA-4EEF-B34C-648EFD5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A397-24B6-4017-B2D3-45E1CE67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3F20-F067-44E2-9CE5-4922783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265C-E9E0-454F-9391-17678632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813E-41B5-496B-867F-BFE7B186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A64C-A902-4BF3-9412-F16E33D5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63BB-59C2-4B9E-8C75-792BBB8C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84C9-42AA-4D21-BAEB-3A4421BF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7145-7D78-47FC-B271-2881D5EF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9E1A-DFA7-46C6-88FD-03722BB2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2794-336E-44DC-8CC4-2E25F034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8F6B-019E-4AA8-884F-144EDE1A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84A4E-7961-4770-B9FD-2E700E42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02A32-BBE5-4E0B-A3B1-4D71B724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85DB4-91D1-48D4-8B72-D2245BE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94C25-E2B3-4D80-826A-E155C23E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B02F2-4C2D-4AF0-A38D-4F963A7A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7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582A-CE62-4315-B554-F9DFDA7F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9E9B8-CE66-4C1E-A641-928E4A3B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5B031-03DA-4961-906D-5B9079B9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AA75D-AE70-4F3E-B133-BC950FFC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7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EA471-2546-49DE-9678-A886AEC9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0EDD0-E275-4C0B-AB59-04F9A7CD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F5CA-1EC3-47A7-848E-FED0F192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4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3114-B650-40CB-A655-3C62CBDD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882-8CE9-46B8-8418-04B22E25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949A5-509C-404B-9E85-5F7C1D7CD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ED9C-2C5A-4C3E-96D2-05B7AB5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1FBA-2F82-4ACB-82F6-53729C7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22F12-B233-4258-93DD-D0678F3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19E7-2706-4ACA-9A8D-EF259C5E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6E9E1-B6B9-407D-8528-4E8BE47B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9415-1FE6-4916-8B95-10B1647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BC75-E5AF-441E-A169-733B2B57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C12C-4795-474B-8CE8-4CD36634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AF98-9A7F-4217-B55F-20BFC8CB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E7738-B7C9-440B-9C61-9247823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D12E-FE62-4ADE-B883-18879A42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B1C9-2882-4BDF-B993-024BC9DAD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FA04-0D57-437E-BBF0-1F45AF26C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CAA1-1FF0-4999-8E7E-6E44D4FD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A74EC-5905-495B-B92D-6295DDE4E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021" y="5483578"/>
            <a:ext cx="3386667" cy="137442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0F253-94EF-4E88-A43D-5C3C4490E8D6}"/>
              </a:ext>
            </a:extLst>
          </p:cNvPr>
          <p:cNvSpPr/>
          <p:nvPr/>
        </p:nvSpPr>
        <p:spPr>
          <a:xfrm>
            <a:off x="1909769" y="0"/>
            <a:ext cx="85982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Extended Frame Format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BF55E-518E-45F2-958F-7B5F91561B7C}"/>
              </a:ext>
            </a:extLst>
          </p:cNvPr>
          <p:cNvSpPr txBox="1"/>
          <p:nvPr/>
        </p:nvSpPr>
        <p:spPr>
          <a:xfrm>
            <a:off x="632178" y="1738489"/>
            <a:ext cx="7089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AGENDA</a:t>
            </a:r>
          </a:p>
          <a:p>
            <a:endParaRPr lang="en-US" sz="3600" dirty="0"/>
          </a:p>
          <a:p>
            <a:r>
              <a:rPr lang="en-US" sz="3600" dirty="0"/>
              <a:t>Why Extended Frame</a:t>
            </a:r>
          </a:p>
          <a:p>
            <a:r>
              <a:rPr lang="en-US" sz="3600" dirty="0"/>
              <a:t>Extended Frame format</a:t>
            </a:r>
          </a:p>
          <a:p>
            <a:r>
              <a:rPr lang="en-US" sz="3600" dirty="0"/>
              <a:t>Additional bits for Extended 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63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99C-CB83-4BB7-A84B-B4EE7A6C77F5}"/>
              </a:ext>
            </a:extLst>
          </p:cNvPr>
          <p:cNvSpPr/>
          <p:nvPr/>
        </p:nvSpPr>
        <p:spPr>
          <a:xfrm>
            <a:off x="2938372" y="-91954"/>
            <a:ext cx="6315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Extended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4DA40-2FE2-4554-9D50-FC84FA1C981B}"/>
              </a:ext>
            </a:extLst>
          </p:cNvPr>
          <p:cNvSpPr txBox="1"/>
          <p:nvPr/>
        </p:nvSpPr>
        <p:spPr>
          <a:xfrm>
            <a:off x="304800" y="925688"/>
            <a:ext cx="115936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CAN is a message based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We know with standard frame format the message ID being 11 bits we can have maximum of 512 frames per network.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real time scenario, this number is not always sufficient.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So a extended frame format was proposed where the message ID is 29 bit long.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a network </a:t>
            </a:r>
            <a:r>
              <a:rPr lang="en-US" sz="2800" dirty="0" err="1"/>
              <a:t>bth</a:t>
            </a:r>
            <a:r>
              <a:rPr lang="en-US" sz="2800" dirty="0"/>
              <a:t> Standard CAN and extended CAN frames can co-exist.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These frames are differentiated by a new bit called as IDE.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56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6215B-8EAF-4538-84E8-1FD58447E5DD}"/>
              </a:ext>
            </a:extLst>
          </p:cNvPr>
          <p:cNvSpPr/>
          <p:nvPr/>
        </p:nvSpPr>
        <p:spPr>
          <a:xfrm>
            <a:off x="3096077" y="2962112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Verdana-Bold"/>
              </a:rPr>
              <a:t>Standard Format: 11 Bit Message Identifier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625BF-9D35-4831-83D5-5C37B5F3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279928"/>
            <a:ext cx="8195733" cy="2594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F7077-C1E6-4079-B93E-ADEE1F4E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" y="3539068"/>
            <a:ext cx="12192000" cy="2396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F6BDC-B468-4046-B931-73209FF8FFE5}"/>
              </a:ext>
            </a:extLst>
          </p:cNvPr>
          <p:cNvSpPr/>
          <p:nvPr/>
        </p:nvSpPr>
        <p:spPr>
          <a:xfrm>
            <a:off x="3080047" y="6143331"/>
            <a:ext cx="585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Verdana-Bold"/>
              </a:rPr>
              <a:t>Extended Format: 29 Bit Message Identifier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08DF-608D-476E-B017-379FAC84131C}"/>
              </a:ext>
            </a:extLst>
          </p:cNvPr>
          <p:cNvSpPr txBox="1"/>
          <p:nvPr/>
        </p:nvSpPr>
        <p:spPr>
          <a:xfrm>
            <a:off x="361244" y="1693333"/>
            <a:ext cx="11469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SRR: Substitute Remote Request  </a:t>
            </a:r>
            <a:r>
              <a:rPr lang="en-US" sz="3200" dirty="0">
                <a:sym typeface="Wingdings" panose="05000000000000000000" pitchFamily="2" charset="2"/>
              </a:rPr>
              <a:t> In place of RTR bit in Standard frame format.</a:t>
            </a:r>
          </a:p>
          <a:p>
            <a:r>
              <a:rPr lang="en-US" sz="3200" dirty="0">
                <a:sym typeface="Wingdings" panose="05000000000000000000" pitchFamily="2" charset="2"/>
              </a:rPr>
              <a:t>A</a:t>
            </a:r>
            <a:r>
              <a:rPr lang="en-IN" sz="3200" dirty="0" err="1">
                <a:sym typeface="Wingdings" panose="05000000000000000000" pitchFamily="2" charset="2"/>
              </a:rPr>
              <a:t>lways</a:t>
            </a:r>
            <a:r>
              <a:rPr lang="en-IN" sz="3200" dirty="0">
                <a:sym typeface="Wingdings" panose="05000000000000000000" pitchFamily="2" charset="2"/>
              </a:rPr>
              <a:t> Recessive and single bit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u="sng" dirty="0">
                <a:sym typeface="Wingdings" panose="05000000000000000000" pitchFamily="2" charset="2"/>
              </a:rPr>
              <a:t>I</a:t>
            </a:r>
            <a:r>
              <a:rPr lang="en-IN" sz="3200" u="sng" dirty="0">
                <a:sym typeface="Wingdings" panose="05000000000000000000" pitchFamily="2" charset="2"/>
              </a:rPr>
              <a:t>DE: Identifier Extension Indication Bit </a:t>
            </a:r>
            <a:r>
              <a:rPr lang="en-IN" sz="3200" dirty="0">
                <a:sym typeface="Wingdings" panose="05000000000000000000" pitchFamily="2" charset="2"/>
              </a:rPr>
              <a:t> Indicates the presence of Extended Identifier or not and hence differentiates Standard frame and extended frame. </a:t>
            </a:r>
          </a:p>
          <a:p>
            <a:r>
              <a:rPr lang="en-US" sz="3200" dirty="0">
                <a:sym typeface="Wingdings" panose="05000000000000000000" pitchFamily="2" charset="2"/>
              </a:rPr>
              <a:t>D</a:t>
            </a:r>
            <a:r>
              <a:rPr lang="en-IN" sz="3200" dirty="0" err="1">
                <a:sym typeface="Wingdings" panose="05000000000000000000" pitchFamily="2" charset="2"/>
              </a:rPr>
              <a:t>ominant</a:t>
            </a:r>
            <a:r>
              <a:rPr lang="en-IN" sz="3200" dirty="0">
                <a:sym typeface="Wingdings" panose="05000000000000000000" pitchFamily="2" charset="2"/>
              </a:rPr>
              <a:t> (0): Standard frame</a:t>
            </a:r>
          </a:p>
          <a:p>
            <a:r>
              <a:rPr lang="en-US" sz="3200" dirty="0">
                <a:sym typeface="Wingdings" panose="05000000000000000000" pitchFamily="2" charset="2"/>
              </a:rPr>
              <a:t>R</a:t>
            </a:r>
            <a:r>
              <a:rPr lang="en-IN" sz="3200" dirty="0" err="1">
                <a:sym typeface="Wingdings" panose="05000000000000000000" pitchFamily="2" charset="2"/>
              </a:rPr>
              <a:t>ecessive</a:t>
            </a:r>
            <a:r>
              <a:rPr lang="en-IN" sz="3200" dirty="0">
                <a:sym typeface="Wingdings" panose="05000000000000000000" pitchFamily="2" charset="2"/>
              </a:rPr>
              <a:t> (1): Extended frame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A1934-A0EF-48D4-9ABC-7D3A67158C17}"/>
              </a:ext>
            </a:extLst>
          </p:cNvPr>
          <p:cNvSpPr/>
          <p:nvPr/>
        </p:nvSpPr>
        <p:spPr>
          <a:xfrm>
            <a:off x="3888503" y="178687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Additional Bits</a:t>
            </a:r>
          </a:p>
        </p:txBody>
      </p:sp>
    </p:spTree>
    <p:extLst>
      <p:ext uri="{BB962C8B-B14F-4D97-AF65-F5344CB8AC3E}">
        <p14:creationId xmlns:p14="http://schemas.microsoft.com/office/powerpoint/2010/main" val="12830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179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2020-08-17T12:28:09Z</dcterms:created>
  <dcterms:modified xsi:type="dcterms:W3CDTF">2020-08-19T06:23:08Z</dcterms:modified>
</cp:coreProperties>
</file>