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576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2CB2-F4B0-4A31-BB22-5FED5E53613A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13DF-BB3E-4144-8B14-DF303DF2F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7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2CB2-F4B0-4A31-BB22-5FED5E53613A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13DF-BB3E-4144-8B14-DF303DF2F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99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2CB2-F4B0-4A31-BB22-5FED5E53613A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13DF-BB3E-4144-8B14-DF303DF2F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76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2CB2-F4B0-4A31-BB22-5FED5E53613A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13DF-BB3E-4144-8B14-DF303DF2F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67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2CB2-F4B0-4A31-BB22-5FED5E53613A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13DF-BB3E-4144-8B14-DF303DF2F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42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2CB2-F4B0-4A31-BB22-5FED5E53613A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13DF-BB3E-4144-8B14-DF303DF2F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56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2CB2-F4B0-4A31-BB22-5FED5E53613A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13DF-BB3E-4144-8B14-DF303DF2F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1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2CB2-F4B0-4A31-BB22-5FED5E53613A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13DF-BB3E-4144-8B14-DF303DF2F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69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2CB2-F4B0-4A31-BB22-5FED5E53613A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13DF-BB3E-4144-8B14-DF303DF2F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9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2CB2-F4B0-4A31-BB22-5FED5E53613A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13DF-BB3E-4144-8B14-DF303DF2F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61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2CB2-F4B0-4A31-BB22-5FED5E53613A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13DF-BB3E-4144-8B14-DF303DF2F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84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62CB2-F4B0-4A31-BB22-5FED5E53613A}" type="datetimeFigureOut">
              <a:rPr lang="ru-RU" smtClean="0"/>
              <a:t>28.11.2020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D13DF-BB3E-4144-8B14-DF303DF2F9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52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RadchenkoPaul" TargetMode="External"/><Relationship Id="rId2" Type="http://schemas.openxmlformats.org/officeDocument/2006/relationships/hyperlink" Target="http://www.comp-gu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41749" y="2017336"/>
            <a:ext cx="9144000" cy="3423763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ПОЧТА РОССИИ </a:t>
            </a:r>
            <a:br>
              <a:rPr lang="ru-RU" sz="3200" dirty="0" smtClean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/>
              <a:t>Кейс </a:t>
            </a:r>
            <a:r>
              <a:rPr lang="ru-RU" sz="3200" dirty="0"/>
              <a:t>«Разработка прототипа системы</a:t>
            </a:r>
            <a:br>
              <a:rPr lang="ru-RU" sz="3200" dirty="0"/>
            </a:br>
            <a:r>
              <a:rPr lang="ru-RU" sz="3200" dirty="0"/>
              <a:t>обработки и подписания документов</a:t>
            </a:r>
            <a:br>
              <a:rPr lang="ru-RU" sz="3200" dirty="0"/>
            </a:br>
            <a:r>
              <a:rPr lang="ru-RU" sz="3200" dirty="0"/>
              <a:t>с использованием электронной</a:t>
            </a:r>
            <a:br>
              <a:rPr lang="ru-RU" sz="3200" dirty="0"/>
            </a:br>
            <a:r>
              <a:rPr lang="ru-RU" sz="3200" dirty="0"/>
              <a:t>подписи, применяемой для работы с</a:t>
            </a:r>
            <a:br>
              <a:rPr lang="ru-RU" sz="3200" dirty="0"/>
            </a:br>
            <a:r>
              <a:rPr lang="ru-RU" sz="3200" dirty="0"/>
              <a:t>обращениями граждан»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962" y="197962"/>
            <a:ext cx="8420100" cy="1752600"/>
          </a:xfrm>
          <a:prstGeom prst="rect">
            <a:avLst/>
          </a:prstGeom>
        </p:spPr>
      </p:pic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1335464" y="6174555"/>
            <a:ext cx="9144000" cy="41242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Радченко Павел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3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Проблематика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dirty="0"/>
              <a:t>Выявлены</a:t>
            </a:r>
            <a:r>
              <a:rPr lang="x-none" dirty="0"/>
              <a:t> 2  </a:t>
            </a:r>
            <a:r>
              <a:rPr lang="x-none" dirty="0" smtClean="0"/>
              <a:t>проблемы</a:t>
            </a: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fontAlgn="ctr"/>
            <a:r>
              <a:rPr lang="ru-RU" dirty="0" smtClean="0"/>
              <a:t>Желание отказаться </a:t>
            </a:r>
            <a:r>
              <a:rPr lang="x-none" dirty="0" smtClean="0"/>
              <a:t>от бума</a:t>
            </a:r>
            <a:r>
              <a:rPr lang="ru-RU" dirty="0" err="1" smtClean="0"/>
              <a:t>жных</a:t>
            </a:r>
            <a:r>
              <a:rPr lang="ru-RU" dirty="0" smtClean="0"/>
              <a:t> носителей для внутренних процедур согласования</a:t>
            </a:r>
          </a:p>
          <a:p>
            <a:pPr fontAlgn="ctr"/>
            <a:endParaRPr lang="x-none" dirty="0"/>
          </a:p>
          <a:p>
            <a:pPr fontAlgn="ctr"/>
            <a:r>
              <a:rPr lang="x-none" dirty="0"/>
              <a:t>Сокращение времени на операцию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b="1" dirty="0" smtClean="0"/>
              <a:t>Решается за </a:t>
            </a:r>
            <a:r>
              <a:rPr lang="ru-RU" b="1" dirty="0" smtClean="0"/>
              <a:t>счёт разработки </a:t>
            </a:r>
            <a:r>
              <a:rPr lang="ru-RU" b="1" dirty="0" smtClean="0"/>
              <a:t>модуля интегрируемого в существующую систему </a:t>
            </a:r>
            <a:r>
              <a:rPr lang="en-US" b="1" dirty="0" smtClean="0"/>
              <a:t>BPM:</a:t>
            </a:r>
            <a:endParaRPr lang="ru-RU" b="1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64" y="75414"/>
            <a:ext cx="2038038" cy="42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4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8773" y="21100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Демонстрация </a:t>
            </a:r>
            <a:r>
              <a:rPr lang="ru-RU" dirty="0"/>
              <a:t>работы решения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64" y="75414"/>
            <a:ext cx="2038038" cy="42420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64" y="1451728"/>
            <a:ext cx="11386991" cy="540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2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Экономический эффект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dirty="0" smtClean="0"/>
              <a:t>При внедрении </a:t>
            </a:r>
            <a:r>
              <a:rPr lang="ru-RU" dirty="0" smtClean="0"/>
              <a:t>данн</a:t>
            </a:r>
            <a:r>
              <a:rPr lang="ru-RU" dirty="0" smtClean="0"/>
              <a:t>ого модуля</a:t>
            </a:r>
            <a:r>
              <a:rPr lang="ru-RU" dirty="0" smtClean="0"/>
              <a:t>, </a:t>
            </a:r>
            <a:r>
              <a:rPr lang="ru-RU" dirty="0" smtClean="0"/>
              <a:t>и детальной </a:t>
            </a:r>
            <a:r>
              <a:rPr lang="ru-RU" dirty="0" smtClean="0"/>
              <a:t>его проработке можно </a:t>
            </a:r>
            <a:r>
              <a:rPr lang="ru-RU" dirty="0" smtClean="0"/>
              <a:t>рассчитывать на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x-none" dirty="0" smtClean="0"/>
              <a:t>Предлагаемое </a:t>
            </a:r>
            <a:r>
              <a:rPr lang="x-none" dirty="0"/>
              <a:t>нами решение сокращает стоимость каждой операции минимум на 3 рубля </a:t>
            </a:r>
            <a:r>
              <a:rPr lang="ru-RU" dirty="0" smtClean="0"/>
              <a:t>за </a:t>
            </a:r>
            <a:r>
              <a:rPr lang="ru-RU" dirty="0"/>
              <a:t>операцию</a:t>
            </a:r>
            <a:r>
              <a:rPr lang="x-none" dirty="0"/>
              <a:t>.</a:t>
            </a:r>
            <a:endParaRPr lang="ru-RU" dirty="0"/>
          </a:p>
          <a:p>
            <a:r>
              <a:rPr lang="x-none" dirty="0"/>
              <a:t>И сокращение времени работы </a:t>
            </a:r>
            <a:r>
              <a:rPr lang="ru-RU" dirty="0"/>
              <a:t>сотрудников</a:t>
            </a:r>
            <a:r>
              <a:rPr lang="x-none" dirty="0"/>
              <a:t> минимум на 10 минут на операцию.</a:t>
            </a:r>
            <a:endParaRPr lang="ru-RU" dirty="0"/>
          </a:p>
          <a:p>
            <a:r>
              <a:rPr lang="ru-RU" dirty="0"/>
              <a:t>Учитывая,</a:t>
            </a:r>
            <a:r>
              <a:rPr lang="x-none" dirty="0"/>
              <a:t> что кол-во персонала составляет</a:t>
            </a:r>
            <a:r>
              <a:rPr lang="ru-RU" dirty="0"/>
              <a:t> от 20-40тыс человек, которые в день выполняют как минимум одну такую операцию, то совокупное сокращение расходов в день составить минимум 90 000р а временные трудозатраты сократится минимум на 5000 человеко-часов  за один рабочий день.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64" y="75414"/>
            <a:ext cx="2038038" cy="42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5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359" y="7704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Информация о реализации решения</a:t>
            </a:r>
            <a:br>
              <a:rPr lang="ru-RU" dirty="0"/>
            </a:br>
            <a:r>
              <a:rPr lang="ru-RU" sz="2000" dirty="0"/>
              <a:t>(сроки\стоимость\порядок внедрения)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0768" y="1841517"/>
            <a:ext cx="11236750" cy="49363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 algn="just">
              <a:buNone/>
            </a:pP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64" y="75414"/>
            <a:ext cx="2038038" cy="42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5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Масштабируемость решения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ru-RU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ru-RU" dirty="0" smtClean="0"/>
              <a:t>Масштабируемость </a:t>
            </a:r>
            <a:r>
              <a:rPr lang="ru-RU" dirty="0" smtClean="0"/>
              <a:t>возможна.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64" y="75414"/>
            <a:ext cx="2038038" cy="42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7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6798" y="142914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Команда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6798" y="2431248"/>
            <a:ext cx="10515600" cy="4351338"/>
          </a:xfrm>
        </p:spPr>
        <p:txBody>
          <a:bodyPr/>
          <a:lstStyle/>
          <a:p>
            <a:endParaRPr lang="ru-RU" dirty="0" smtClean="0"/>
          </a:p>
          <a:p>
            <a:pPr algn="ctr"/>
            <a:r>
              <a:rPr lang="ru-RU" dirty="0" smtClean="0"/>
              <a:t>Радченко Павел – Руководитель </a:t>
            </a:r>
          </a:p>
          <a:p>
            <a:pPr algn="ctr"/>
            <a:r>
              <a:rPr lang="ru-RU" dirty="0" smtClean="0"/>
              <a:t>Владислав </a:t>
            </a:r>
            <a:r>
              <a:rPr lang="ru-RU" dirty="0" err="1" smtClean="0"/>
              <a:t>Пруцев</a:t>
            </a:r>
            <a:r>
              <a:rPr lang="ru-RU" dirty="0" smtClean="0"/>
              <a:t> – Дизайнер</a:t>
            </a:r>
          </a:p>
          <a:p>
            <a:pPr algn="ctr"/>
            <a:r>
              <a:rPr lang="ru-RU" dirty="0" smtClean="0"/>
              <a:t>Новицкий Алексей – </a:t>
            </a:r>
            <a:r>
              <a:rPr lang="en-US" dirty="0" smtClean="0"/>
              <a:t>DevOps</a:t>
            </a:r>
          </a:p>
          <a:p>
            <a:endParaRPr lang="ru-RU" dirty="0" smtClean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www.comp-gu.ru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https://www.facebook.com/RadchenkoPaul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+7-903-407-50-55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48" y="0"/>
            <a:ext cx="84201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149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ПОЧТА РОССИИ   Кейс «Разработка прототипа системы обработки и подписания документов с использованием электронной подписи, применяемой для работы с обращениями граждан» </vt:lpstr>
      <vt:lpstr>Проблематика</vt:lpstr>
      <vt:lpstr>Демонстрация работы решения </vt:lpstr>
      <vt:lpstr>Экономический эффект</vt:lpstr>
      <vt:lpstr>Информация о реализации решения (сроки\стоимость\порядок внедрения) </vt:lpstr>
      <vt:lpstr>Масштабируемость решения </vt:lpstr>
      <vt:lpstr>Команда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Кейс «Управление программным обеспечением»</dc:title>
  <dc:creator>Пользователь Windows</dc:creator>
  <cp:lastModifiedBy>Пользователь Windows</cp:lastModifiedBy>
  <cp:revision>14</cp:revision>
  <dcterms:created xsi:type="dcterms:W3CDTF">2020-09-26T14:14:52Z</dcterms:created>
  <dcterms:modified xsi:type="dcterms:W3CDTF">2020-11-28T00:22:20Z</dcterms:modified>
</cp:coreProperties>
</file>