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sia Ivanova" initials="A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836" y="1845518"/>
            <a:ext cx="9144000" cy="1641490"/>
          </a:xfrm>
        </p:spPr>
        <p:txBody>
          <a:bodyPr/>
          <a:lstStyle/>
          <a:p>
            <a:pPr algn="ctr"/>
            <a:r>
              <a:rPr lang="en-GB" dirty="0" smtClean="0"/>
              <a:t>Chill.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9855" y="4343399"/>
            <a:ext cx="9462654" cy="2036619"/>
          </a:xfrm>
        </p:spPr>
        <p:txBody>
          <a:bodyPr>
            <a:normAutofit/>
          </a:bodyPr>
          <a:lstStyle/>
          <a:p>
            <a:r>
              <a:rPr lang="en-GB" dirty="0" smtClean="0"/>
              <a:t>Made by Dmitri </a:t>
            </a:r>
            <a:r>
              <a:rPr lang="en-GB" dirty="0" err="1" smtClean="0"/>
              <a:t>Tsumak</a:t>
            </a:r>
            <a:r>
              <a:rPr lang="en-GB" dirty="0" smtClean="0"/>
              <a:t> and Anastassia Ivanova</a:t>
            </a:r>
          </a:p>
          <a:p>
            <a:r>
              <a:rPr lang="en-GB" dirty="0" smtClean="0"/>
              <a:t>2013-2014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Cx_freeze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" y="1690688"/>
            <a:ext cx="8207566" cy="40450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47" y="873361"/>
            <a:ext cx="5151738" cy="2629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96" y="2188207"/>
            <a:ext cx="1929304" cy="4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101 probleem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517073"/>
            <a:ext cx="10875818" cy="4659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smtClean="0"/>
              <a:t>1. </a:t>
            </a:r>
            <a:r>
              <a:rPr lang="et-EE" dirty="0" err="1" smtClean="0"/>
              <a:t>forumcinemas</a:t>
            </a:r>
            <a:r>
              <a:rPr lang="et-EE" dirty="0" smtClean="0"/>
              <a:t> sertifikaat</a:t>
            </a:r>
          </a:p>
          <a:p>
            <a:pPr marL="0" indent="0">
              <a:buNone/>
            </a:pPr>
            <a:r>
              <a:rPr lang="et-EE" dirty="0" smtClean="0"/>
              <a:t>2. uudiste otsing -&gt; </a:t>
            </a:r>
            <a:r>
              <a:rPr lang="et-EE" dirty="0" err="1" smtClean="0"/>
              <a:t>easygui</a:t>
            </a:r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3. uudiste otsing -&gt; linkide avamine</a:t>
            </a:r>
          </a:p>
          <a:p>
            <a:pPr marL="0" indent="0">
              <a:buNone/>
            </a:pPr>
            <a:r>
              <a:rPr lang="et-EE" dirty="0" smtClean="0"/>
              <a:t>4.javascript</a:t>
            </a:r>
          </a:p>
          <a:p>
            <a:pPr marL="0" indent="0">
              <a:buNone/>
            </a:pPr>
            <a:r>
              <a:rPr lang="et-EE" dirty="0" smtClean="0"/>
              <a:t>5.cx_free</a:t>
            </a:r>
            <a:r>
              <a:rPr lang="en-GB" dirty="0" smtClean="0"/>
              <a:t>z</a:t>
            </a:r>
            <a:r>
              <a:rPr lang="et-EE" dirty="0" smtClean="0"/>
              <a:t>e</a:t>
            </a:r>
          </a:p>
          <a:p>
            <a:pPr marL="0" indent="0">
              <a:buNone/>
            </a:pPr>
            <a:r>
              <a:rPr lang="et-EE" sz="4000" b="1" dirty="0" smtClean="0"/>
              <a:t>……………………….</a:t>
            </a:r>
          </a:p>
          <a:p>
            <a:pPr marL="0" indent="0">
              <a:buNone/>
            </a:pPr>
            <a:r>
              <a:rPr lang="et-EE" dirty="0" smtClean="0"/>
              <a:t>100. </a:t>
            </a:r>
            <a:r>
              <a:rPr lang="et-EE" dirty="0" err="1" smtClean="0"/>
              <a:t>Pyquery</a:t>
            </a:r>
            <a:r>
              <a:rPr lang="et-EE" dirty="0" smtClean="0"/>
              <a:t> ja </a:t>
            </a:r>
            <a:r>
              <a:rPr lang="et-EE" dirty="0" err="1" smtClean="0"/>
              <a:t>requests</a:t>
            </a:r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101. </a:t>
            </a:r>
            <a:r>
              <a:rPr lang="en-GB" dirty="0" err="1" smtClean="0"/>
              <a:t>kodeering</a:t>
            </a: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2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t-EE" dirty="0" smtClean="0"/>
              <a:t>Täname tähelepanu eest!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80" y="1690688"/>
            <a:ext cx="4705639" cy="4705639"/>
          </a:xfrm>
        </p:spPr>
      </p:pic>
    </p:spTree>
    <p:extLst>
      <p:ext uri="{BB962C8B-B14F-4D97-AF65-F5344CB8AC3E}">
        <p14:creationId xmlns:p14="http://schemas.microsoft.com/office/powerpoint/2010/main" val="614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57" y="561110"/>
            <a:ext cx="5138306" cy="6026726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0" y="837128"/>
            <a:ext cx="6473058" cy="3819688"/>
          </a:xfrm>
        </p:spPr>
      </p:pic>
    </p:spTree>
    <p:extLst>
      <p:ext uri="{BB962C8B-B14F-4D97-AF65-F5344CB8AC3E}">
        <p14:creationId xmlns:p14="http://schemas.microsoft.com/office/powerpoint/2010/main" val="35233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2439366"/>
            <a:ext cx="6465172" cy="4120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6" y="397696"/>
            <a:ext cx="4897368" cy="3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43" y="2882799"/>
            <a:ext cx="6295702" cy="368425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" y="303923"/>
            <a:ext cx="4862946" cy="30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Tartu </a:t>
            </a:r>
            <a:r>
              <a:rPr lang="en-GB" dirty="0" err="1" smtClean="0"/>
              <a:t>Klubi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06" y="1690688"/>
            <a:ext cx="7210788" cy="4351338"/>
          </a:xfrm>
        </p:spPr>
      </p:pic>
    </p:spTree>
    <p:extLst>
      <p:ext uri="{BB962C8B-B14F-4D97-AF65-F5344CB8AC3E}">
        <p14:creationId xmlns:p14="http://schemas.microsoft.com/office/powerpoint/2010/main" val="13443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417999"/>
            <a:ext cx="5522761" cy="58628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398235"/>
            <a:ext cx="5695949" cy="59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9" y="437036"/>
            <a:ext cx="3844759" cy="25249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42" y="1699494"/>
            <a:ext cx="6535062" cy="4810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1873" y="437034"/>
            <a:ext cx="5602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Programmi </a:t>
            </a:r>
            <a:r>
              <a:rPr lang="et-EE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split</a:t>
            </a:r>
            <a:endParaRPr 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Uudised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8" y="1690688"/>
            <a:ext cx="4620270" cy="4201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44" y="1690688"/>
            <a:ext cx="583964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8" y="397955"/>
            <a:ext cx="4648849" cy="4172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17" y="2484221"/>
            <a:ext cx="3962953" cy="133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86" y="338710"/>
            <a:ext cx="6516009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34</TotalTime>
  <Words>52</Words>
  <Application>Microsoft Office PowerPoint</Application>
  <PresentationFormat>Custom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Chill.</vt:lpstr>
      <vt:lpstr>PowerPoint Presentation</vt:lpstr>
      <vt:lpstr>PowerPoint Presentation</vt:lpstr>
      <vt:lpstr>PowerPoint Presentation</vt:lpstr>
      <vt:lpstr>Tartu Klubi</vt:lpstr>
      <vt:lpstr>PowerPoint Presentation</vt:lpstr>
      <vt:lpstr>PowerPoint Presentation</vt:lpstr>
      <vt:lpstr>Uudised</vt:lpstr>
      <vt:lpstr>PowerPoint Presentation</vt:lpstr>
      <vt:lpstr>Cx_freeze</vt:lpstr>
      <vt:lpstr>101 probleem</vt:lpstr>
      <vt:lpstr>Täname tähelepanu eest!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Chill.</dc:title>
  <dc:creator>Anastassia Ivanova</dc:creator>
  <cp:lastModifiedBy>Anastassia Ivanova</cp:lastModifiedBy>
  <cp:revision>9</cp:revision>
  <dcterms:created xsi:type="dcterms:W3CDTF">2013-12-10T09:48:53Z</dcterms:created>
  <dcterms:modified xsi:type="dcterms:W3CDTF">2013-12-10T17:57:46Z</dcterms:modified>
</cp:coreProperties>
</file>