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3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1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9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0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1DCB-9C36-4F99-8DC2-9B10249CC4E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AA0A-9CF9-4135-9442-FF0273B2E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7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01150" y="420697"/>
            <a:ext cx="675314" cy="645953"/>
            <a:chOff x="1015068" y="536895"/>
            <a:chExt cx="675314" cy="645953"/>
          </a:xfrm>
        </p:grpSpPr>
        <p:sp>
          <p:nvSpPr>
            <p:cNvPr id="5" name="椭圆 4"/>
            <p:cNvSpPr/>
            <p:nvPr/>
          </p:nvSpPr>
          <p:spPr>
            <a:xfrm>
              <a:off x="1015068" y="536895"/>
              <a:ext cx="675314" cy="6459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293" y="665439"/>
              <a:ext cx="388864" cy="388864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2319556" y="456352"/>
            <a:ext cx="943761" cy="57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推流管理服务器</a:t>
            </a:r>
            <a:endParaRPr lang="en-US" altLang="zh-CN" sz="1400" b="1" dirty="0"/>
          </a:p>
        </p:txBody>
      </p:sp>
      <p:sp>
        <p:nvSpPr>
          <p:cNvPr id="9" name="右箭头 8"/>
          <p:cNvSpPr/>
          <p:nvPr/>
        </p:nvSpPr>
        <p:spPr>
          <a:xfrm>
            <a:off x="1497436" y="610911"/>
            <a:ext cx="780175" cy="265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RTSP</a:t>
            </a:r>
            <a:r>
              <a:rPr lang="zh-CN" altLang="en-US" sz="1200" dirty="0" smtClean="0"/>
              <a:t>流</a:t>
            </a:r>
            <a:endParaRPr lang="zh-CN" altLang="en-US" sz="1200" dirty="0"/>
          </a:p>
        </p:txBody>
      </p:sp>
      <p:sp>
        <p:nvSpPr>
          <p:cNvPr id="10" name="右箭头 9"/>
          <p:cNvSpPr/>
          <p:nvPr/>
        </p:nvSpPr>
        <p:spPr>
          <a:xfrm>
            <a:off x="3305262" y="610909"/>
            <a:ext cx="780175" cy="265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RTMP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127382" y="456350"/>
            <a:ext cx="943761" cy="57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直播服务器</a:t>
            </a:r>
            <a:endParaRPr lang="en-US" altLang="zh-CN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2277612" y="1113531"/>
            <a:ext cx="10821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00" b="1" i="0" dirty="0" smtClean="0">
                <a:solidFill>
                  <a:srgbClr val="24292E"/>
                </a:solidFill>
                <a:effectLst/>
                <a:latin typeface="-apple-system"/>
              </a:rPr>
              <a:t>FFCH4J(</a:t>
            </a:r>
            <a:r>
              <a:rPr lang="en-US" altLang="zh-CN" sz="500" b="1" dirty="0" smtClean="0"/>
              <a:t>FFmpegCommandHandler4java</a:t>
            </a:r>
            <a:r>
              <a:rPr lang="en-US" altLang="zh-CN" sz="500" b="1" i="0" dirty="0" smtClean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en-US" altLang="zh-CN" sz="500" dirty="0" smtClean="0"/>
              <a:t>java</a:t>
            </a:r>
            <a:r>
              <a:rPr lang="zh-CN" altLang="en-US" sz="500" dirty="0"/>
              <a:t>封装的</a:t>
            </a:r>
            <a:r>
              <a:rPr lang="en-US" altLang="zh-CN" sz="500" dirty="0" err="1" smtClean="0"/>
              <a:t>FFmpeg</a:t>
            </a:r>
            <a:r>
              <a:rPr lang="zh-CN" altLang="en-US" sz="500" dirty="0"/>
              <a:t>命令处理器</a:t>
            </a:r>
            <a:endParaRPr lang="en-US" altLang="zh-CN" sz="5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5288" y="1155475"/>
            <a:ext cx="934871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" dirty="0" err="1" smtClean="0"/>
              <a:t>Livego</a:t>
            </a:r>
            <a:r>
              <a:rPr lang="en-US" altLang="zh-CN" sz="400" dirty="0" smtClean="0"/>
              <a:t>,</a:t>
            </a:r>
            <a:r>
              <a:rPr lang="en-US" altLang="zh-CN" sz="400" dirty="0"/>
              <a:t> </a:t>
            </a:r>
            <a:r>
              <a:rPr lang="en-US" altLang="zh-CN" sz="400" dirty="0" err="1" smtClean="0"/>
              <a:t>GoLang</a:t>
            </a:r>
            <a:r>
              <a:rPr lang="zh-CN" altLang="en-US" sz="400" dirty="0" smtClean="0"/>
              <a:t>编写的直播</a:t>
            </a:r>
            <a:r>
              <a:rPr lang="zh-CN" altLang="en-US" sz="400" dirty="0"/>
              <a:t>服务器</a:t>
            </a:r>
          </a:p>
        </p:txBody>
      </p:sp>
      <p:sp>
        <p:nvSpPr>
          <p:cNvPr id="19" name="右箭头 18"/>
          <p:cNvSpPr/>
          <p:nvPr/>
        </p:nvSpPr>
        <p:spPr>
          <a:xfrm>
            <a:off x="5129864" y="610909"/>
            <a:ext cx="834708" cy="265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HTTP-FLV</a:t>
            </a:r>
          </a:p>
        </p:txBody>
      </p:sp>
      <p:sp>
        <p:nvSpPr>
          <p:cNvPr id="20" name="矩形 19"/>
          <p:cNvSpPr/>
          <p:nvPr/>
        </p:nvSpPr>
        <p:spPr>
          <a:xfrm>
            <a:off x="6023294" y="420697"/>
            <a:ext cx="1438714" cy="227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浏览器</a:t>
            </a:r>
            <a:endParaRPr lang="en-US" altLang="zh-CN" sz="1400" b="1" dirty="0" smtClean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 smtClean="0"/>
          </a:p>
          <a:p>
            <a:pPr algn="ctr"/>
            <a:endParaRPr lang="en-US" altLang="zh-CN" sz="1400" b="1" dirty="0" smtClean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 smtClean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 smtClean="0"/>
          </a:p>
          <a:p>
            <a:pPr algn="ctr"/>
            <a:endParaRPr lang="en-US" altLang="zh-CN" sz="1400" b="1" dirty="0"/>
          </a:p>
          <a:p>
            <a:pPr algn="ctr"/>
            <a:endParaRPr lang="en-US" altLang="zh-CN" sz="1400" b="1" dirty="0"/>
          </a:p>
        </p:txBody>
      </p:sp>
      <p:sp>
        <p:nvSpPr>
          <p:cNvPr id="21" name="矩形 20"/>
          <p:cNvSpPr/>
          <p:nvPr/>
        </p:nvSpPr>
        <p:spPr>
          <a:xfrm>
            <a:off x="6277058" y="779327"/>
            <a:ext cx="943761" cy="57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FLV.js</a:t>
            </a:r>
            <a:endParaRPr lang="en-US" altLang="zh-CN" sz="1400" b="1" dirty="0"/>
          </a:p>
        </p:txBody>
      </p:sp>
      <p:sp>
        <p:nvSpPr>
          <p:cNvPr id="25" name="下箭头 24"/>
          <p:cNvSpPr/>
          <p:nvPr/>
        </p:nvSpPr>
        <p:spPr>
          <a:xfrm>
            <a:off x="6648275" y="1353972"/>
            <a:ext cx="188752" cy="5671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270770" y="1928617"/>
            <a:ext cx="943761" cy="57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HTML5 Video</a:t>
            </a:r>
            <a:r>
              <a:rPr lang="zh-CN" altLang="en-US" sz="1200" b="1" dirty="0" smtClean="0"/>
              <a:t>标签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027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02200" y="835952"/>
            <a:ext cx="675314" cy="645953"/>
            <a:chOff x="1015068" y="536895"/>
            <a:chExt cx="675314" cy="645953"/>
          </a:xfrm>
        </p:grpSpPr>
        <p:sp>
          <p:nvSpPr>
            <p:cNvPr id="5" name="椭圆 4"/>
            <p:cNvSpPr/>
            <p:nvPr/>
          </p:nvSpPr>
          <p:spPr>
            <a:xfrm>
              <a:off x="1015068" y="536895"/>
              <a:ext cx="675314" cy="6459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293" y="665439"/>
              <a:ext cx="388864" cy="388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sp>
        <p:nvSpPr>
          <p:cNvPr id="8" name="矩形 7"/>
          <p:cNvSpPr/>
          <p:nvPr/>
        </p:nvSpPr>
        <p:spPr>
          <a:xfrm>
            <a:off x="2282860" y="871607"/>
            <a:ext cx="943761" cy="574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推流管理服务器</a:t>
            </a:r>
            <a:endParaRPr lang="en-US" altLang="zh-CN" sz="1400" b="1" dirty="0"/>
          </a:p>
        </p:txBody>
      </p:sp>
      <p:sp>
        <p:nvSpPr>
          <p:cNvPr id="9" name="右箭头 8"/>
          <p:cNvSpPr/>
          <p:nvPr/>
        </p:nvSpPr>
        <p:spPr>
          <a:xfrm>
            <a:off x="1498486" y="1026166"/>
            <a:ext cx="763399" cy="2655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RTSP</a:t>
            </a:r>
            <a:r>
              <a:rPr lang="zh-CN" altLang="en-US" sz="1200" dirty="0" smtClean="0"/>
              <a:t>流</a:t>
            </a:r>
            <a:endParaRPr lang="zh-CN" altLang="en-US" sz="1200" dirty="0"/>
          </a:p>
        </p:txBody>
      </p:sp>
      <p:sp>
        <p:nvSpPr>
          <p:cNvPr id="10" name="右箭头 9"/>
          <p:cNvSpPr/>
          <p:nvPr/>
        </p:nvSpPr>
        <p:spPr>
          <a:xfrm>
            <a:off x="3235004" y="1026164"/>
            <a:ext cx="780175" cy="2655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RTMP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030635" y="871607"/>
            <a:ext cx="943761" cy="574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直播服务器</a:t>
            </a:r>
            <a:endParaRPr lang="en-US" altLang="zh-CN" sz="1400" b="1" dirty="0"/>
          </a:p>
        </p:txBody>
      </p:sp>
      <p:sp>
        <p:nvSpPr>
          <p:cNvPr id="19" name="右箭头 18"/>
          <p:cNvSpPr/>
          <p:nvPr/>
        </p:nvSpPr>
        <p:spPr>
          <a:xfrm>
            <a:off x="4974396" y="1040208"/>
            <a:ext cx="834708" cy="2655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HTTP-FLV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09104" y="436001"/>
            <a:ext cx="1438714" cy="1445853"/>
            <a:chOff x="6023294" y="420697"/>
            <a:chExt cx="1438714" cy="1445853"/>
          </a:xfrm>
        </p:grpSpPr>
        <p:sp>
          <p:nvSpPr>
            <p:cNvPr id="20" name="矩形 19"/>
            <p:cNvSpPr/>
            <p:nvPr/>
          </p:nvSpPr>
          <p:spPr>
            <a:xfrm>
              <a:off x="6023294" y="420697"/>
              <a:ext cx="1438714" cy="14458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浏览器</a:t>
              </a:r>
              <a:endParaRPr lang="en-US" altLang="zh-CN" sz="1400" b="1" dirty="0" smtClean="0"/>
            </a:p>
            <a:p>
              <a:pPr algn="ctr"/>
              <a:endParaRPr lang="en-US" altLang="zh-CN" sz="1400" b="1" dirty="0"/>
            </a:p>
            <a:p>
              <a:pPr algn="ctr"/>
              <a:endParaRPr lang="en-US" altLang="zh-CN" sz="1400" b="1" dirty="0"/>
            </a:p>
            <a:p>
              <a:pPr algn="ctr"/>
              <a:endParaRPr lang="en-US" altLang="zh-CN" sz="1400" b="1" dirty="0" smtClean="0"/>
            </a:p>
            <a:p>
              <a:pPr algn="ctr"/>
              <a:endParaRPr lang="en-US" altLang="zh-CN" sz="1400" b="1" dirty="0"/>
            </a:p>
            <a:p>
              <a:pPr algn="ctr"/>
              <a:endParaRPr lang="en-US" altLang="zh-CN" sz="14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77058" y="779328"/>
              <a:ext cx="937473" cy="3112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FLV.js</a:t>
              </a:r>
              <a:endParaRPr lang="en-US" altLang="zh-CN" sz="1400" b="1" dirty="0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6682088" y="1090570"/>
              <a:ext cx="127411" cy="21516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70770" y="1317072"/>
              <a:ext cx="943761" cy="3691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HTML5 Video</a:t>
              </a:r>
              <a:r>
                <a:rPr lang="zh-CN" altLang="en-US" sz="1200" b="1" dirty="0" smtClean="0"/>
                <a:t>标签</a:t>
              </a:r>
              <a:endParaRPr lang="en-US" altLang="zh-CN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58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wl</dc:creator>
  <cp:lastModifiedBy>q wl</cp:lastModifiedBy>
  <cp:revision>5</cp:revision>
  <dcterms:created xsi:type="dcterms:W3CDTF">2019-12-12T06:58:26Z</dcterms:created>
  <dcterms:modified xsi:type="dcterms:W3CDTF">2019-12-12T09:40:12Z</dcterms:modified>
</cp:coreProperties>
</file>