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3"/>
    <p:sldId id="258" r:id="rId4"/>
    <p:sldId id="259" r:id="rId5"/>
    <p:sldId id="261" r:id="rId6"/>
    <p:sldId id="262" r:id="rId7"/>
    <p:sldId id="316" r:id="rId8"/>
    <p:sldId id="317" r:id="rId9"/>
    <p:sldId id="263" r:id="rId1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C1"/>
    <a:srgbClr val="00B2B8"/>
    <a:srgbClr val="EDEEEF"/>
    <a:srgbClr val="00F9FB"/>
    <a:srgbClr val="000D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p:scale>
          <a:sx n="66" d="100"/>
          <a:sy n="66" d="100"/>
        </p:scale>
        <p:origin x="1692" y="420"/>
      </p:cViewPr>
      <p:guideLst>
        <p:guide orient="horz" pos="2289"/>
        <p:guide pos="2859"/>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F0158F6-F74B-4D46-AA42-4F86F55BF172}"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Click to edit Master title style</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base"/>
            <a:fld id="{263DB197-84B0-484E-9C0F-88358ECCB797}"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base"/>
            <a:fld id="{E077DA78-E013-4A8C-AD75-63A150561B10}"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1" name="图片 3"/>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grpSp>
        <p:nvGrpSpPr>
          <p:cNvPr id="5122" name="组合 1"/>
          <p:cNvGrpSpPr/>
          <p:nvPr/>
        </p:nvGrpSpPr>
        <p:grpSpPr>
          <a:xfrm>
            <a:off x="1553845" y="2053590"/>
            <a:ext cx="6257989" cy="3213100"/>
            <a:chOff x="2647112" y="1511157"/>
            <a:chExt cx="3709099" cy="3519870"/>
          </a:xfrm>
        </p:grpSpPr>
        <p:sp>
          <p:nvSpPr>
            <p:cNvPr id="5125" name="文本框 6"/>
            <p:cNvSpPr txBox="1"/>
            <p:nvPr/>
          </p:nvSpPr>
          <p:spPr>
            <a:xfrm>
              <a:off x="4219696" y="4662743"/>
              <a:ext cx="892175" cy="368284"/>
            </a:xfrm>
            <a:prstGeom prst="rect">
              <a:avLst/>
            </a:prstGeom>
            <a:noFill/>
            <a:ln w="9525">
              <a:noFill/>
            </a:ln>
          </p:spPr>
          <p:txBody>
            <a:bodyPr anchor="t">
              <a:spAutoFit/>
            </a:bodyPr>
            <a:p>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26" name="文本框 7"/>
            <p:cNvSpPr txBox="1"/>
            <p:nvPr/>
          </p:nvSpPr>
          <p:spPr>
            <a:xfrm>
              <a:off x="2647112" y="1511157"/>
              <a:ext cx="3709099" cy="1718197"/>
            </a:xfrm>
            <a:prstGeom prst="rect">
              <a:avLst/>
            </a:prstGeom>
            <a:noFill/>
            <a:ln w="9525">
              <a:noFill/>
            </a:ln>
          </p:spPr>
          <p:txBody>
            <a:bodyPr anchor="t">
              <a:spAutoFit/>
            </a:bodyPr>
            <a:p>
              <a:pPr algn="dist"/>
              <a:r>
                <a:rPr lang="en-US" altLang="zh-CN" sz="9600" b="1" dirty="0">
                  <a:solidFill>
                    <a:schemeClr val="bg1"/>
                  </a:solidFill>
                  <a:latin typeface="Impact" panose="020B0806030902050204" pitchFamily="34" charset="0"/>
                  <a:ea typeface="Microsoft YaHei" panose="020B0503020204020204" pitchFamily="34" charset="-122"/>
                </a:rPr>
                <a:t>Smart Lens</a:t>
              </a:r>
              <a:endParaRPr lang="zh-CN" altLang="en-US" sz="9600" b="1" dirty="0">
                <a:solidFill>
                  <a:schemeClr val="bg1"/>
                </a:solidFill>
                <a:latin typeface="Impact" panose="020B0806030902050204" pitchFamily="34" charset="0"/>
                <a:ea typeface="Microsoft YaHei" panose="020B0503020204020204" pitchFamily="34" charset="-122"/>
              </a:endParaRPr>
            </a:p>
          </p:txBody>
        </p:sp>
      </p:grpSp>
      <p:sp>
        <p:nvSpPr>
          <p:cNvPr id="2" name="Text Box 1"/>
          <p:cNvSpPr txBox="1"/>
          <p:nvPr/>
        </p:nvSpPr>
        <p:spPr>
          <a:xfrm>
            <a:off x="2394585" y="4098290"/>
            <a:ext cx="4354195" cy="2122805"/>
          </a:xfrm>
          <a:prstGeom prst="rect">
            <a:avLst/>
          </a:prstGeom>
          <a:noFill/>
        </p:spPr>
        <p:txBody>
          <a:bodyPr wrap="none" rtlCol="0">
            <a:spAutoFit/>
          </a:bodyPr>
          <a:p>
            <a:pPr marL="571500" indent="-571500" algn="ctr">
              <a:buFont typeface="Arial" panose="020B0604020202020204" pitchFamily="34" charset="0"/>
              <a:buChar char="•"/>
            </a:pPr>
            <a:r>
              <a:rPr lang="en-US" sz="4400">
                <a:solidFill>
                  <a:schemeClr val="bg1"/>
                </a:solidFill>
              </a:rPr>
              <a:t>Chitrank Mishra</a:t>
            </a:r>
            <a:endParaRPr lang="en-US" sz="4400">
              <a:solidFill>
                <a:schemeClr val="bg1"/>
              </a:solidFill>
            </a:endParaRPr>
          </a:p>
          <a:p>
            <a:pPr marL="571500" indent="-571500" algn="ctr">
              <a:buFont typeface="Arial" panose="020B0604020202020204" pitchFamily="34" charset="0"/>
              <a:buChar char="•"/>
            </a:pPr>
            <a:r>
              <a:rPr lang="en-US" sz="4400">
                <a:solidFill>
                  <a:schemeClr val="bg1"/>
                </a:solidFill>
              </a:rPr>
              <a:t>Prajwal Singla</a:t>
            </a:r>
            <a:endParaRPr lang="en-US" sz="4400">
              <a:solidFill>
                <a:schemeClr val="bg1"/>
              </a:solidFill>
            </a:endParaRPr>
          </a:p>
          <a:p>
            <a:pPr marL="571500" indent="-571500" algn="ctr">
              <a:buFont typeface="Arial" panose="020B0604020202020204" pitchFamily="34" charset="0"/>
              <a:buChar char="•"/>
            </a:pPr>
            <a:r>
              <a:rPr lang="en-US" sz="4400">
                <a:solidFill>
                  <a:schemeClr val="bg1"/>
                </a:solidFill>
              </a:rPr>
              <a:t>Rachit Goel</a:t>
            </a:r>
            <a:endParaRPr lang="en-US" sz="44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图片 85"/>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3" name="矩形 2"/>
          <p:cNvSpPr/>
          <p:nvPr/>
        </p:nvSpPr>
        <p:spPr>
          <a:xfrm>
            <a:off x="0" y="498475"/>
            <a:ext cx="9144000" cy="5861050"/>
          </a:xfrm>
          <a:prstGeom prst="rect">
            <a:avLst/>
          </a:prstGeom>
          <a:solidFill>
            <a:srgbClr val="000D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6147" name="组合 33"/>
          <p:cNvGrpSpPr/>
          <p:nvPr/>
        </p:nvGrpSpPr>
        <p:grpSpPr>
          <a:xfrm>
            <a:off x="2874963" y="1141413"/>
            <a:ext cx="3413125" cy="1120775"/>
            <a:chOff x="2782716" y="1093790"/>
            <a:chExt cx="3410026" cy="1122438"/>
          </a:xfrm>
        </p:grpSpPr>
        <p:sp>
          <p:nvSpPr>
            <p:cNvPr id="6148" name="文本框 5"/>
            <p:cNvSpPr txBox="1"/>
            <p:nvPr/>
          </p:nvSpPr>
          <p:spPr>
            <a:xfrm>
              <a:off x="3755693" y="1093790"/>
              <a:ext cx="1421595" cy="769054"/>
            </a:xfrm>
            <a:prstGeom prst="rect">
              <a:avLst/>
            </a:prstGeom>
            <a:noFill/>
            <a:ln w="9525">
              <a:noFill/>
            </a:ln>
          </p:spPr>
          <p:txBody>
            <a:bodyPr anchor="t">
              <a:spAutoFit/>
            </a:bodyPr>
            <a:p>
              <a:pPr algn="dist"/>
              <a:endParaRPr lang="zh-CN" altLang="en-US" sz="4400" b="1" dirty="0">
                <a:solidFill>
                  <a:srgbClr val="00B2B8"/>
                </a:solidFill>
                <a:latin typeface="Microsoft YaHei" panose="020B0503020204020204" pitchFamily="34" charset="-122"/>
                <a:ea typeface="Microsoft YaHei" panose="020B0503020204020204" pitchFamily="34" charset="-122"/>
              </a:endParaRPr>
            </a:p>
          </p:txBody>
        </p:sp>
        <p:sp>
          <p:nvSpPr>
            <p:cNvPr id="6149" name="文本框 32"/>
            <p:cNvSpPr txBox="1"/>
            <p:nvPr/>
          </p:nvSpPr>
          <p:spPr>
            <a:xfrm>
              <a:off x="2782716" y="1447174"/>
              <a:ext cx="3410026" cy="769054"/>
            </a:xfrm>
            <a:prstGeom prst="rect">
              <a:avLst/>
            </a:prstGeom>
            <a:noFill/>
            <a:ln w="9525">
              <a:noFill/>
            </a:ln>
          </p:spPr>
          <p:txBody>
            <a:bodyPr wrap="square" anchor="t">
              <a:spAutoFit/>
            </a:bodyPr>
            <a:p>
              <a:pPr algn="dist"/>
              <a:r>
                <a:rPr lang="en-US" altLang="zh-CN" sz="4400" b="1" dirty="0">
                  <a:solidFill>
                    <a:srgbClr val="EDEEEF"/>
                  </a:solidFill>
                  <a:latin typeface="Microsoft YaHei" panose="020B0503020204020204" pitchFamily="34" charset="-122"/>
                  <a:ea typeface="Microsoft YaHei" panose="020B0503020204020204" pitchFamily="34" charset="-122"/>
                </a:rPr>
                <a:t>CONTENTS</a:t>
              </a:r>
              <a:endParaRPr lang="zh-CN" altLang="en-US" sz="4400" b="1" dirty="0">
                <a:solidFill>
                  <a:srgbClr val="EDEEEF"/>
                </a:solidFill>
                <a:latin typeface="Microsoft YaHei" panose="020B0503020204020204" pitchFamily="34" charset="-122"/>
                <a:ea typeface="Microsoft YaHei" panose="020B0503020204020204" pitchFamily="34" charset="-122"/>
              </a:endParaRPr>
            </a:p>
          </p:txBody>
        </p:sp>
      </p:grpSp>
      <p:grpSp>
        <p:nvGrpSpPr>
          <p:cNvPr id="6150" name="组合 41"/>
          <p:cNvGrpSpPr/>
          <p:nvPr/>
        </p:nvGrpSpPr>
        <p:grpSpPr>
          <a:xfrm>
            <a:off x="679450" y="2563813"/>
            <a:ext cx="1738313" cy="1935162"/>
            <a:chOff x="783075" y="2676226"/>
            <a:chExt cx="1820234" cy="2027730"/>
          </a:xfrm>
        </p:grpSpPr>
        <p:sp>
          <p:nvSpPr>
            <p:cNvPr id="19" name="六边形 18"/>
            <p:cNvSpPr/>
            <p:nvPr/>
          </p:nvSpPr>
          <p:spPr bwMode="auto">
            <a:xfrm rot="5400000">
              <a:off x="679327" y="2779974"/>
              <a:ext cx="2027730" cy="1820234"/>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cxnSp>
          <p:nvCxnSpPr>
            <p:cNvPr id="25" name="直接连接符 24"/>
            <p:cNvCxnSpPr/>
            <p:nvPr/>
          </p:nvCxnSpPr>
          <p:spPr bwMode="auto">
            <a:xfrm>
              <a:off x="967569" y="3439310"/>
              <a:ext cx="1494800" cy="10591"/>
            </a:xfrm>
            <a:prstGeom prst="line">
              <a:avLst/>
            </a:prstGeom>
            <a:ln w="19050">
              <a:solidFill>
                <a:srgbClr val="00B2B8"/>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auto">
            <a:xfrm>
              <a:off x="967569" y="3953715"/>
              <a:ext cx="1494800" cy="0"/>
            </a:xfrm>
            <a:prstGeom prst="line">
              <a:avLst/>
            </a:prstGeom>
            <a:ln w="19050">
              <a:solidFill>
                <a:srgbClr val="00B2B8"/>
              </a:solidFill>
            </a:ln>
          </p:spPr>
          <p:style>
            <a:lnRef idx="1">
              <a:schemeClr val="accent1"/>
            </a:lnRef>
            <a:fillRef idx="0">
              <a:schemeClr val="accent1"/>
            </a:fillRef>
            <a:effectRef idx="0">
              <a:schemeClr val="accent1"/>
            </a:effectRef>
            <a:fontRef idx="minor">
              <a:schemeClr val="tx1"/>
            </a:fontRef>
          </p:style>
        </p:cxnSp>
        <p:sp>
          <p:nvSpPr>
            <p:cNvPr id="6154" name="文本框 41"/>
            <p:cNvSpPr txBox="1"/>
            <p:nvPr/>
          </p:nvSpPr>
          <p:spPr>
            <a:xfrm>
              <a:off x="1164658" y="3069978"/>
              <a:ext cx="1010302" cy="369332"/>
            </a:xfrm>
            <a:prstGeom prst="rect">
              <a:avLst/>
            </a:prstGeom>
            <a:noFill/>
            <a:ln w="9525">
              <a:noFill/>
            </a:ln>
          </p:spPr>
          <p:txBody>
            <a:bodyPr anchor="t">
              <a:spAutoFit/>
            </a:bodyPr>
            <a:p>
              <a:r>
                <a:rPr lang="en-US" altLang="zh-CN" dirty="0">
                  <a:solidFill>
                    <a:srgbClr val="FFFFFF"/>
                  </a:solidFill>
                  <a:latin typeface="Microsoft YaHei" panose="020B0503020204020204" pitchFamily="34" charset="-122"/>
                  <a:ea typeface="Microsoft YaHei" panose="020B0503020204020204" pitchFamily="34" charset="-122"/>
                </a:rPr>
                <a:t>Part 01</a:t>
              </a:r>
              <a:endParaRPr lang="zh-CN" altLang="en-US" dirty="0">
                <a:solidFill>
                  <a:srgbClr val="FFFFFF"/>
                </a:solidFill>
                <a:latin typeface="Microsoft YaHei" panose="020B0503020204020204" pitchFamily="34" charset="-122"/>
                <a:ea typeface="Microsoft YaHei" panose="020B0503020204020204" pitchFamily="34" charset="-122"/>
              </a:endParaRPr>
            </a:p>
          </p:txBody>
        </p:sp>
        <p:sp>
          <p:nvSpPr>
            <p:cNvPr id="39" name="等腰三角形 38"/>
            <p:cNvSpPr/>
            <p:nvPr/>
          </p:nvSpPr>
          <p:spPr>
            <a:xfrm rot="10800000">
              <a:off x="1274717" y="4308220"/>
              <a:ext cx="836949" cy="231276"/>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6156" name="组合 63"/>
          <p:cNvGrpSpPr/>
          <p:nvPr/>
        </p:nvGrpSpPr>
        <p:grpSpPr>
          <a:xfrm>
            <a:off x="2698750" y="2563813"/>
            <a:ext cx="1738313" cy="1935162"/>
            <a:chOff x="783075" y="2676226"/>
            <a:chExt cx="1820234" cy="2027730"/>
          </a:xfrm>
        </p:grpSpPr>
        <p:sp>
          <p:nvSpPr>
            <p:cNvPr id="65" name="六边形 64"/>
            <p:cNvSpPr/>
            <p:nvPr/>
          </p:nvSpPr>
          <p:spPr bwMode="auto">
            <a:xfrm rot="5400000">
              <a:off x="679327" y="2779974"/>
              <a:ext cx="2027730" cy="1820234"/>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cxnSp>
          <p:nvCxnSpPr>
            <p:cNvPr id="66" name="直接连接符 65"/>
            <p:cNvCxnSpPr/>
            <p:nvPr/>
          </p:nvCxnSpPr>
          <p:spPr bwMode="auto">
            <a:xfrm>
              <a:off x="967569" y="3439310"/>
              <a:ext cx="1494800" cy="10591"/>
            </a:xfrm>
            <a:prstGeom prst="line">
              <a:avLst/>
            </a:prstGeom>
            <a:ln w="19050">
              <a:solidFill>
                <a:srgbClr val="00B2B8"/>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bwMode="auto">
            <a:xfrm>
              <a:off x="967569" y="3953715"/>
              <a:ext cx="1494800" cy="0"/>
            </a:xfrm>
            <a:prstGeom prst="line">
              <a:avLst/>
            </a:prstGeom>
            <a:ln w="19050">
              <a:solidFill>
                <a:srgbClr val="00B2B8"/>
              </a:solidFill>
            </a:ln>
          </p:spPr>
          <p:style>
            <a:lnRef idx="1">
              <a:schemeClr val="accent1"/>
            </a:lnRef>
            <a:fillRef idx="0">
              <a:schemeClr val="accent1"/>
            </a:fillRef>
            <a:effectRef idx="0">
              <a:schemeClr val="accent1"/>
            </a:effectRef>
            <a:fontRef idx="minor">
              <a:schemeClr val="tx1"/>
            </a:fontRef>
          </p:style>
        </p:cxnSp>
        <p:sp>
          <p:nvSpPr>
            <p:cNvPr id="6160" name="文本框 41"/>
            <p:cNvSpPr txBox="1"/>
            <p:nvPr/>
          </p:nvSpPr>
          <p:spPr>
            <a:xfrm>
              <a:off x="1164658" y="3069977"/>
              <a:ext cx="1010302" cy="386960"/>
            </a:xfrm>
            <a:prstGeom prst="rect">
              <a:avLst/>
            </a:prstGeom>
            <a:noFill/>
            <a:ln w="9525">
              <a:noFill/>
            </a:ln>
          </p:spPr>
          <p:txBody>
            <a:bodyPr anchor="t">
              <a:spAutoFit/>
            </a:bodyPr>
            <a:p>
              <a:r>
                <a:rPr lang="en-US" altLang="zh-CN" dirty="0">
                  <a:solidFill>
                    <a:srgbClr val="FFFFFF"/>
                  </a:solidFill>
                  <a:latin typeface="Microsoft YaHei" panose="020B0503020204020204" pitchFamily="34" charset="-122"/>
                  <a:ea typeface="Microsoft YaHei" panose="020B0503020204020204" pitchFamily="34" charset="-122"/>
                </a:rPr>
                <a:t>Part 02</a:t>
              </a:r>
              <a:endParaRPr lang="zh-CN" altLang="en-US" dirty="0">
                <a:solidFill>
                  <a:srgbClr val="FFFFFF"/>
                </a:solidFill>
                <a:latin typeface="Microsoft YaHei" panose="020B0503020204020204" pitchFamily="34" charset="-122"/>
                <a:ea typeface="Microsoft YaHei" panose="020B0503020204020204" pitchFamily="34" charset="-122"/>
              </a:endParaRPr>
            </a:p>
          </p:txBody>
        </p:sp>
        <p:sp>
          <p:nvSpPr>
            <p:cNvPr id="70" name="等腰三角形 69"/>
            <p:cNvSpPr/>
            <p:nvPr/>
          </p:nvSpPr>
          <p:spPr>
            <a:xfrm rot="10800000">
              <a:off x="1274717" y="4308220"/>
              <a:ext cx="836949" cy="231276"/>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6162" name="组合 70"/>
          <p:cNvGrpSpPr/>
          <p:nvPr/>
        </p:nvGrpSpPr>
        <p:grpSpPr>
          <a:xfrm>
            <a:off x="4684713" y="2563813"/>
            <a:ext cx="1738312" cy="1935162"/>
            <a:chOff x="783075" y="2676226"/>
            <a:chExt cx="1820234" cy="2027730"/>
          </a:xfrm>
        </p:grpSpPr>
        <p:sp>
          <p:nvSpPr>
            <p:cNvPr id="72" name="六边形 71"/>
            <p:cNvSpPr/>
            <p:nvPr/>
          </p:nvSpPr>
          <p:spPr bwMode="auto">
            <a:xfrm rot="5400000">
              <a:off x="679327" y="2779974"/>
              <a:ext cx="2027730" cy="1820234"/>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cxnSp>
          <p:nvCxnSpPr>
            <p:cNvPr id="73" name="直接连接符 72"/>
            <p:cNvCxnSpPr/>
            <p:nvPr/>
          </p:nvCxnSpPr>
          <p:spPr bwMode="auto">
            <a:xfrm>
              <a:off x="967569" y="3439310"/>
              <a:ext cx="1494800" cy="10591"/>
            </a:xfrm>
            <a:prstGeom prst="line">
              <a:avLst/>
            </a:prstGeom>
            <a:ln w="19050">
              <a:solidFill>
                <a:srgbClr val="00B2B8"/>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bwMode="auto">
            <a:xfrm>
              <a:off x="967569" y="3953715"/>
              <a:ext cx="1494800" cy="0"/>
            </a:xfrm>
            <a:prstGeom prst="line">
              <a:avLst/>
            </a:prstGeom>
            <a:ln w="19050">
              <a:solidFill>
                <a:srgbClr val="00B2B8"/>
              </a:solidFill>
            </a:ln>
          </p:spPr>
          <p:style>
            <a:lnRef idx="1">
              <a:schemeClr val="accent1"/>
            </a:lnRef>
            <a:fillRef idx="0">
              <a:schemeClr val="accent1"/>
            </a:fillRef>
            <a:effectRef idx="0">
              <a:schemeClr val="accent1"/>
            </a:effectRef>
            <a:fontRef idx="minor">
              <a:schemeClr val="tx1"/>
            </a:fontRef>
          </p:style>
        </p:cxnSp>
        <p:sp>
          <p:nvSpPr>
            <p:cNvPr id="6166" name="文本框 41"/>
            <p:cNvSpPr txBox="1"/>
            <p:nvPr/>
          </p:nvSpPr>
          <p:spPr>
            <a:xfrm>
              <a:off x="1164658" y="3069977"/>
              <a:ext cx="1010302" cy="386960"/>
            </a:xfrm>
            <a:prstGeom prst="rect">
              <a:avLst/>
            </a:prstGeom>
            <a:noFill/>
            <a:ln w="9525">
              <a:noFill/>
            </a:ln>
          </p:spPr>
          <p:txBody>
            <a:bodyPr anchor="t">
              <a:spAutoFit/>
            </a:bodyPr>
            <a:p>
              <a:r>
                <a:rPr lang="en-US" altLang="zh-CN" dirty="0">
                  <a:solidFill>
                    <a:srgbClr val="FFFFFF"/>
                  </a:solidFill>
                  <a:latin typeface="Microsoft YaHei" panose="020B0503020204020204" pitchFamily="34" charset="-122"/>
                  <a:ea typeface="Microsoft YaHei" panose="020B0503020204020204" pitchFamily="34" charset="-122"/>
                </a:rPr>
                <a:t>Part 03</a:t>
              </a:r>
              <a:endParaRPr lang="zh-CN" altLang="en-US" dirty="0">
                <a:solidFill>
                  <a:srgbClr val="FFFFFF"/>
                </a:solidFill>
                <a:latin typeface="Microsoft YaHei" panose="020B0503020204020204" pitchFamily="34" charset="-122"/>
                <a:ea typeface="Microsoft YaHei" panose="020B0503020204020204" pitchFamily="34" charset="-122"/>
              </a:endParaRPr>
            </a:p>
          </p:txBody>
        </p:sp>
        <p:sp>
          <p:nvSpPr>
            <p:cNvPr id="77" name="等腰三角形 76"/>
            <p:cNvSpPr/>
            <p:nvPr/>
          </p:nvSpPr>
          <p:spPr>
            <a:xfrm rot="10800000">
              <a:off x="1274717" y="4308220"/>
              <a:ext cx="836949" cy="231276"/>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6168" name="组合 77"/>
          <p:cNvGrpSpPr/>
          <p:nvPr/>
        </p:nvGrpSpPr>
        <p:grpSpPr>
          <a:xfrm>
            <a:off x="6704013" y="2563813"/>
            <a:ext cx="1738312" cy="1935162"/>
            <a:chOff x="783075" y="2676226"/>
            <a:chExt cx="1820234" cy="2027730"/>
          </a:xfrm>
        </p:grpSpPr>
        <p:sp>
          <p:nvSpPr>
            <p:cNvPr id="79" name="六边形 78"/>
            <p:cNvSpPr/>
            <p:nvPr/>
          </p:nvSpPr>
          <p:spPr bwMode="auto">
            <a:xfrm rot="5400000">
              <a:off x="679327" y="2779974"/>
              <a:ext cx="2027730" cy="1820234"/>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cxnSp>
          <p:nvCxnSpPr>
            <p:cNvPr id="80" name="直接连接符 79"/>
            <p:cNvCxnSpPr/>
            <p:nvPr/>
          </p:nvCxnSpPr>
          <p:spPr bwMode="auto">
            <a:xfrm>
              <a:off x="967569" y="3439310"/>
              <a:ext cx="1494800" cy="10591"/>
            </a:xfrm>
            <a:prstGeom prst="line">
              <a:avLst/>
            </a:prstGeom>
            <a:ln w="19050">
              <a:solidFill>
                <a:srgbClr val="00B2B8"/>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bwMode="auto">
            <a:xfrm>
              <a:off x="967569" y="3953715"/>
              <a:ext cx="1494800" cy="0"/>
            </a:xfrm>
            <a:prstGeom prst="line">
              <a:avLst/>
            </a:prstGeom>
            <a:ln w="19050">
              <a:solidFill>
                <a:srgbClr val="00B2B8"/>
              </a:solidFill>
            </a:ln>
          </p:spPr>
          <p:style>
            <a:lnRef idx="1">
              <a:schemeClr val="accent1"/>
            </a:lnRef>
            <a:fillRef idx="0">
              <a:schemeClr val="accent1"/>
            </a:fillRef>
            <a:effectRef idx="0">
              <a:schemeClr val="accent1"/>
            </a:effectRef>
            <a:fontRef idx="minor">
              <a:schemeClr val="tx1"/>
            </a:fontRef>
          </p:style>
        </p:cxnSp>
        <p:sp>
          <p:nvSpPr>
            <p:cNvPr id="6172" name="文本框 41"/>
            <p:cNvSpPr txBox="1"/>
            <p:nvPr/>
          </p:nvSpPr>
          <p:spPr>
            <a:xfrm>
              <a:off x="1164658" y="3069977"/>
              <a:ext cx="1010302" cy="386960"/>
            </a:xfrm>
            <a:prstGeom prst="rect">
              <a:avLst/>
            </a:prstGeom>
            <a:noFill/>
            <a:ln w="9525">
              <a:noFill/>
            </a:ln>
          </p:spPr>
          <p:txBody>
            <a:bodyPr anchor="t">
              <a:spAutoFit/>
            </a:bodyPr>
            <a:p>
              <a:r>
                <a:rPr lang="en-US" altLang="zh-CN" dirty="0">
                  <a:solidFill>
                    <a:srgbClr val="FFFFFF"/>
                  </a:solidFill>
                  <a:latin typeface="Microsoft YaHei" panose="020B0503020204020204" pitchFamily="34" charset="-122"/>
                  <a:ea typeface="Microsoft YaHei" panose="020B0503020204020204" pitchFamily="34" charset="-122"/>
                </a:rPr>
                <a:t>Part 04</a:t>
              </a:r>
              <a:endParaRPr lang="zh-CN" altLang="en-US" dirty="0">
                <a:solidFill>
                  <a:srgbClr val="FFFFFF"/>
                </a:solidFill>
                <a:latin typeface="Microsoft YaHei" panose="020B0503020204020204" pitchFamily="34" charset="-122"/>
                <a:ea typeface="Microsoft YaHei" panose="020B0503020204020204" pitchFamily="34" charset="-122"/>
              </a:endParaRPr>
            </a:p>
          </p:txBody>
        </p:sp>
        <p:sp>
          <p:nvSpPr>
            <p:cNvPr id="84" name="等腰三角形 83"/>
            <p:cNvSpPr/>
            <p:nvPr/>
          </p:nvSpPr>
          <p:spPr>
            <a:xfrm rot="10800000">
              <a:off x="1274717" y="4308220"/>
              <a:ext cx="836949" cy="231276"/>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6174" name="文本框 1"/>
          <p:cNvSpPr txBox="1"/>
          <p:nvPr/>
        </p:nvSpPr>
        <p:spPr>
          <a:xfrm>
            <a:off x="892175" y="3382963"/>
            <a:ext cx="1460500" cy="368300"/>
          </a:xfrm>
          <a:prstGeom prst="rect">
            <a:avLst/>
          </a:prstGeom>
          <a:noFill/>
          <a:ln w="9525">
            <a:noFill/>
          </a:ln>
        </p:spPr>
        <p:txBody>
          <a:bodyPr wrap="square" anchor="t">
            <a:spAutoFit/>
          </a:bodyPr>
          <a:p>
            <a:r>
              <a:rPr lang="en-US" altLang="zh-CN">
                <a:solidFill>
                  <a:schemeClr val="bg1"/>
                </a:solidFill>
                <a:latin typeface="Calibri" panose="020F0502020204030204" pitchFamily="34" charset="0"/>
                <a:ea typeface="SimSun" panose="02010600030101010101" pitchFamily="2" charset="-122"/>
              </a:rPr>
              <a:t>Idea</a:t>
            </a:r>
            <a:endParaRPr lang="en-US" altLang="zh-CN">
              <a:solidFill>
                <a:schemeClr val="bg1"/>
              </a:solidFill>
              <a:latin typeface="Calibri" panose="020F0502020204030204" pitchFamily="34" charset="0"/>
              <a:ea typeface="SimSun" panose="02010600030101010101" pitchFamily="2" charset="-122"/>
            </a:endParaRPr>
          </a:p>
        </p:txBody>
      </p:sp>
      <p:sp>
        <p:nvSpPr>
          <p:cNvPr id="6175" name="文本框 3"/>
          <p:cNvSpPr txBox="1"/>
          <p:nvPr/>
        </p:nvSpPr>
        <p:spPr>
          <a:xfrm>
            <a:off x="2859088" y="3382963"/>
            <a:ext cx="1460500" cy="368300"/>
          </a:xfrm>
          <a:prstGeom prst="rect">
            <a:avLst/>
          </a:prstGeom>
          <a:noFill/>
          <a:ln w="9525">
            <a:noFill/>
          </a:ln>
        </p:spPr>
        <p:txBody>
          <a:bodyPr wrap="square" anchor="t">
            <a:spAutoFit/>
          </a:bodyPr>
          <a:p>
            <a:r>
              <a:rPr lang="en-US" altLang="zh-CN">
                <a:solidFill>
                  <a:schemeClr val="bg1"/>
                </a:solidFill>
                <a:latin typeface="Calibri" panose="020F0502020204030204" pitchFamily="34" charset="0"/>
                <a:ea typeface="SimSun" panose="02010600030101010101" pitchFamily="2" charset="-122"/>
              </a:rPr>
              <a:t>Concept</a:t>
            </a:r>
            <a:endParaRPr lang="en-US" altLang="zh-CN">
              <a:solidFill>
                <a:schemeClr val="bg1"/>
              </a:solidFill>
              <a:latin typeface="Calibri" panose="020F0502020204030204" pitchFamily="34" charset="0"/>
              <a:ea typeface="SimSun" panose="02010600030101010101" pitchFamily="2" charset="-122"/>
            </a:endParaRPr>
          </a:p>
        </p:txBody>
      </p:sp>
      <p:sp>
        <p:nvSpPr>
          <p:cNvPr id="6176" name="文本框 4"/>
          <p:cNvSpPr txBox="1"/>
          <p:nvPr/>
        </p:nvSpPr>
        <p:spPr>
          <a:xfrm>
            <a:off x="4860925" y="3355975"/>
            <a:ext cx="1462088" cy="368300"/>
          </a:xfrm>
          <a:prstGeom prst="rect">
            <a:avLst/>
          </a:prstGeom>
          <a:noFill/>
          <a:ln w="9525">
            <a:noFill/>
          </a:ln>
        </p:spPr>
        <p:txBody>
          <a:bodyPr wrap="square" anchor="t">
            <a:spAutoFit/>
          </a:bodyPr>
          <a:p>
            <a:r>
              <a:rPr lang="en-US" altLang="zh-CN">
                <a:solidFill>
                  <a:schemeClr val="bg1"/>
                </a:solidFill>
                <a:latin typeface="Calibri" panose="020F0502020204030204" pitchFamily="34" charset="0"/>
                <a:ea typeface="SimSun" panose="02010600030101010101" pitchFamily="2" charset="-122"/>
              </a:rPr>
              <a:t>Demostration</a:t>
            </a:r>
            <a:endParaRPr lang="en-US" altLang="zh-CN">
              <a:solidFill>
                <a:schemeClr val="bg1"/>
              </a:solidFill>
              <a:latin typeface="Calibri" panose="020F0502020204030204" pitchFamily="34" charset="0"/>
              <a:ea typeface="SimSun" panose="02010600030101010101" pitchFamily="2" charset="-122"/>
            </a:endParaRPr>
          </a:p>
        </p:txBody>
      </p:sp>
      <p:sp>
        <p:nvSpPr>
          <p:cNvPr id="6177" name="文本框 5"/>
          <p:cNvSpPr txBox="1"/>
          <p:nvPr/>
        </p:nvSpPr>
        <p:spPr>
          <a:xfrm>
            <a:off x="6864350" y="3382963"/>
            <a:ext cx="1460500" cy="368300"/>
          </a:xfrm>
          <a:prstGeom prst="rect">
            <a:avLst/>
          </a:prstGeom>
          <a:noFill/>
          <a:ln w="9525">
            <a:noFill/>
          </a:ln>
        </p:spPr>
        <p:txBody>
          <a:bodyPr wrap="square" anchor="t">
            <a:spAutoFit/>
          </a:bodyPr>
          <a:p>
            <a:r>
              <a:rPr lang="en-US" altLang="zh-CN">
                <a:solidFill>
                  <a:schemeClr val="bg1"/>
                </a:solidFill>
                <a:latin typeface="Calibri" panose="020F0502020204030204" pitchFamily="34" charset="0"/>
                <a:ea typeface="SimSun" panose="02010600030101010101" pitchFamily="2" charset="-122"/>
              </a:rPr>
              <a:t>Gratitude</a:t>
            </a:r>
            <a:endParaRPr lang="en-US" altLang="zh-CN">
              <a:solidFill>
                <a:schemeClr val="bg1"/>
              </a:solidFill>
              <a:latin typeface="Calibri" panose="020F0502020204030204" pitchFamily="34" charset="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9" name="图片 32"/>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3" name="矩形 2"/>
          <p:cNvSpPr/>
          <p:nvPr/>
        </p:nvSpPr>
        <p:spPr>
          <a:xfrm>
            <a:off x="0" y="498475"/>
            <a:ext cx="9144000" cy="5861050"/>
          </a:xfrm>
          <a:prstGeom prst="rect">
            <a:avLst/>
          </a:prstGeom>
          <a:solidFill>
            <a:srgbClr val="000D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171" name="图片 62"/>
          <p:cNvPicPr>
            <a:picLocks noChangeAspect="1"/>
          </p:cNvPicPr>
          <p:nvPr/>
        </p:nvPicPr>
        <p:blipFill>
          <a:blip r:embed="rId2"/>
          <a:stretch>
            <a:fillRect/>
          </a:stretch>
        </p:blipFill>
        <p:spPr>
          <a:xfrm>
            <a:off x="515938" y="2055813"/>
            <a:ext cx="8047037" cy="333375"/>
          </a:xfrm>
          <a:prstGeom prst="rect">
            <a:avLst/>
          </a:prstGeom>
          <a:noFill/>
          <a:ln w="9525">
            <a:noFill/>
          </a:ln>
        </p:spPr>
      </p:pic>
      <p:pic>
        <p:nvPicPr>
          <p:cNvPr id="7172" name="图片 62"/>
          <p:cNvPicPr>
            <a:picLocks noChangeAspect="1"/>
          </p:cNvPicPr>
          <p:nvPr/>
        </p:nvPicPr>
        <p:blipFill>
          <a:blip r:embed="rId3"/>
          <a:stretch>
            <a:fillRect/>
          </a:stretch>
        </p:blipFill>
        <p:spPr>
          <a:xfrm>
            <a:off x="357188" y="4068763"/>
            <a:ext cx="8048625" cy="333375"/>
          </a:xfrm>
          <a:prstGeom prst="rect">
            <a:avLst/>
          </a:prstGeom>
          <a:noFill/>
          <a:ln w="9525">
            <a:noFill/>
          </a:ln>
        </p:spPr>
      </p:pic>
      <p:sp>
        <p:nvSpPr>
          <p:cNvPr id="7173" name="文本框 38"/>
          <p:cNvSpPr txBox="1"/>
          <p:nvPr/>
        </p:nvSpPr>
        <p:spPr>
          <a:xfrm>
            <a:off x="3997325" y="2509838"/>
            <a:ext cx="1082675" cy="922337"/>
          </a:xfrm>
          <a:prstGeom prst="rect">
            <a:avLst/>
          </a:prstGeom>
          <a:noFill/>
          <a:ln w="9525">
            <a:noFill/>
          </a:ln>
        </p:spPr>
        <p:txBody>
          <a:bodyPr anchor="t">
            <a:spAutoFit/>
          </a:bodyPr>
          <a:p>
            <a:r>
              <a:rPr lang="en-US" altLang="zh-CN" sz="5400" b="1" dirty="0">
                <a:solidFill>
                  <a:schemeClr val="bg1"/>
                </a:solidFill>
                <a:latin typeface="Microsoft YaHei" panose="020B0503020204020204" pitchFamily="34" charset="-122"/>
                <a:ea typeface="Microsoft YaHei" panose="020B0503020204020204" pitchFamily="34" charset="-122"/>
              </a:rPr>
              <a:t>01</a:t>
            </a:r>
            <a:endParaRPr lang="zh-CN" altLang="en-US" sz="5400" b="1" dirty="0">
              <a:solidFill>
                <a:schemeClr val="bg1"/>
              </a:solidFill>
              <a:latin typeface="Microsoft YaHei" panose="020B0503020204020204" pitchFamily="34" charset="-122"/>
              <a:ea typeface="Microsoft YaHei" panose="020B0503020204020204" pitchFamily="34" charset="-122"/>
            </a:endParaRPr>
          </a:p>
        </p:txBody>
      </p:sp>
      <p:sp>
        <p:nvSpPr>
          <p:cNvPr id="7174" name="文本框 39"/>
          <p:cNvSpPr txBox="1"/>
          <p:nvPr/>
        </p:nvSpPr>
        <p:spPr>
          <a:xfrm>
            <a:off x="2607310" y="3312160"/>
            <a:ext cx="3862388" cy="645160"/>
          </a:xfrm>
          <a:prstGeom prst="rect">
            <a:avLst/>
          </a:prstGeom>
          <a:noFill/>
          <a:ln w="9525">
            <a:noFill/>
          </a:ln>
        </p:spPr>
        <p:txBody>
          <a:bodyPr wrap="square" anchor="t">
            <a:spAutoFit/>
          </a:bodyPr>
          <a:p>
            <a:pPr algn="ctr"/>
            <a:r>
              <a:rPr lang="en-US" altLang="zh-CN" sz="3600" b="1" dirty="0">
                <a:solidFill>
                  <a:srgbClr val="00B2B8"/>
                </a:solidFill>
                <a:latin typeface="Microsoft YaHei" panose="020B0503020204020204" pitchFamily="34" charset="-122"/>
                <a:ea typeface="Microsoft YaHei" panose="020B0503020204020204" pitchFamily="34" charset="-122"/>
              </a:rPr>
              <a:t>Idea</a:t>
            </a:r>
            <a:endParaRPr lang="en-US" altLang="zh-CN" sz="3600" b="1" dirty="0">
              <a:solidFill>
                <a:srgbClr val="00B2B8"/>
              </a:solidFill>
              <a:latin typeface="Microsoft YaHei" panose="020B0503020204020204" pitchFamily="34" charset="-122"/>
              <a:ea typeface="Microsoft YaHei" panose="020B0503020204020204" pitchFamily="34" charset="-122"/>
            </a:endParaRPr>
          </a:p>
        </p:txBody>
      </p:sp>
      <p:sp>
        <p:nvSpPr>
          <p:cNvPr id="7175" name="矩形 40"/>
          <p:cNvSpPr/>
          <p:nvPr/>
        </p:nvSpPr>
        <p:spPr>
          <a:xfrm>
            <a:off x="515620" y="4597400"/>
            <a:ext cx="8046720" cy="1328420"/>
          </a:xfrm>
          <a:prstGeom prst="rect">
            <a:avLst/>
          </a:prstGeom>
          <a:noFill/>
          <a:ln w="9525">
            <a:noFill/>
          </a:ln>
        </p:spPr>
        <p:txBody>
          <a:bodyPr wrap="square" lIns="0" tIns="0" rIns="0" bIns="0" anchor="t">
            <a:spAutoFit/>
          </a:bodyPr>
          <a:p>
            <a:pPr algn="ctr" defTabSz="1216025">
              <a:lnSpc>
                <a:spcPct val="120000"/>
              </a:lnSpc>
              <a:spcBef>
                <a:spcPct val="20000"/>
              </a:spcBef>
            </a:pPr>
            <a:r>
              <a:rPr lang="en-US" altLang="zh-CN" sz="18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Seeing the problem of looking at the screen for random tasks innovated us to design this special bluetooth powered smart lens which can be connected to different types of devices (mobiles for the time being) ex. multimeter, industrial meter controls, stopwatch etc.</a:t>
            </a:r>
            <a:endParaRPr lang="en-US" altLang="zh-CN" sz="18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2"/>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3" name="矩形 2"/>
          <p:cNvSpPr/>
          <p:nvPr/>
        </p:nvSpPr>
        <p:spPr>
          <a:xfrm>
            <a:off x="0" y="498475"/>
            <a:ext cx="9144000" cy="5861050"/>
          </a:xfrm>
          <a:prstGeom prst="rect">
            <a:avLst/>
          </a:prstGeom>
          <a:solidFill>
            <a:srgbClr val="000D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5363" name="图片 62"/>
          <p:cNvPicPr>
            <a:picLocks noChangeAspect="1"/>
          </p:cNvPicPr>
          <p:nvPr/>
        </p:nvPicPr>
        <p:blipFill>
          <a:blip r:embed="rId2"/>
          <a:stretch>
            <a:fillRect/>
          </a:stretch>
        </p:blipFill>
        <p:spPr>
          <a:xfrm>
            <a:off x="515938" y="2055813"/>
            <a:ext cx="8047037" cy="333375"/>
          </a:xfrm>
          <a:prstGeom prst="rect">
            <a:avLst/>
          </a:prstGeom>
          <a:noFill/>
          <a:ln w="9525">
            <a:noFill/>
          </a:ln>
        </p:spPr>
      </p:pic>
      <p:pic>
        <p:nvPicPr>
          <p:cNvPr id="15364" name="图片 62"/>
          <p:cNvPicPr>
            <a:picLocks noChangeAspect="1"/>
          </p:cNvPicPr>
          <p:nvPr/>
        </p:nvPicPr>
        <p:blipFill>
          <a:blip r:embed="rId3"/>
          <a:stretch>
            <a:fillRect/>
          </a:stretch>
        </p:blipFill>
        <p:spPr>
          <a:xfrm>
            <a:off x="357188" y="4068763"/>
            <a:ext cx="8048625" cy="333375"/>
          </a:xfrm>
          <a:prstGeom prst="rect">
            <a:avLst/>
          </a:prstGeom>
          <a:noFill/>
          <a:ln w="9525">
            <a:noFill/>
          </a:ln>
        </p:spPr>
      </p:pic>
      <p:sp>
        <p:nvSpPr>
          <p:cNvPr id="15365" name="文本框 38"/>
          <p:cNvSpPr txBox="1"/>
          <p:nvPr/>
        </p:nvSpPr>
        <p:spPr>
          <a:xfrm>
            <a:off x="3997325" y="2509838"/>
            <a:ext cx="1082675" cy="922337"/>
          </a:xfrm>
          <a:prstGeom prst="rect">
            <a:avLst/>
          </a:prstGeom>
          <a:noFill/>
          <a:ln w="9525">
            <a:noFill/>
          </a:ln>
        </p:spPr>
        <p:txBody>
          <a:bodyPr anchor="t">
            <a:spAutoFit/>
          </a:bodyPr>
          <a:p>
            <a:r>
              <a:rPr lang="en-US" altLang="zh-CN" sz="5400" b="1" dirty="0">
                <a:solidFill>
                  <a:schemeClr val="bg1"/>
                </a:solidFill>
                <a:latin typeface="Microsoft YaHei" panose="020B0503020204020204" pitchFamily="34" charset="-122"/>
                <a:ea typeface="Microsoft YaHei" panose="020B0503020204020204" pitchFamily="34" charset="-122"/>
              </a:rPr>
              <a:t>02</a:t>
            </a:r>
            <a:endParaRPr lang="zh-CN" altLang="en-US" sz="5400" b="1" dirty="0">
              <a:solidFill>
                <a:schemeClr val="bg1"/>
              </a:solidFill>
              <a:latin typeface="Microsoft YaHei" panose="020B0503020204020204" pitchFamily="34" charset="-122"/>
              <a:ea typeface="Microsoft YaHei" panose="020B0503020204020204" pitchFamily="34" charset="-122"/>
            </a:endParaRPr>
          </a:p>
        </p:txBody>
      </p:sp>
      <p:sp>
        <p:nvSpPr>
          <p:cNvPr id="15366" name="文本框 39"/>
          <p:cNvSpPr txBox="1"/>
          <p:nvPr/>
        </p:nvSpPr>
        <p:spPr>
          <a:xfrm>
            <a:off x="2770823" y="3285808"/>
            <a:ext cx="3535362" cy="645160"/>
          </a:xfrm>
          <a:prstGeom prst="rect">
            <a:avLst/>
          </a:prstGeom>
          <a:noFill/>
          <a:ln w="9525">
            <a:noFill/>
          </a:ln>
        </p:spPr>
        <p:txBody>
          <a:bodyPr wrap="square" anchor="t">
            <a:spAutoFit/>
          </a:bodyPr>
          <a:p>
            <a:pPr algn="ctr"/>
            <a:r>
              <a:rPr lang="en-US" altLang="zh-CN" sz="3600" b="1" dirty="0">
                <a:solidFill>
                  <a:srgbClr val="00B2B8"/>
                </a:solidFill>
                <a:latin typeface="Microsoft YaHei" panose="020B0503020204020204" pitchFamily="34" charset="-122"/>
                <a:ea typeface="Microsoft YaHei" panose="020B0503020204020204" pitchFamily="34" charset="-122"/>
              </a:rPr>
              <a:t>Concept</a:t>
            </a:r>
            <a:endParaRPr lang="en-US" altLang="zh-CN" sz="3600" b="1" dirty="0">
              <a:solidFill>
                <a:srgbClr val="00B2B8"/>
              </a:solidFill>
              <a:latin typeface="Microsoft YaHei" panose="020B0503020204020204" pitchFamily="34" charset="-122"/>
              <a:ea typeface="Microsoft YaHei" panose="020B0503020204020204" pitchFamily="34" charset="-122"/>
            </a:endParaRPr>
          </a:p>
        </p:txBody>
      </p:sp>
      <p:sp>
        <p:nvSpPr>
          <p:cNvPr id="15367" name="矩形 40"/>
          <p:cNvSpPr/>
          <p:nvPr/>
        </p:nvSpPr>
        <p:spPr>
          <a:xfrm>
            <a:off x="1174115" y="4667885"/>
            <a:ext cx="6728460" cy="1523365"/>
          </a:xfrm>
          <a:prstGeom prst="rect">
            <a:avLst/>
          </a:prstGeom>
          <a:noFill/>
          <a:ln w="9525">
            <a:noFill/>
          </a:ln>
        </p:spPr>
        <p:txBody>
          <a:bodyPr wrap="square" lIns="0" tIns="0" rIns="0" bIns="0" anchor="t">
            <a:spAutoFit/>
          </a:bodyPr>
          <a:p>
            <a:pPr algn="ctr" defTabSz="1216025">
              <a:lnSpc>
                <a:spcPct val="120000"/>
              </a:lnSpc>
              <a:spcBef>
                <a:spcPct val="20000"/>
              </a:spcBef>
            </a:pPr>
            <a:r>
              <a:rPr lang="en-US" altLang="zh-CN" sz="16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We are using the principle of reflection and refraction to obtain the image of the oled on the eye lens.</a:t>
            </a:r>
            <a:endParaRPr lang="en-US" altLang="zh-CN" sz="16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a:p>
            <a:pPr algn="ctr" defTabSz="1216025">
              <a:lnSpc>
                <a:spcPct val="120000"/>
              </a:lnSpc>
              <a:spcBef>
                <a:spcPct val="20000"/>
              </a:spcBef>
            </a:pPr>
            <a:r>
              <a:rPr lang="en-US" altLang="zh-CN" sz="16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We are receiving notification only for incoming call on the screen but it can be further expanded in future by making the specialized Android app.</a:t>
            </a:r>
            <a:endParaRPr lang="en-US" altLang="zh-CN" sz="16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29" name="图片 32"/>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3" name="矩形 2"/>
          <p:cNvSpPr/>
          <p:nvPr/>
        </p:nvSpPr>
        <p:spPr>
          <a:xfrm>
            <a:off x="0" y="498475"/>
            <a:ext cx="9144000" cy="5861050"/>
          </a:xfrm>
          <a:prstGeom prst="rect">
            <a:avLst/>
          </a:prstGeom>
          <a:solidFill>
            <a:srgbClr val="000D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2531" name="图片 62"/>
          <p:cNvPicPr>
            <a:picLocks noChangeAspect="1"/>
          </p:cNvPicPr>
          <p:nvPr/>
        </p:nvPicPr>
        <p:blipFill>
          <a:blip r:embed="rId2"/>
          <a:stretch>
            <a:fillRect/>
          </a:stretch>
        </p:blipFill>
        <p:spPr>
          <a:xfrm>
            <a:off x="515938" y="2055813"/>
            <a:ext cx="8047037" cy="333375"/>
          </a:xfrm>
          <a:prstGeom prst="rect">
            <a:avLst/>
          </a:prstGeom>
          <a:noFill/>
          <a:ln w="9525">
            <a:noFill/>
          </a:ln>
        </p:spPr>
      </p:pic>
      <p:pic>
        <p:nvPicPr>
          <p:cNvPr id="22532" name="图片 62"/>
          <p:cNvPicPr>
            <a:picLocks noChangeAspect="1"/>
          </p:cNvPicPr>
          <p:nvPr/>
        </p:nvPicPr>
        <p:blipFill>
          <a:blip r:embed="rId3"/>
          <a:stretch>
            <a:fillRect/>
          </a:stretch>
        </p:blipFill>
        <p:spPr>
          <a:xfrm>
            <a:off x="357188" y="4068763"/>
            <a:ext cx="8048625" cy="333375"/>
          </a:xfrm>
          <a:prstGeom prst="rect">
            <a:avLst/>
          </a:prstGeom>
          <a:noFill/>
          <a:ln w="9525">
            <a:noFill/>
          </a:ln>
        </p:spPr>
      </p:pic>
      <p:sp>
        <p:nvSpPr>
          <p:cNvPr id="22533" name="文本框 38"/>
          <p:cNvSpPr txBox="1"/>
          <p:nvPr/>
        </p:nvSpPr>
        <p:spPr>
          <a:xfrm>
            <a:off x="3997325" y="2509838"/>
            <a:ext cx="1082675" cy="922337"/>
          </a:xfrm>
          <a:prstGeom prst="rect">
            <a:avLst/>
          </a:prstGeom>
          <a:noFill/>
          <a:ln w="9525">
            <a:noFill/>
          </a:ln>
        </p:spPr>
        <p:txBody>
          <a:bodyPr anchor="t">
            <a:spAutoFit/>
          </a:bodyPr>
          <a:p>
            <a:r>
              <a:rPr lang="en-US" altLang="zh-CN" sz="5400" b="1" dirty="0">
                <a:solidFill>
                  <a:schemeClr val="bg1"/>
                </a:solidFill>
                <a:latin typeface="Microsoft YaHei" panose="020B0503020204020204" pitchFamily="34" charset="-122"/>
                <a:ea typeface="Microsoft YaHei" panose="020B0503020204020204" pitchFamily="34" charset="-122"/>
              </a:rPr>
              <a:t>03</a:t>
            </a:r>
            <a:endParaRPr lang="zh-CN" altLang="en-US" sz="5400" b="1" dirty="0">
              <a:solidFill>
                <a:schemeClr val="bg1"/>
              </a:solidFill>
              <a:latin typeface="Microsoft YaHei" panose="020B0503020204020204" pitchFamily="34" charset="-122"/>
              <a:ea typeface="Microsoft YaHei" panose="020B0503020204020204" pitchFamily="34" charset="-122"/>
            </a:endParaRPr>
          </a:p>
        </p:txBody>
      </p:sp>
      <p:sp>
        <p:nvSpPr>
          <p:cNvPr id="22534" name="文本框 39"/>
          <p:cNvSpPr txBox="1"/>
          <p:nvPr/>
        </p:nvSpPr>
        <p:spPr>
          <a:xfrm>
            <a:off x="2675890" y="3207385"/>
            <a:ext cx="3872230" cy="645160"/>
          </a:xfrm>
          <a:prstGeom prst="rect">
            <a:avLst/>
          </a:prstGeom>
          <a:noFill/>
          <a:ln w="9525">
            <a:noFill/>
          </a:ln>
        </p:spPr>
        <p:txBody>
          <a:bodyPr wrap="square" anchor="t">
            <a:spAutoFit/>
          </a:bodyPr>
          <a:p>
            <a:pPr algn="ctr"/>
            <a:r>
              <a:rPr lang="en-US" altLang="zh-CN" sz="3600" b="1" dirty="0">
                <a:solidFill>
                  <a:srgbClr val="00BAC1"/>
                </a:solidFill>
                <a:latin typeface="Microsoft YaHei" panose="020B0503020204020204" pitchFamily="34" charset="-122"/>
                <a:ea typeface="Microsoft YaHei" panose="020B0503020204020204" pitchFamily="34" charset="-122"/>
              </a:rPr>
              <a:t>Demonstration</a:t>
            </a:r>
            <a:endParaRPr lang="en-US" altLang="zh-CN" sz="3600" b="1" dirty="0">
              <a:solidFill>
                <a:srgbClr val="00BAC1"/>
              </a:solidFill>
              <a:latin typeface="Microsoft YaHei" panose="020B0503020204020204" pitchFamily="34" charset="-122"/>
              <a:ea typeface="Microsoft YaHei" panose="020B0503020204020204" pitchFamily="34" charset="-122"/>
            </a:endParaRPr>
          </a:p>
        </p:txBody>
      </p:sp>
      <p:sp>
        <p:nvSpPr>
          <p:cNvPr id="22535" name="矩形 40"/>
          <p:cNvSpPr/>
          <p:nvPr/>
        </p:nvSpPr>
        <p:spPr>
          <a:xfrm>
            <a:off x="2189163" y="4597400"/>
            <a:ext cx="4845050" cy="202565"/>
          </a:xfrm>
          <a:prstGeom prst="rect">
            <a:avLst/>
          </a:prstGeom>
          <a:noFill/>
          <a:ln w="9525">
            <a:noFill/>
          </a:ln>
        </p:spPr>
        <p:txBody>
          <a:bodyPr wrap="square" lIns="0" tIns="0" rIns="0" bIns="0" anchor="t">
            <a:spAutoFit/>
          </a:bodyPr>
          <a:p>
            <a:pPr algn="ctr" defTabSz="1216025">
              <a:lnSpc>
                <a:spcPct val="120000"/>
              </a:lnSpc>
              <a:spcBef>
                <a:spcPct val="20000"/>
              </a:spcBef>
            </a:pPr>
            <a:endParaRPr lang="en-US" altLang="zh-CN" sz="11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3"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23555" name="组合 11"/>
          <p:cNvGrpSpPr/>
          <p:nvPr/>
        </p:nvGrpSpPr>
        <p:grpSpPr>
          <a:xfrm>
            <a:off x="387350" y="51276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23558" name="文本框 12"/>
          <p:cNvSpPr txBox="1"/>
          <p:nvPr/>
        </p:nvSpPr>
        <p:spPr>
          <a:xfrm>
            <a:off x="428625" y="636588"/>
            <a:ext cx="466725" cy="368300"/>
          </a:xfrm>
          <a:prstGeom prst="rect">
            <a:avLst/>
          </a:prstGeom>
          <a:noFill/>
          <a:ln w="9525">
            <a:noFill/>
          </a:ln>
        </p:spPr>
        <p:txBody>
          <a:bodyPr anchor="t">
            <a:spAutoFit/>
          </a:bodyPr>
          <a:p>
            <a:r>
              <a:rPr lang="en-US" altLang="zh-CN" b="1" dirty="0">
                <a:solidFill>
                  <a:schemeClr val="bg1"/>
                </a:solidFill>
                <a:latin typeface="Microsoft YaHei" panose="020B0503020204020204" pitchFamily="34" charset="-122"/>
                <a:ea typeface="Microsoft YaHei" panose="020B0503020204020204" pitchFamily="34" charset="-122"/>
              </a:rPr>
              <a:t>03</a:t>
            </a:r>
            <a:endParaRPr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23559" name="文本框 13"/>
          <p:cNvSpPr txBox="1"/>
          <p:nvPr/>
        </p:nvSpPr>
        <p:spPr>
          <a:xfrm>
            <a:off x="1003300" y="636588"/>
            <a:ext cx="1955800" cy="368300"/>
          </a:xfrm>
          <a:prstGeom prst="rect">
            <a:avLst/>
          </a:prstGeom>
          <a:noFill/>
          <a:ln w="9525">
            <a:noFill/>
          </a:ln>
        </p:spPr>
        <p:txBody>
          <a:bodyPr wrap="square" anchor="t">
            <a:spAutoFit/>
          </a:bodyPr>
          <a:p>
            <a:r>
              <a:rPr lang="en-US" altLang="zh-CN" b="1" dirty="0">
                <a:solidFill>
                  <a:schemeClr val="bg1"/>
                </a:solidFill>
                <a:latin typeface="Microsoft YaHei" panose="020B0503020204020204" pitchFamily="34" charset="-122"/>
                <a:ea typeface="Microsoft YaHei" panose="020B0503020204020204" pitchFamily="34" charset="-122"/>
              </a:rPr>
              <a:t>Demonstration</a:t>
            </a:r>
            <a:endParaRPr lang="en-US" altLang="zh-CN" b="1" dirty="0">
              <a:solidFill>
                <a:schemeClr val="bg1"/>
              </a:solidFill>
              <a:latin typeface="Microsoft YaHei" panose="020B0503020204020204" pitchFamily="34" charset="-122"/>
              <a:ea typeface="Microsoft YaHei" panose="020B0503020204020204" pitchFamily="34" charset="-122"/>
            </a:endParaRPr>
          </a:p>
        </p:txBody>
      </p:sp>
      <p:grpSp>
        <p:nvGrpSpPr>
          <p:cNvPr id="23583" name="组合 35"/>
          <p:cNvGrpSpPr/>
          <p:nvPr/>
        </p:nvGrpSpPr>
        <p:grpSpPr>
          <a:xfrm>
            <a:off x="1014413" y="3711575"/>
            <a:ext cx="1785937" cy="547155"/>
            <a:chOff x="1058443" y="2227675"/>
            <a:chExt cx="2382263" cy="730669"/>
          </a:xfrm>
        </p:grpSpPr>
        <p:sp>
          <p:nvSpPr>
            <p:cNvPr id="37" name="文本框 36"/>
            <p:cNvSpPr txBox="1"/>
            <p:nvPr/>
          </p:nvSpPr>
          <p:spPr>
            <a:xfrm>
              <a:off x="1058443" y="2620849"/>
              <a:ext cx="2382263" cy="337495"/>
            </a:xfrm>
            <a:prstGeom prst="rect">
              <a:avLst/>
            </a:prstGeom>
            <a:noFill/>
          </p:spPr>
          <p:txBody>
            <a:bodyPr wrap="square" rtlCol="0">
              <a:spAutoFit/>
            </a:bodyPr>
            <a:lstStyle/>
            <a:p>
              <a:pPr marR="0" algn="dist" defTabSz="914400" fontAlgn="auto">
                <a:spcBef>
                  <a:spcPts val="0"/>
                </a:spcBef>
                <a:spcAft>
                  <a:spcPts val="0"/>
                </a:spcAft>
                <a:buClrTx/>
                <a:buSzTx/>
                <a:buFontTx/>
                <a:buNone/>
                <a:defRPr/>
              </a:pPr>
              <a:endParaRPr kumimoji="0" lang="en-US" altLang="zh-CN" sz="1050" kern="1200" cap="none" spc="0" normalizeH="0" baseline="0" noProof="0" dirty="0">
                <a:solidFill>
                  <a:schemeClr val="bg1"/>
                </a:solidFill>
                <a:latin typeface="Microsoft YaHei" panose="020B0503020204020204" pitchFamily="34" charset="-122"/>
                <a:ea typeface="Microsoft YaHei" panose="020B0503020204020204" pitchFamily="34" charset="-122"/>
                <a:cs typeface="+mn-cs"/>
                <a:sym typeface="+mn-ea"/>
              </a:endParaRPr>
            </a:p>
          </p:txBody>
        </p:sp>
        <p:sp>
          <p:nvSpPr>
            <p:cNvPr id="23585" name="文本框 37"/>
            <p:cNvSpPr txBox="1"/>
            <p:nvPr/>
          </p:nvSpPr>
          <p:spPr>
            <a:xfrm>
              <a:off x="1058443" y="2227675"/>
              <a:ext cx="2022075" cy="429924"/>
            </a:xfrm>
            <a:prstGeom prst="rect">
              <a:avLst/>
            </a:prstGeom>
            <a:noFill/>
            <a:ln w="9525">
              <a:noFill/>
            </a:ln>
          </p:spPr>
          <p:txBody>
            <a:bodyPr anchor="t">
              <a:spAutoFit/>
            </a:bodyPr>
            <a:p>
              <a:endParaRPr lang="zh-CN" altLang="en-US" sz="1500" b="1" dirty="0">
                <a:solidFill>
                  <a:schemeClr val="bg1"/>
                </a:solidFill>
                <a:latin typeface="Microsoft YaHei" panose="020B0503020204020204" pitchFamily="34" charset="-122"/>
                <a:ea typeface="Microsoft YaHei" panose="020B0503020204020204" pitchFamily="34" charset="-122"/>
              </a:endParaRPr>
            </a:p>
          </p:txBody>
        </p:sp>
      </p:grpSp>
      <p:pic>
        <p:nvPicPr>
          <p:cNvPr id="2" name="Picture 1" descr="Arduino-interfacing-with-Monochrome-OLED-display-circuit"/>
          <p:cNvPicPr>
            <a:picLocks noChangeAspect="1"/>
          </p:cNvPicPr>
          <p:nvPr/>
        </p:nvPicPr>
        <p:blipFill>
          <a:blip r:embed="rId2"/>
          <a:stretch>
            <a:fillRect/>
          </a:stretch>
        </p:blipFill>
        <p:spPr>
          <a:xfrm>
            <a:off x="1229360" y="2047240"/>
            <a:ext cx="6685280" cy="3237230"/>
          </a:xfrm>
          <a:prstGeom prst="rect">
            <a:avLst/>
          </a:prstGeom>
        </p:spPr>
      </p:pic>
      <p:sp>
        <p:nvSpPr>
          <p:cNvPr id="5" name="Text Box 4"/>
          <p:cNvSpPr txBox="1"/>
          <p:nvPr/>
        </p:nvSpPr>
        <p:spPr>
          <a:xfrm>
            <a:off x="2023745" y="5570220"/>
            <a:ext cx="5097145" cy="768350"/>
          </a:xfrm>
          <a:prstGeom prst="rect">
            <a:avLst/>
          </a:prstGeom>
          <a:noFill/>
        </p:spPr>
        <p:txBody>
          <a:bodyPr wrap="square" rtlCol="0">
            <a:spAutoFit/>
          </a:bodyPr>
          <a:p>
            <a:pPr algn="ctr"/>
            <a:r>
              <a:rPr lang="en-US" sz="4400">
                <a:solidFill>
                  <a:srgbClr val="00BAC1"/>
                </a:solidFill>
              </a:rPr>
              <a:t>Interfacing OLED</a:t>
            </a:r>
            <a:endParaRPr lang="en-US" sz="4400">
              <a:solidFill>
                <a:srgbClr val="00BAC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3"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23555" name="组合 11"/>
          <p:cNvGrpSpPr/>
          <p:nvPr/>
        </p:nvGrpSpPr>
        <p:grpSpPr>
          <a:xfrm>
            <a:off x="387350" y="51276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23558" name="文本框 12"/>
          <p:cNvSpPr txBox="1"/>
          <p:nvPr/>
        </p:nvSpPr>
        <p:spPr>
          <a:xfrm>
            <a:off x="428625" y="636588"/>
            <a:ext cx="466725" cy="368300"/>
          </a:xfrm>
          <a:prstGeom prst="rect">
            <a:avLst/>
          </a:prstGeom>
          <a:noFill/>
          <a:ln w="9525">
            <a:noFill/>
          </a:ln>
        </p:spPr>
        <p:txBody>
          <a:bodyPr anchor="t">
            <a:spAutoFit/>
          </a:bodyPr>
          <a:p>
            <a:r>
              <a:rPr lang="en-US" altLang="zh-CN" b="1" dirty="0">
                <a:solidFill>
                  <a:schemeClr val="bg1"/>
                </a:solidFill>
                <a:latin typeface="Microsoft YaHei" panose="020B0503020204020204" pitchFamily="34" charset="-122"/>
                <a:ea typeface="Microsoft YaHei" panose="020B0503020204020204" pitchFamily="34" charset="-122"/>
              </a:rPr>
              <a:t>03</a:t>
            </a:r>
            <a:endParaRPr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23559" name="文本框 13"/>
          <p:cNvSpPr txBox="1"/>
          <p:nvPr/>
        </p:nvSpPr>
        <p:spPr>
          <a:xfrm>
            <a:off x="1003300" y="636588"/>
            <a:ext cx="1955800" cy="368300"/>
          </a:xfrm>
          <a:prstGeom prst="rect">
            <a:avLst/>
          </a:prstGeom>
          <a:noFill/>
          <a:ln w="9525">
            <a:noFill/>
          </a:ln>
        </p:spPr>
        <p:txBody>
          <a:bodyPr wrap="square" anchor="t">
            <a:spAutoFit/>
          </a:bodyPr>
          <a:p>
            <a:r>
              <a:rPr lang="en-US" altLang="zh-CN" b="1" dirty="0">
                <a:solidFill>
                  <a:schemeClr val="bg1"/>
                </a:solidFill>
                <a:latin typeface="Microsoft YaHei" panose="020B0503020204020204" pitchFamily="34" charset="-122"/>
                <a:ea typeface="Microsoft YaHei" panose="020B0503020204020204" pitchFamily="34" charset="-122"/>
              </a:rPr>
              <a:t>Demonstration</a:t>
            </a:r>
            <a:endParaRPr lang="en-US" altLang="zh-CN" b="1" dirty="0">
              <a:solidFill>
                <a:schemeClr val="bg1"/>
              </a:solidFill>
              <a:latin typeface="Microsoft YaHei" panose="020B0503020204020204" pitchFamily="34" charset="-122"/>
              <a:ea typeface="Microsoft YaHei" panose="020B0503020204020204" pitchFamily="34" charset="-122"/>
            </a:endParaRPr>
          </a:p>
        </p:txBody>
      </p:sp>
      <p:grpSp>
        <p:nvGrpSpPr>
          <p:cNvPr id="23583" name="组合 35"/>
          <p:cNvGrpSpPr/>
          <p:nvPr/>
        </p:nvGrpSpPr>
        <p:grpSpPr>
          <a:xfrm>
            <a:off x="1014413" y="3711575"/>
            <a:ext cx="1785937" cy="547155"/>
            <a:chOff x="1058443" y="2227675"/>
            <a:chExt cx="2382263" cy="730669"/>
          </a:xfrm>
        </p:grpSpPr>
        <p:sp>
          <p:nvSpPr>
            <p:cNvPr id="37" name="文本框 36"/>
            <p:cNvSpPr txBox="1"/>
            <p:nvPr/>
          </p:nvSpPr>
          <p:spPr>
            <a:xfrm>
              <a:off x="1058443" y="2620849"/>
              <a:ext cx="2382263" cy="337495"/>
            </a:xfrm>
            <a:prstGeom prst="rect">
              <a:avLst/>
            </a:prstGeom>
            <a:noFill/>
          </p:spPr>
          <p:txBody>
            <a:bodyPr wrap="square" rtlCol="0">
              <a:spAutoFit/>
            </a:bodyPr>
            <a:lstStyle/>
            <a:p>
              <a:pPr marR="0" algn="dist" defTabSz="914400" fontAlgn="auto">
                <a:spcBef>
                  <a:spcPts val="0"/>
                </a:spcBef>
                <a:spcAft>
                  <a:spcPts val="0"/>
                </a:spcAft>
                <a:buClrTx/>
                <a:buSzTx/>
                <a:buFontTx/>
                <a:buNone/>
                <a:defRPr/>
              </a:pPr>
              <a:endParaRPr kumimoji="0" lang="en-US" altLang="zh-CN" sz="1050" kern="1200" cap="none" spc="0" normalizeH="0" baseline="0" noProof="0" dirty="0">
                <a:solidFill>
                  <a:schemeClr val="bg1"/>
                </a:solidFill>
                <a:latin typeface="Microsoft YaHei" panose="020B0503020204020204" pitchFamily="34" charset="-122"/>
                <a:ea typeface="Microsoft YaHei" panose="020B0503020204020204" pitchFamily="34" charset="-122"/>
                <a:cs typeface="+mn-cs"/>
                <a:sym typeface="+mn-ea"/>
              </a:endParaRPr>
            </a:p>
          </p:txBody>
        </p:sp>
        <p:sp>
          <p:nvSpPr>
            <p:cNvPr id="23585" name="文本框 37"/>
            <p:cNvSpPr txBox="1"/>
            <p:nvPr/>
          </p:nvSpPr>
          <p:spPr>
            <a:xfrm>
              <a:off x="1058443" y="2227675"/>
              <a:ext cx="2022075" cy="429924"/>
            </a:xfrm>
            <a:prstGeom prst="rect">
              <a:avLst/>
            </a:prstGeom>
            <a:noFill/>
            <a:ln w="9525">
              <a:noFill/>
            </a:ln>
          </p:spPr>
          <p:txBody>
            <a:bodyPr anchor="t">
              <a:spAutoFit/>
            </a:bodyPr>
            <a:p>
              <a:endParaRPr lang="zh-CN" altLang="en-US" sz="1500" b="1" dirty="0">
                <a:solidFill>
                  <a:schemeClr val="bg1"/>
                </a:solidFill>
                <a:latin typeface="Microsoft YaHei" panose="020B0503020204020204" pitchFamily="34" charset="-122"/>
                <a:ea typeface="Microsoft YaHei" panose="020B0503020204020204" pitchFamily="34" charset="-122"/>
              </a:endParaRPr>
            </a:p>
          </p:txBody>
        </p:sp>
      </p:grpSp>
      <p:pic>
        <p:nvPicPr>
          <p:cNvPr id="2" name="Picture 1" descr="Screenshot_2019-03-08 Bluetooth Call Notifier"/>
          <p:cNvPicPr>
            <a:picLocks noChangeAspect="1"/>
          </p:cNvPicPr>
          <p:nvPr/>
        </p:nvPicPr>
        <p:blipFill>
          <a:blip r:embed="rId2"/>
          <a:stretch>
            <a:fillRect/>
          </a:stretch>
        </p:blipFill>
        <p:spPr>
          <a:xfrm>
            <a:off x="1299210" y="1783715"/>
            <a:ext cx="6546215" cy="4366895"/>
          </a:xfrm>
          <a:prstGeom prst="rect">
            <a:avLst/>
          </a:prstGeom>
        </p:spPr>
      </p:pic>
      <p:sp>
        <p:nvSpPr>
          <p:cNvPr id="5" name="Text Box 4"/>
          <p:cNvSpPr txBox="1"/>
          <p:nvPr/>
        </p:nvSpPr>
        <p:spPr>
          <a:xfrm>
            <a:off x="2469515" y="6336030"/>
            <a:ext cx="4204970" cy="521970"/>
          </a:xfrm>
          <a:prstGeom prst="rect">
            <a:avLst/>
          </a:prstGeom>
          <a:noFill/>
        </p:spPr>
        <p:txBody>
          <a:bodyPr wrap="none" rtlCol="0">
            <a:spAutoFit/>
          </a:bodyPr>
          <a:p>
            <a:r>
              <a:rPr lang="en-US" sz="2800">
                <a:solidFill>
                  <a:srgbClr val="00BAC1"/>
                </a:solidFill>
              </a:rPr>
              <a:t>Interfacing Bluetooth HC-05</a:t>
            </a:r>
            <a:endParaRPr lang="en-US" sz="2800">
              <a:solidFill>
                <a:srgbClr val="00BAC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2"/>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3" name="矩形 2"/>
          <p:cNvSpPr/>
          <p:nvPr/>
        </p:nvSpPr>
        <p:spPr>
          <a:xfrm>
            <a:off x="0" y="498475"/>
            <a:ext cx="9144000" cy="5861050"/>
          </a:xfrm>
          <a:prstGeom prst="rect">
            <a:avLst/>
          </a:prstGeom>
          <a:solidFill>
            <a:srgbClr val="000D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9699" name="图片 62"/>
          <p:cNvPicPr>
            <a:picLocks noChangeAspect="1"/>
          </p:cNvPicPr>
          <p:nvPr/>
        </p:nvPicPr>
        <p:blipFill>
          <a:blip r:embed="rId2"/>
          <a:stretch>
            <a:fillRect/>
          </a:stretch>
        </p:blipFill>
        <p:spPr>
          <a:xfrm>
            <a:off x="515938" y="2055813"/>
            <a:ext cx="8047037" cy="333375"/>
          </a:xfrm>
          <a:prstGeom prst="rect">
            <a:avLst/>
          </a:prstGeom>
          <a:noFill/>
          <a:ln w="9525">
            <a:noFill/>
          </a:ln>
        </p:spPr>
      </p:pic>
      <p:pic>
        <p:nvPicPr>
          <p:cNvPr id="29700" name="图片 62"/>
          <p:cNvPicPr>
            <a:picLocks noChangeAspect="1"/>
          </p:cNvPicPr>
          <p:nvPr/>
        </p:nvPicPr>
        <p:blipFill>
          <a:blip r:embed="rId3"/>
          <a:stretch>
            <a:fillRect/>
          </a:stretch>
        </p:blipFill>
        <p:spPr>
          <a:xfrm>
            <a:off x="357188" y="4068763"/>
            <a:ext cx="8048625" cy="333375"/>
          </a:xfrm>
          <a:prstGeom prst="rect">
            <a:avLst/>
          </a:prstGeom>
          <a:noFill/>
          <a:ln w="9525">
            <a:noFill/>
          </a:ln>
        </p:spPr>
      </p:pic>
      <p:sp>
        <p:nvSpPr>
          <p:cNvPr id="29701" name="文本框 38"/>
          <p:cNvSpPr txBox="1"/>
          <p:nvPr/>
        </p:nvSpPr>
        <p:spPr>
          <a:xfrm>
            <a:off x="2303780" y="2580005"/>
            <a:ext cx="4472305" cy="922020"/>
          </a:xfrm>
          <a:prstGeom prst="rect">
            <a:avLst/>
          </a:prstGeom>
          <a:noFill/>
          <a:ln w="9525">
            <a:noFill/>
          </a:ln>
        </p:spPr>
        <p:txBody>
          <a:bodyPr wrap="square" anchor="t">
            <a:spAutoFit/>
          </a:bodyPr>
          <a:p>
            <a:pPr algn="ctr"/>
            <a:r>
              <a:rPr lang="en-US" altLang="zh-CN" sz="5400" b="1" dirty="0">
                <a:solidFill>
                  <a:schemeClr val="bg1"/>
                </a:solidFill>
                <a:latin typeface="Microsoft YaHei" panose="020B0503020204020204" pitchFamily="34" charset="-122"/>
                <a:ea typeface="Microsoft YaHei" panose="020B0503020204020204" pitchFamily="34" charset="-122"/>
              </a:rPr>
              <a:t>THANK YOU</a:t>
            </a:r>
            <a:endParaRPr lang="en-US" altLang="zh-CN" sz="5400" b="1" dirty="0">
              <a:solidFill>
                <a:schemeClr val="bg1"/>
              </a:solidFill>
              <a:latin typeface="Microsoft YaHei" panose="020B0503020204020204" pitchFamily="34" charset="-122"/>
              <a:ea typeface="Microsoft YaHei" panose="020B0503020204020204" pitchFamily="34" charset="-122"/>
            </a:endParaRPr>
          </a:p>
        </p:txBody>
      </p:sp>
      <p:sp>
        <p:nvSpPr>
          <p:cNvPr id="29703" name="矩形 40"/>
          <p:cNvSpPr/>
          <p:nvPr/>
        </p:nvSpPr>
        <p:spPr>
          <a:xfrm>
            <a:off x="2189163" y="4597400"/>
            <a:ext cx="4845050" cy="202565"/>
          </a:xfrm>
          <a:prstGeom prst="rect">
            <a:avLst/>
          </a:prstGeom>
          <a:noFill/>
          <a:ln w="9525">
            <a:noFill/>
          </a:ln>
        </p:spPr>
        <p:txBody>
          <a:bodyPr wrap="square" lIns="0" tIns="0" rIns="0" bIns="0" anchor="t">
            <a:spAutoFit/>
          </a:bodyPr>
          <a:p>
            <a:pPr algn="ctr" defTabSz="1216025">
              <a:lnSpc>
                <a:spcPct val="120000"/>
              </a:lnSpc>
              <a:spcBef>
                <a:spcPct val="20000"/>
              </a:spcBef>
            </a:pPr>
            <a:endParaRPr lang="en-US" altLang="zh-CN" sz="110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745</Words>
  <Application>WPS Presentation</Application>
  <PresentationFormat>全屏显示(4:3)</PresentationFormat>
  <Paragraphs>55</Paragraphs>
  <Slides>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Calibri</vt:lpstr>
      <vt:lpstr>Microsoft YaHei</vt:lpstr>
      <vt:lpstr>Impact</vt:lpstr>
      <vt:lpstr>Arial Unicode MS</vt:lpstr>
      <vt:lpstr>Calibri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Asus</cp:lastModifiedBy>
  <cp:revision>38</cp:revision>
  <dcterms:created xsi:type="dcterms:W3CDTF">2016-01-11T02:21:00Z</dcterms:created>
  <dcterms:modified xsi:type="dcterms:W3CDTF">2020-01-12T16:29:35Z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1033-11.2.0.9075</vt:lpwstr>
  </property>
</Properties>
</file>