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a004706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a004706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a004706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a004706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a004706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a004706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a004706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a004706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a004706e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a004706e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a004706e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a004706e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A9D2F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1050" y="-455575"/>
            <a:ext cx="84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305875" y="764175"/>
            <a:ext cx="4423500" cy="16752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200"/>
              <a:t>HOME WORK</a:t>
            </a:r>
            <a:endParaRPr b="1" sz="4200"/>
          </a:p>
        </p:txBody>
      </p:sp>
      <p:sp>
        <p:nvSpPr>
          <p:cNvPr id="56" name="Google Shape;56;p13"/>
          <p:cNvSpPr txBox="1"/>
          <p:nvPr/>
        </p:nvSpPr>
        <p:spPr>
          <a:xfrm>
            <a:off x="5951775" y="690700"/>
            <a:ext cx="321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11575" y="2953850"/>
            <a:ext cx="4144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Мобильное приложение для быстрого выполнения домашнего задания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50" y="1152400"/>
            <a:ext cx="3219450" cy="3219450"/>
          </a:xfrm>
          <a:prstGeom prst="rect">
            <a:avLst/>
          </a:prstGeom>
          <a:noFill/>
          <a:ln cap="flat" cmpd="sng" w="9525">
            <a:solidFill>
              <a:srgbClr val="A9D2F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04475" y="132250"/>
            <a:ext cx="8464800" cy="600300"/>
          </a:xfrm>
          <a:prstGeom prst="rect">
            <a:avLst/>
          </a:prstGeom>
          <a:solidFill>
            <a:srgbClr val="A9D2FE"/>
          </a:solidFill>
          <a:ln cap="flat" cmpd="sng" w="28575">
            <a:solidFill>
              <a:srgbClr val="A9D2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2"/>
                </a:solidFill>
              </a:rPr>
              <a:t>🤓</a:t>
            </a:r>
            <a:r>
              <a:rPr lang="ru" sz="2400">
                <a:solidFill>
                  <a:schemeClr val="dk2"/>
                </a:solidFill>
                <a:highlight>
                  <a:srgbClr val="A9D2FE"/>
                </a:highlight>
              </a:rPr>
              <a:t> </a:t>
            </a:r>
            <a:r>
              <a:rPr b="1" lang="ru" sz="2700">
                <a:solidFill>
                  <a:srgbClr val="1155CC"/>
                </a:solidFill>
                <a:highlight>
                  <a:srgbClr val="A9D2FE"/>
                </a:highlight>
              </a:rPr>
              <a:t>Описание проблемы</a:t>
            </a:r>
            <a:endParaRPr b="1" sz="2700">
              <a:solidFill>
                <a:srgbClr val="1155CC"/>
              </a:solidFill>
              <a:highlight>
                <a:srgbClr val="A9D2FE"/>
              </a:highlight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82100" y="955225"/>
            <a:ext cx="8187300" cy="3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ru" sz="2100" u="sng"/>
              <a:t>Актуальность</a:t>
            </a:r>
            <a:r>
              <a:rPr lang="ru" sz="2100"/>
              <a:t>: трудно быстро найти нужный материал для выполнения домашнего задания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ru" sz="2100" u="sng"/>
              <a:t>Выгода для пользователя</a:t>
            </a:r>
            <a:r>
              <a:rPr lang="ru" sz="2100"/>
              <a:t>: нужный материал всегда под рукой + будут производиться в этом же приложения тренировочные задания  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ru" sz="2100"/>
              <a:t>Создать удобный и рабочий интерфейс для учителей и школьников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💥 </a:t>
            </a:r>
            <a:r>
              <a:rPr b="1" lang="ru" sz="3022">
                <a:solidFill>
                  <a:srgbClr val="1155CC"/>
                </a:solidFill>
              </a:rPr>
              <a:t>Наша миссия</a:t>
            </a:r>
            <a:endParaRPr b="1" sz="3022">
              <a:solidFill>
                <a:srgbClr val="1155CC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829175"/>
            <a:ext cx="8520600" cy="3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9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5"/>
              <a:buChar char="❏"/>
            </a:pPr>
            <a:r>
              <a:rPr lang="ru" sz="2085">
                <a:solidFill>
                  <a:srgbClr val="000000"/>
                </a:solidFill>
              </a:rPr>
              <a:t>Мы “Home Work” хотим сделать такое мобильное приложение с помощью, который школьникам будет легче обучаться.</a:t>
            </a:r>
            <a:endParaRPr sz="20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85">
              <a:solidFill>
                <a:srgbClr val="000000"/>
              </a:solidFill>
            </a:endParaRPr>
          </a:p>
          <a:p>
            <a:pPr indent="-3609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85"/>
              <a:buChar char="❏"/>
            </a:pPr>
            <a:r>
              <a:rPr lang="ru" sz="2085">
                <a:solidFill>
                  <a:srgbClr val="000000"/>
                </a:solidFill>
              </a:rPr>
              <a:t>Мы хотим сделать мобильное приложение на котором будет собран весь обучающий материал и так же планируется создать тренировочные задания для закрепления материала</a:t>
            </a:r>
            <a:endParaRPr sz="20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85">
              <a:solidFill>
                <a:srgbClr val="000000"/>
              </a:solidFill>
            </a:endParaRPr>
          </a:p>
          <a:p>
            <a:pPr indent="-3609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85"/>
              <a:buChar char="❏"/>
            </a:pPr>
            <a:r>
              <a:rPr lang="ru" sz="2085">
                <a:solidFill>
                  <a:srgbClr val="000000"/>
                </a:solidFill>
              </a:rPr>
              <a:t>Также хотим сделать в этом же приложение для учителей табель успеваемости чтобы они могли выставлять оценки, могли сами выдавать какие -то онлайн задания в этом приложении и вести онлайн урок</a:t>
            </a:r>
            <a:endParaRPr sz="208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08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8175" y="12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😈 </a:t>
            </a:r>
            <a:r>
              <a:rPr lang="ru" sz="3022">
                <a:solidFill>
                  <a:srgbClr val="1155CC"/>
                </a:solidFill>
              </a:rPr>
              <a:t>Роли в команде</a:t>
            </a:r>
            <a:endParaRPr sz="3022">
              <a:solidFill>
                <a:srgbClr val="1155CC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94125" y="863550"/>
            <a:ext cx="8520600" cy="3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Руководитель - Анастасия Липатова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Программист</a:t>
            </a:r>
            <a:r>
              <a:rPr lang="ru" sz="2400">
                <a:solidFill>
                  <a:srgbClr val="000000"/>
                </a:solidFill>
              </a:rPr>
              <a:t> - Людмила Федорова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Аналитик - Иван Змеев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Дизайнер - Наталья Владимировна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Разработчик - Кирилл Коркен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00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38700" cy="5143501"/>
          </a:xfrm>
          <a:prstGeom prst="rect">
            <a:avLst/>
          </a:prstGeom>
          <a:noFill/>
          <a:ln cap="flat" cmpd="sng" w="9525">
            <a:solidFill>
              <a:srgbClr val="EB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" name="Google Shape;82;p17"/>
          <p:cNvSpPr txBox="1"/>
          <p:nvPr/>
        </p:nvSpPr>
        <p:spPr>
          <a:xfrm>
            <a:off x="3380025" y="205750"/>
            <a:ext cx="53934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dk2"/>
                </a:solidFill>
              </a:rPr>
              <a:t>🧐 </a:t>
            </a:r>
            <a:r>
              <a:rPr b="1" lang="ru" sz="2500"/>
              <a:t>Как будет </a:t>
            </a:r>
            <a:r>
              <a:rPr b="1" lang="ru" sz="2500"/>
              <a:t>выглядеть</a:t>
            </a:r>
            <a:r>
              <a:rPr b="1" lang="ru" sz="2500"/>
              <a:t> “Home Work”?</a:t>
            </a:r>
            <a:endParaRPr b="1" sz="2500"/>
          </a:p>
        </p:txBody>
      </p:sp>
      <p:sp>
        <p:nvSpPr>
          <p:cNvPr id="83" name="Google Shape;83;p17"/>
          <p:cNvSpPr txBox="1"/>
          <p:nvPr/>
        </p:nvSpPr>
        <p:spPr>
          <a:xfrm>
            <a:off x="4276450" y="1307925"/>
            <a:ext cx="46293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 приложение будут доступны </a:t>
            </a:r>
            <a:r>
              <a:rPr lang="ru" sz="1800"/>
              <a:t>следующие</a:t>
            </a:r>
            <a:r>
              <a:rPr lang="ru" sz="1800"/>
              <a:t> функции: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1. Тренировочные задания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2. Проведение онлайн уроков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3. Табель успеваемости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4. Материал для изучения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5. Расписание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279225" y="293925"/>
            <a:ext cx="8523600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700"/>
              <a:t>Разрешаю задать вопросы!</a:t>
            </a:r>
            <a:endParaRPr b="1" sz="37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400" y="1807500"/>
            <a:ext cx="4251950" cy="29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