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</Types>
</file>

<file path=_rels/.rels><?xml version="1.0" encoding="UTF-8" standalone="no" ?>
<Relationships xmlns="http://schemas.openxmlformats.org/package/2006/relationships">
  <Relationship Id="rId3" Target="docProps/core.xml" Type="http://schemas.openxmlformats.org/package/2006/relationships/metadata/core-properties"/>
  <Relationship Id="rId2" Target="docProps/app.xml" Type="http://schemas.openxmlformats.org/officeDocument/2006/relationships/extended-properties"/>
  <Relationship Id="rId1" Target="ppt/presentation.xml" Type="http://schemas.openxmlformats.org/officeDocument/2006/relationships/officeDocument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</p:presentation>
</file>

<file path=ppt/_rels/presentation.xml.rels><?xml version="1.0" encoding="UTF-8" standalone="no" ?>
<Relationships xmlns="http://schemas.openxmlformats.org/package/2006/relationships">
  <Relationship Id="rId11" Target="slides/slide9.xml" Type="http://schemas.openxmlformats.org/officeDocument/2006/relationships/slide"/>
  <Relationship Id="rId10" Target="slides/slide8.xml" Type="http://schemas.openxmlformats.org/officeDocument/2006/relationships/slide"/>
  <Relationship Id="rId9" Target="slides/slide7.xml" Type="http://schemas.openxmlformats.org/officeDocument/2006/relationships/slide"/>
  <Relationship Id="rId8" Target="slides/slide6.xml" Type="http://schemas.openxmlformats.org/officeDocument/2006/relationships/slide"/>
  <Relationship Id="rId7" Target="slides/slide5.xml" Type="http://schemas.openxmlformats.org/officeDocument/2006/relationships/slide"/>
  <Relationship Id="rId6" Target="slides/slide4.xml" Type="http://schemas.openxmlformats.org/officeDocument/2006/relationships/slide"/>
  <Relationship Id="rId5" Target="slides/slide3.xml" Type="http://schemas.openxmlformats.org/officeDocument/2006/relationships/slide"/>
  <Relationship Id="rId4" Target="slides/slide2.xml" Type="http://schemas.openxmlformats.org/officeDocument/2006/relationships/slide"/>
  <Relationship Id="rId3" Target="slides/slide1.xml" Type="http://schemas.openxmlformats.org/officeDocument/2006/relationships/slide"/>
  <Relationship Id="rId2" Target="slideMasters/slideMaster1.xml" Type="http://schemas.openxmlformats.org/officeDocument/2006/relationships/slideMaster"/>
  <Relationship Id="rId1" Target="theme/theme1.xml" Type="http://schemas.openxmlformats.org/officeDocument/2006/relationships/them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">
  <p:cSld name="Title">
    <p:spTree>
      <p:nvGrpSpPr>
        <p:cNvPr hidden="false" id="64" name="GroupShape 6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5" name="Shape 65"/>
          <p:cNvSpPr txBox="true"/>
          <p:nvPr isPhoto="false">
            <p:ph idx="0" type="title"/>
          </p:nvPr>
        </p:nvSpPr>
        <p:spPr>
          <a:xfrm flipH="false" flipV="false" rot="0"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algn="ctr"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66" name="Shape 66"/>
          <p:cNvSpPr txBox="true"/>
          <p:nvPr isPhoto="false">
            <p:ph idx="1" type="subTitle"/>
          </p:nvPr>
        </p:nvSpPr>
        <p:spPr>
          <a:xfrm flipH="false" flipV="false" rot="0"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algn="ctr" indent="0" lvl="0" marL="0">
              <a:buNone/>
              <a:defRPr sz="2400"/>
            </a:lvl1pPr>
            <a:lvl2pPr algn="ctr" indent="0" lvl="1" marL="457200">
              <a:buNone/>
              <a:defRPr sz="2000"/>
            </a:lvl2pPr>
            <a:lvl3pPr algn="ctr" indent="0" lvl="2" marL="914400">
              <a:buNone/>
              <a:defRPr sz="1800"/>
            </a:lvl3pPr>
            <a:lvl4pPr algn="ctr" indent="0" lvl="3" marL="1371600">
              <a:buNone/>
              <a:defRPr sz="1600"/>
            </a:lvl4pPr>
            <a:lvl5pPr algn="ctr" indent="0" lvl="4" marL="1828800">
              <a:buNone/>
              <a:defRPr sz="1600"/>
            </a:lvl5pPr>
            <a:lvl6pPr algn="ctr" indent="0" lvl="5" marL="2286000">
              <a:buNone/>
              <a:defRPr sz="1600"/>
            </a:lvl6pPr>
            <a:lvl7pPr algn="ctr" indent="0" lvl="6" marL="2743200">
              <a:buNone/>
              <a:defRPr sz="1600"/>
            </a:lvl7pPr>
            <a:lvl8pPr algn="ctr" indent="0" lvl="7" marL="3200400">
              <a:buNone/>
              <a:defRPr sz="1600"/>
            </a:lvl8pPr>
            <a:lvl9pPr algn="ctr" indent="0" lvl="8" marL="3657600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hidden="false" id="67" name="Shape 67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68" name="Shape 68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69" name="Shape 69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vertTx">
  <p:cSld name="Title and Vertical Text">
    <p:spTree>
      <p:nvGrpSpPr>
        <p:cNvPr hidden="false" id="48" name="GroupShape 4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9" name="Shape 49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50" name="Shape 50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51" name="Shape 51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52" name="Shape 52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53" name="Shape 53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vertTitleAndTx">
  <p:cSld name="Vertical Title and Text">
    <p:spTree>
      <p:nvGrpSpPr>
        <p:cNvPr hidden="false" id="58" name="GroupShape 5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9" name="Shape 59"/>
          <p:cNvSpPr txBox="true"/>
          <p:nvPr isPhoto="false">
            <p:ph idx="0" type="title"/>
          </p:nvPr>
        </p:nvSpPr>
        <p:spPr>
          <a:xfrm flipH="false" flipV="false" rot="0"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60" name="Shape 60"/>
          <p:cNvSpPr txBox="true"/>
          <p:nvPr isPhoto="false">
            <p:ph idx="1" type="body"/>
          </p:nvPr>
        </p:nvSpPr>
        <p:spPr>
          <a:xfrm flipH="false" flipV="false" rot="0"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61" name="Shape 61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62" name="Shape 62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63" name="Shape 63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">
  <p:cSld name="Title and Content">
    <p:spTree>
      <p:nvGrpSpPr>
        <p:cNvPr hidden="false" id="70" name="GroupShape 7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1" name="Shape 71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72" name="Shape 72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73" name="Shape 73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74" name="Shape 74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75" name="Shape 75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secHead">
  <p:cSld name="Title and Subtitle">
    <p:spTree>
      <p:nvGrpSpPr>
        <p:cNvPr hidden="false" id="35" name="GroupShape 3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6" name="Shape 36"/>
          <p:cNvSpPr txBox="true"/>
          <p:nvPr isPhoto="false">
            <p:ph idx="0" type="title"/>
          </p:nvPr>
        </p:nvSpPr>
        <p:spPr>
          <a:xfrm flipH="false" flipV="false" rot="0"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37" name="Shape 37"/>
          <p:cNvSpPr txBox="true"/>
          <p:nvPr isPhoto="false">
            <p:ph idx="1" type="body"/>
          </p:nvPr>
        </p:nvSpPr>
        <p:spPr>
          <a:xfrm flipH="false" flipV="false" rot="0"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lvl="1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38" name="Shape 38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39" name="Shape 39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40" name="Shape 40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14" name="GroupShape 1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5" name="Shape 15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16" name="Shape 16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17" name="Shape 17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18" name="Shape 18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7" name="GroupShape 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" name="Shape 8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9" name="Shape 9"/>
          <p:cNvSpPr txBox="true"/>
          <p:nvPr isPhoto="false">
            <p:ph idx="1" type="body"/>
          </p:nvPr>
        </p:nvSpPr>
        <p:spPr>
          <a:xfrm flipH="false" flipV="false" rot="0"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10" name="Shape 10"/>
          <p:cNvSpPr txBox="true"/>
          <p:nvPr isPhoto="false">
            <p:ph idx="2" type="body"/>
          </p:nvPr>
        </p:nvSpPr>
        <p:spPr>
          <a:xfrm flipH="false" flipV="false" rot="0"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11" name="Shape 11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12" name="Shape 12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13" name="Shape 13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54" name="GroupShape 5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5" name="Shape 55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56" name="Shape 56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57" name="Shape 57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TxTwoObj">
  <p:cSld name="Comparison">
    <p:spTree>
      <p:nvGrpSpPr>
        <p:cNvPr hidden="false" id="19" name="GroupShape 1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0" name="Shape 20"/>
          <p:cNvSpPr txBox="true"/>
          <p:nvPr isPhoto="false">
            <p:ph idx="0" type="title"/>
          </p:nvPr>
        </p:nvSpPr>
        <p:spPr>
          <a:xfrm flipH="false" flipV="false" rot="0"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hidden="false" id="21" name="Shape 21"/>
          <p:cNvSpPr txBox="true"/>
          <p:nvPr isPhoto="false">
            <p:ph idx="1" type="body"/>
          </p:nvPr>
        </p:nvSpPr>
        <p:spPr>
          <a:xfrm flipH="false" flipV="false" rot="0"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indent="0" lvl="0" marL="0">
              <a:buNone/>
              <a:defRPr b="true" sz="2400"/>
            </a:lvl1pPr>
            <a:lvl2pPr indent="0" lvl="1" marL="457200">
              <a:buNone/>
              <a:defRPr b="true" sz="2000"/>
            </a:lvl2pPr>
            <a:lvl3pPr indent="0" lvl="2" marL="914400">
              <a:buNone/>
              <a:defRPr b="true" sz="1800"/>
            </a:lvl3pPr>
            <a:lvl4pPr indent="0" lvl="3" marL="1371600">
              <a:buNone/>
              <a:defRPr b="true" sz="1600"/>
            </a:lvl4pPr>
            <a:lvl5pPr indent="0" lvl="4" marL="1828800">
              <a:buNone/>
              <a:defRPr b="true" sz="1600"/>
            </a:lvl5pPr>
            <a:lvl6pPr indent="0" lvl="5" marL="2286000">
              <a:buNone/>
              <a:defRPr b="true" sz="1600"/>
            </a:lvl6pPr>
            <a:lvl7pPr indent="0" lvl="6" marL="2743200">
              <a:buNone/>
              <a:defRPr b="true" sz="1600"/>
            </a:lvl7pPr>
            <a:lvl8pPr indent="0" lvl="7" marL="3200400">
              <a:buNone/>
              <a:defRPr b="true" sz="1600"/>
            </a:lvl8pPr>
            <a:lvl9pPr indent="0" lvl="8" marL="3657600">
              <a:buNone/>
              <a:defRPr b="true" sz="16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22" name="Shape 22"/>
          <p:cNvSpPr txBox="true"/>
          <p:nvPr isPhoto="false">
            <p:ph idx="2" type="body"/>
          </p:nvPr>
        </p:nvSpPr>
        <p:spPr>
          <a:xfrm flipH="false" flipV="false" rot="0"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23" name="Shape 23"/>
          <p:cNvSpPr txBox="true"/>
          <p:nvPr isPhoto="false">
            <p:ph idx="3" type="body"/>
          </p:nvPr>
        </p:nvSpPr>
        <p:spPr>
          <a:xfrm flipH="false" flipV="false" rot="0"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indent="0" lvl="0" marL="0">
              <a:buNone/>
              <a:defRPr b="true" sz="2400"/>
            </a:lvl1pPr>
            <a:lvl2pPr indent="0" lvl="1" marL="457200">
              <a:buNone/>
              <a:defRPr b="true" sz="2000"/>
            </a:lvl2pPr>
            <a:lvl3pPr indent="0" lvl="2" marL="914400">
              <a:buNone/>
              <a:defRPr b="true" sz="1800"/>
            </a:lvl3pPr>
            <a:lvl4pPr indent="0" lvl="3" marL="1371600">
              <a:buNone/>
              <a:defRPr b="true" sz="1600"/>
            </a:lvl4pPr>
            <a:lvl5pPr indent="0" lvl="4" marL="1828800">
              <a:buNone/>
              <a:defRPr b="true" sz="1600"/>
            </a:lvl5pPr>
            <a:lvl6pPr indent="0" lvl="5" marL="2286000">
              <a:buNone/>
              <a:defRPr b="true" sz="1600"/>
            </a:lvl6pPr>
            <a:lvl7pPr indent="0" lvl="6" marL="2743200">
              <a:buNone/>
              <a:defRPr b="true" sz="1600"/>
            </a:lvl7pPr>
            <a:lvl8pPr indent="0" lvl="7" marL="3200400">
              <a:buNone/>
              <a:defRPr b="true" sz="1600"/>
            </a:lvl8pPr>
            <a:lvl9pPr indent="0" lvl="8" marL="3657600">
              <a:buNone/>
              <a:defRPr b="true" sz="16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24" name="Shape 24"/>
          <p:cNvSpPr txBox="true"/>
          <p:nvPr isPhoto="false">
            <p:ph idx="4" type="body"/>
          </p:nvPr>
        </p:nvSpPr>
        <p:spPr>
          <a:xfrm flipH="false" flipV="false" rot="0"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25" name="Shape 25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26" name="Shape 26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27" name="Shape 27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Tx">
  <p:cSld name="Title, Text and Object">
    <p:spTree>
      <p:nvGrpSpPr>
        <p:cNvPr hidden="false" id="41" name="GroupShape 4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2" name="Shape 42"/>
          <p:cNvSpPr txBox="true"/>
          <p:nvPr isPhoto="false">
            <p:ph idx="0" type="title"/>
          </p:nvPr>
        </p:nvSpPr>
        <p:spPr>
          <a:xfrm flipH="false" flipV="false" rot="0"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43" name="Shape 43"/>
          <p:cNvSpPr txBox="true"/>
          <p:nvPr isPhoto="false">
            <p:ph idx="1" type="body"/>
          </p:nvPr>
        </p:nvSpPr>
        <p:spPr>
          <a:xfrm flipH="false" flipV="false" rot="0"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4" name="Shape 44"/>
          <p:cNvSpPr txBox="true"/>
          <p:nvPr isPhoto="false">
            <p:ph idx="2" type="body"/>
          </p:nvPr>
        </p:nvSpPr>
        <p:spPr>
          <a:xfrm flipH="false" flipV="false" rot="0"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1600"/>
            </a:lvl1pPr>
            <a:lvl2pPr indent="0" lvl="1" marL="457200">
              <a:buNone/>
              <a:defRPr sz="1400"/>
            </a:lvl2pPr>
            <a:lvl3pPr indent="0" lvl="2" marL="914400">
              <a:buNone/>
              <a:defRPr sz="1200"/>
            </a:lvl3pPr>
            <a:lvl4pPr indent="0" lvl="3" marL="1371600">
              <a:buNone/>
              <a:defRPr sz="1000"/>
            </a:lvl4pPr>
            <a:lvl5pPr indent="0" lvl="4" marL="1828800">
              <a:buNone/>
              <a:defRPr sz="1000"/>
            </a:lvl5pPr>
            <a:lvl6pPr indent="0" lvl="5" marL="2286000">
              <a:buNone/>
              <a:defRPr sz="1000"/>
            </a:lvl6pPr>
            <a:lvl7pPr indent="0" lvl="6" marL="2743200">
              <a:buNone/>
              <a:defRPr sz="1000"/>
            </a:lvl7pPr>
            <a:lvl8pPr indent="0" lvl="7" marL="3200400">
              <a:buNone/>
              <a:defRPr sz="1000"/>
            </a:lvl8pPr>
            <a:lvl9pPr indent="0" lvl="8" marL="365760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45" name="Shape 45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46" name="Shape 46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47" name="Shape 47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picTx">
  <p:cSld name="Title and Picture">
    <p:spTree>
      <p:nvGrpSpPr>
        <p:cNvPr hidden="false" id="28" name="GroupShape 2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9" name="Shape 29"/>
          <p:cNvSpPr txBox="true"/>
          <p:nvPr isPhoto="false">
            <p:ph idx="0" type="title"/>
          </p:nvPr>
        </p:nvSpPr>
        <p:spPr>
          <a:xfrm flipH="false" flipV="false" rot="0"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hidden="false" id="30" name="Shape 30"/>
          <p:cNvSpPr txBox="true"/>
          <p:nvPr isPhoto="false">
            <p:ph idx="1" type="body"/>
          </p:nvPr>
        </p:nvSpPr>
        <p:spPr>
          <a:xfrm flipH="false" flipV="false" rot="0"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3200"/>
            </a:lvl1pPr>
            <a:lvl2pPr indent="0" lvl="1" marL="457200">
              <a:buNone/>
              <a:defRPr sz="2800"/>
            </a:lvl2pPr>
            <a:lvl3pPr indent="0" lvl="2" marL="914400">
              <a:buNone/>
              <a:defRPr sz="2400"/>
            </a:lvl3pPr>
            <a:lvl4pPr indent="0" lvl="3" marL="1371600">
              <a:buNone/>
              <a:defRPr sz="2000"/>
            </a:lvl4pPr>
            <a:lvl5pPr indent="0" lvl="4" marL="1828800">
              <a:buNone/>
              <a:defRPr sz="2000"/>
            </a:lvl5pPr>
            <a:lvl6pPr indent="0" lvl="5" marL="2286000">
              <a:buNone/>
              <a:defRPr sz="2000"/>
            </a:lvl6pPr>
            <a:lvl7pPr indent="0" lvl="6" marL="2743200">
              <a:buNone/>
              <a:defRPr sz="2000"/>
            </a:lvl7pPr>
            <a:lvl8pPr indent="0" lvl="7" marL="3200400">
              <a:buNone/>
              <a:defRPr sz="2000"/>
            </a:lvl8pPr>
            <a:lvl9pPr indent="0" lvl="8" marL="3657600">
              <a:buNone/>
              <a:defRPr sz="2000"/>
            </a:lvl9pPr>
          </a:lstStyle>
          <a:p/>
        </p:txBody>
      </p:sp>
      <p:sp>
        <p:nvSpPr>
          <p:cNvPr hidden="false" id="31" name="Shape 31"/>
          <p:cNvSpPr txBox="true"/>
          <p:nvPr isPhoto="false">
            <p:ph idx="2" type="body"/>
          </p:nvPr>
        </p:nvSpPr>
        <p:spPr>
          <a:xfrm flipH="false" flipV="false" rot="0"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indent="0" lvl="0" marL="0">
              <a:buNone/>
              <a:defRPr sz="1600"/>
            </a:lvl1pPr>
            <a:lvl2pPr indent="0" lvl="1" marL="457200">
              <a:buNone/>
              <a:defRPr sz="1400"/>
            </a:lvl2pPr>
            <a:lvl3pPr indent="0" lvl="2" marL="914400">
              <a:buNone/>
              <a:defRPr sz="1200"/>
            </a:lvl3pPr>
            <a:lvl4pPr indent="0" lvl="3" marL="1371600">
              <a:buNone/>
              <a:defRPr sz="1000"/>
            </a:lvl4pPr>
            <a:lvl5pPr indent="0" lvl="4" marL="1828800">
              <a:buNone/>
              <a:defRPr sz="1000"/>
            </a:lvl5pPr>
            <a:lvl6pPr indent="0" lvl="5" marL="2286000">
              <a:buNone/>
              <a:defRPr sz="1000"/>
            </a:lvl6pPr>
            <a:lvl7pPr indent="0" lvl="6" marL="2743200">
              <a:buNone/>
              <a:defRPr sz="1000"/>
            </a:lvl7pPr>
            <a:lvl8pPr indent="0" lvl="7" marL="3200400">
              <a:buNone/>
              <a:defRPr sz="1000"/>
            </a:lvl8pPr>
            <a:lvl9pPr indent="0" lvl="8" marL="365760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hidden="false" id="32" name="Shape 32"/>
          <p:cNvSpPr txBox="true"/>
          <p:nvPr isPhoto="false">
            <p:ph idx="10" type="dt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17.11.2021</a:t>
            </a:r>
          </a:p>
        </p:txBody>
      </p:sp>
      <p:sp>
        <p:nvSpPr>
          <p:cNvPr hidden="false" id="33" name="Shape 33"/>
          <p:cNvSpPr txBox="true"/>
          <p:nvPr isPhoto="false">
            <p:ph idx="11" type="ftr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/>
        </p:txBody>
      </p:sp>
      <p:sp>
        <p:nvSpPr>
          <p:cNvPr hidden="false" id="34" name="Shape 34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</p:sldLayout>
</file>

<file path=ppt/slideMasters/_rels/slideMaster1.xml.rels><?xml version="1.0" encoding="UTF-8" standalone="no" ?>
<Relationships xmlns="http://schemas.openxmlformats.org/package/2006/relationships">
  <Relationship Id="rId13" Target="../media/1.jpeg" Type="http://schemas.openxmlformats.org/officeDocument/2006/relationships/image"/>
  <Relationship Id="rId11" Target="../slideLayouts/slideLayout10.xml" Type="http://schemas.openxmlformats.org/officeDocument/2006/relationships/slideLayout"/>
  <Relationship Id="rId10" Target="../slideLayouts/slideLayout9.xml" Type="http://schemas.openxmlformats.org/officeDocument/2006/relationships/slideLayout"/>
  <Relationship Id="rId9" Target="../slideLayouts/slideLayout8.xml" Type="http://schemas.openxmlformats.org/officeDocument/2006/relationships/slideLayout"/>
  <Relationship Id="rId8" Target="../slideLayouts/slideLayout7.xml" Type="http://schemas.openxmlformats.org/officeDocument/2006/relationships/slideLayout"/>
  <Relationship Id="rId7" Target="../slideLayouts/slideLayout6.xml" Type="http://schemas.openxmlformats.org/officeDocument/2006/relationships/slideLayout"/>
  <Relationship Id="rId6" Target="../slideLayouts/slideLayout5.xml" Type="http://schemas.openxmlformats.org/officeDocument/2006/relationships/slideLayout"/>
  <Relationship Id="rId5" Target="../slideLayouts/slideLayout4.xml" Type="http://schemas.openxmlformats.org/officeDocument/2006/relationships/slideLayout"/>
  <Relationship Id="rId4" Target="../slideLayouts/slideLayout3.xml" Type="http://schemas.openxmlformats.org/officeDocument/2006/relationships/slideLayout"/>
  <Relationship Id="rId12" Target="../slideLayouts/slideLayout11.xml" Type="http://schemas.openxmlformats.org/officeDocument/2006/relationships/slideLayout"/>
  <Relationship Id="rId3" Target="../slideLayouts/slideLayout2.xml" Type="http://schemas.openxmlformats.org/officeDocument/2006/relationships/slideLayout"/>
  <Relationship Id="rId2" Target="../slideLayouts/slideLayout1.xml" Type="http://schemas.openxmlformats.org/officeDocument/2006/relationships/slideLayout"/>
  <Relationship Id="rId1" Target="../theme/theme1.xml" Type="http://schemas.openxmlformats.org/officeDocument/2006/relationships/theme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blipFill>
          <a:blip r:embed="rId13"/>
          <a:stretch>
            <a:fillRect b="-6000" l="0" r="0" t="-6000"/>
          </a:stretch>
        </a:blip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838200" y="365125"/>
            <a:ext cx="10515600" cy="1325562"/>
          </a:xfrm>
          <a:prstGeom prst="rect">
            <a:avLst/>
          </a:prstGeom>
        </p:spPr>
        <p:txBody>
          <a:bodyPr anchor="ctr" bIns="45720" lIns="91440" rIns="91440" tIns="45720" vert="horz">
            <a:normAutofit fontScale="100%" lnSpcReduction="0%"/>
          </a:bodyPr>
          <a:p>
            <a:r>
              <a:t>Образец заголовка</a:t>
            </a:r>
          </a:p>
        </p:txBody>
      </p:sp>
      <p:sp>
        <p:nvSpPr>
          <p:cNvPr hidden="false" id="3" name="Shape 3"/>
          <p:cNvSpPr txBox="true"/>
          <p:nvPr isPhoto="false">
            <p:ph idx="1" type="body"/>
          </p:nvPr>
        </p:nvSpPr>
        <p:spPr>
          <a:xfrm flipH="false" flipV="false" rot="0"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tIns="45720" vert="horz">
            <a:normAutofit fontScale="100%" lnSpcReduction="0%"/>
          </a:bodyPr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hidden="false" id="4" name="Shape 4"/>
          <p:cNvSpPr txBox="true"/>
          <p:nvPr isPhoto="false">
            <p:ph idx="2" type="dt"/>
          </p:nvPr>
        </p:nvSpPr>
        <p:spPr>
          <a:xfrm flipH="false" flipV="false" rot="0"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l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17.11.2021</a:t>
            </a:r>
          </a:p>
        </p:txBody>
      </p:sp>
      <p:sp>
        <p:nvSpPr>
          <p:cNvPr hidden="false" id="5" name="Shape 5"/>
          <p:cNvSpPr txBox="true"/>
          <p:nvPr isPhoto="false">
            <p:ph idx="3" type="ftr"/>
          </p:nvPr>
        </p:nvSpPr>
        <p:spPr>
          <a:xfrm flipH="false" flipV="false" rot="0"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ctr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hidden="false" id="6" name="Shape 6"/>
          <p:cNvSpPr txBox="true"/>
          <p:nvPr isPhoto="false">
            <p:ph idx="4" type="sldNum"/>
          </p:nvPr>
        </p:nvSpPr>
        <p:spPr>
          <a:xfrm flipH="false" flipV="false" rot="0"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tIns="45720" vert="horz"/>
          <a:lstStyle>
            <a:defPPr/>
            <a:lvl1pPr algn="r" indent="0" lvl="0" marL="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indent="0" lvl="1" marL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0" lvl="2" marL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0" lvl="3" marL="1371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0" lvl="4" marL="18288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0" lvl="5" marL="22860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0" lvl="6" marL="2743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0" lvl="7" marL="3200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0" lvl="8" marL="36576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/>
      <a:lvl1pPr algn="l" lvl="0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algn="l" indent="-228600" lvl="0" marL="2286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indent="-228600" lvl="1" marL="6858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algn="l" indent="-228600" lvl="2" marL="11430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algn="l" indent="-228600" lvl="3" marL="16002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algn="l" indent="-228600" lvl="4" marL="2057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algn="l" indent="-228600" lvl="5" marL="25146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algn="l" indent="-228600" lvl="6" marL="29718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algn="l" indent="-228600" lvl="7" marL="34290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algn="l" indent="-228600" lvl="8" marL="38862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<?xml version="1.0" encoding="UTF-8" standalone="no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2" Target="../slideLayouts/slideLayout8.xml" Type="http://schemas.openxmlformats.org/officeDocument/2006/relationships/slideLayout"/>
  <Relationship Id="rId1" Target="../media/2.jpeg" Type="http://schemas.openxmlformats.org/officeDocument/2006/relationships/image"/>
</Relationships>

</file>

<file path=ppt/slides/_rels/slide3.xml.rels><?xml version="1.0" encoding="UTF-8" standalone="no" ?>
<Relationships xmlns="http://schemas.openxmlformats.org/package/2006/relationships">
  <Relationship Id="rId2" Target="../slideLayouts/slideLayout8.xml" Type="http://schemas.openxmlformats.org/officeDocument/2006/relationships/slideLayout"/>
  <Relationship Id="rId1" Target="../media/3.jpeg" Type="http://schemas.openxmlformats.org/officeDocument/2006/relationships/image"/>
</Relationships>

</file>

<file path=ppt/slides/_rels/slide4.xml.rels><?xml version="1.0" encoding="UTF-8" standalone="no" ?>
<Relationships xmlns="http://schemas.openxmlformats.org/package/2006/relationships">
  <Relationship Id="rId1" Target="../slideLayouts/slideLayout8.xml" Type="http://schemas.openxmlformats.org/officeDocument/2006/relationships/slideLayout"/>
</Relationships>

</file>

<file path=ppt/slides/_rels/slide5.xml.rels><?xml version="1.0" encoding="UTF-8" standalone="no" ?>
<Relationships xmlns="http://schemas.openxmlformats.org/package/2006/relationships">
  <Relationship Id="rId1" Target="../slideLayouts/slideLayout5.xml" Type="http://schemas.openxmlformats.org/officeDocument/2006/relationships/slideLayout"/>
</Relationships>

</file>

<file path=ppt/slides/_rels/slide6.xml.rels><?xml version="1.0" encoding="UTF-8" standalone="no" ?>
<Relationships xmlns="http://schemas.openxmlformats.org/package/2006/relationships">
  <Relationship Id="rId1" Target="../slideLayouts/slideLayout5.xml" Type="http://schemas.openxmlformats.org/officeDocument/2006/relationships/slideLayout"/>
</Relationships>

</file>

<file path=ppt/slides/_rels/slide7.xml.rels><?xml version="1.0" encoding="UTF-8" standalone="no" ?>
<Relationships xmlns="http://schemas.openxmlformats.org/package/2006/relationships">
  <Relationship Id="rId2" Target="../slideLayouts/slideLayout8.xml" Type="http://schemas.openxmlformats.org/officeDocument/2006/relationships/slideLayout"/>
  <Relationship Id="rId1" Target="../media/4.png" Type="http://schemas.openxmlformats.org/officeDocument/2006/relationships/image"/>
</Relationships>

</file>

<file path=ppt/slides/_rels/slide8.xml.rels><?xml version="1.0" encoding="UTF-8" standalone="no" ?>
<Relationships xmlns="http://schemas.openxmlformats.org/package/2006/relationships">
  <Relationship Id="rId1" Target="../slideLayouts/slideLayout8.xml" Type="http://schemas.openxmlformats.org/officeDocument/2006/relationships/slideLayout"/>
</Relationships>

</file>

<file path=ppt/slides/_rels/slide9.xml.rels><?xml version="1.0" encoding="UTF-8" standalone="no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76" name="GroupShape 7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7" name="Shape 77"/>
          <p:cNvSpPr txBox="true"/>
          <p:nvPr isPhoto="false">
            <p:ph idx="0" type="title"/>
          </p:nvPr>
        </p:nvSpPr>
        <p:spPr>
          <a:xfrm flipH="false" flipV="false" rot="0">
            <a:off x="-1174764" y="-1055819"/>
            <a:ext cx="12192000" cy="4931133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r>
              <a:rPr b="true" sz="6600"/>
              <a:t>“</a:t>
            </a:r>
            <a:r>
              <a:rPr b="true" sz="6600"/>
              <a:t>Фракционирование</a:t>
            </a:r>
            <a:r>
              <a:rPr b="true" sz="6600"/>
              <a:t>”</a:t>
            </a:r>
            <a:br>
              <a:rPr b="true" sz="6600"/>
            </a:br>
            <a:endParaRPr b="true" sz="6600"/>
          </a:p>
        </p:txBody>
      </p:sp>
      <p:sp>
        <p:nvSpPr>
          <p:cNvPr hidden="false" id="78" name="Shape 78"/>
          <p:cNvSpPr txBox="true"/>
          <p:nvPr isPhoto="false">
            <p:ph idx="1" type="subTitle"/>
          </p:nvPr>
        </p:nvSpPr>
        <p:spPr>
          <a:xfrm flipH="false" flipV="false" rot="0">
            <a:off x="1294228" y="3429000"/>
            <a:ext cx="9144000" cy="1655761"/>
          </a:xfrm>
          <a:prstGeom prst="rect">
            <a:avLst/>
          </a:prstGeom>
        </p:spPr>
        <p:txBody>
          <a:bodyPr anchor="b">
            <a:normAutofit fontScale="100%" lnSpcReduction="0%"/>
          </a:bodyPr>
          <a:lstStyle>
            <a:defPPr/>
            <a:lvl1pPr lvl="0"/>
          </a:lstStyle>
          <a:p>
            <a:pPr algn="r"/>
            <a:r>
              <a:rPr i="true" sz="3600"/>
              <a:t>СУНЦ СКФУ </a:t>
            </a:r>
            <a:r>
              <a:rPr i="true" sz="3600"/>
              <a:t>“</a:t>
            </a:r>
            <a:r>
              <a:rPr b="true" i="true" sz="3600"/>
              <a:t>Гении мысли</a:t>
            </a:r>
            <a:r>
              <a:rPr i="true" sz="3600"/>
              <a:t>”</a:t>
            </a:r>
            <a:endParaRPr i="true" sz="3600"/>
          </a:p>
        </p:txBody>
      </p:sp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79" name="GroupShape 7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0" name="Shape 80"/>
          <p:cNvSpPr txBox="true"/>
          <p:nvPr isPhoto="false">
            <p:ph idx="0" type="title"/>
          </p:nvPr>
        </p:nvSpPr>
        <p:spPr>
          <a:xfrm flipH="false" flipV="false" rot="0">
            <a:off x="396448" y="0"/>
            <a:ext cx="10780126" cy="89329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5400" u="sng"/>
              <a:t>Актуальность</a:t>
            </a:r>
            <a:endParaRPr b="true" sz="5400" u="sng"/>
          </a:p>
        </p:txBody>
      </p:sp>
      <p:sp>
        <p:nvSpPr>
          <p:cNvPr hidden="false" id="81" name="Shape 81"/>
          <p:cNvSpPr txBox="true"/>
          <p:nvPr isPhoto="false">
            <p:ph idx="2" type="body"/>
          </p:nvPr>
        </p:nvSpPr>
        <p:spPr>
          <a:xfrm flipH="false" flipV="false" rot="0">
            <a:off x="197364" y="1489773"/>
            <a:ext cx="5448471" cy="4510552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/>
        </p:txBody>
      </p:sp>
      <p:sp>
        <p:nvSpPr>
          <p:cNvPr hidden="false" id="82" name="Shape 82"/>
          <p:cNvSpPr txBox="true"/>
          <p:nvPr isPhoto="false">
            <p:ph idx="1" type="body"/>
          </p:nvPr>
        </p:nvSpPr>
        <p:spPr>
          <a:xfrm flipH="false" flipV="false" rot="0">
            <a:off x="0" y="1126700"/>
            <a:ext cx="6172200" cy="4873625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  <a:r>
              <a:t>На сегодняшней день достаточно быстро процветает электронная промышленность, важную роль в ней играют материалы оптической керамики, которые в свою очередь создаются из нанопорошков. Электронная промышленность нужна для таких областей как: медицина, космонавтика, строительство, научные исследования.</a:t>
            </a:r>
          </a:p>
        </p:txBody>
      </p:sp>
      <p:pic>
        <p:nvPicPr>
          <p:cNvPr hidden="false" id="84" name="Shape 84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6172200" y="1514887"/>
            <a:ext cx="5448470" cy="409725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85" name="GroupShape 8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6" name="Shape 86"/>
          <p:cNvSpPr txBox="true"/>
          <p:nvPr isPhoto="false">
            <p:ph idx="0" type="title"/>
          </p:nvPr>
        </p:nvSpPr>
        <p:spPr>
          <a:xfrm flipH="false" flipV="false" rot="0">
            <a:off x="396448" y="0"/>
            <a:ext cx="10780126" cy="89329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5400" u="sng"/>
              <a:t>Проблема</a:t>
            </a:r>
            <a:endParaRPr b="true" sz="5400" u="sng"/>
          </a:p>
        </p:txBody>
      </p:sp>
      <p:sp>
        <p:nvSpPr>
          <p:cNvPr hidden="false" id="87" name="Shape 87"/>
          <p:cNvSpPr txBox="true"/>
          <p:nvPr isPhoto="false">
            <p:ph idx="2" type="body"/>
          </p:nvPr>
        </p:nvSpPr>
        <p:spPr>
          <a:xfrm flipH="false" flipV="false" rot="0">
            <a:off x="197364" y="1489773"/>
            <a:ext cx="5448471" cy="4510552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/>
        </p:txBody>
      </p:sp>
      <p:sp>
        <p:nvSpPr>
          <p:cNvPr hidden="false" id="88" name="Shape 88"/>
          <p:cNvSpPr txBox="true"/>
          <p:nvPr isPhoto="false">
            <p:ph idx="1" type="body"/>
          </p:nvPr>
        </p:nvSpPr>
        <p:spPr>
          <a:xfrm flipH="false" flipV="false" rot="0">
            <a:off x="0" y="1126700"/>
            <a:ext cx="6172200" cy="4873625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indent="0" marL="0">
              <a:buNone/>
            </a:pPr>
            <a:r>
              <a:t>При получении нанопорошков, используемых для создания материалов оптической керамики с заданными физико-химическими свойствами, возникает проблема сложности разделения на частицы с заданными размерами.</a:t>
            </a:r>
          </a:p>
        </p:txBody>
      </p:sp>
      <p:pic>
        <p:nvPicPr>
          <p:cNvPr hidden="false" id="90" name="Shape 90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6757474" y="1225320"/>
            <a:ext cx="5039458" cy="5039458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91" name="GroupShape 9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2" name="Shape 92"/>
          <p:cNvSpPr txBox="true"/>
          <p:nvPr isPhoto="false">
            <p:ph idx="0" type="title"/>
          </p:nvPr>
        </p:nvSpPr>
        <p:spPr>
          <a:xfrm flipH="false" flipV="false" rot="0">
            <a:off x="396448" y="0"/>
            <a:ext cx="10780126" cy="89329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r>
              <a:rPr b="true" sz="5400"/>
              <a:t>      </a:t>
            </a:r>
            <a:r>
              <a:rPr b="true" sz="5400" u="sng"/>
              <a:t>Цель</a:t>
            </a:r>
            <a:r>
              <a:rPr b="true" sz="5400"/>
              <a:t>                              </a:t>
            </a:r>
            <a:r>
              <a:rPr b="true" sz="5400" u="sng"/>
              <a:t>Задачи:</a:t>
            </a:r>
            <a:endParaRPr b="true" sz="5400" u="sng"/>
          </a:p>
        </p:txBody>
      </p:sp>
      <p:sp>
        <p:nvSpPr>
          <p:cNvPr hidden="false" id="93" name="Shape 93"/>
          <p:cNvSpPr txBox="true"/>
          <p:nvPr isPhoto="false">
            <p:ph idx="2" type="body"/>
          </p:nvPr>
        </p:nvSpPr>
        <p:spPr>
          <a:xfrm flipH="false" flipV="false" rot="0">
            <a:off x="197364" y="1489773"/>
            <a:ext cx="5448471" cy="4510552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/>
        </p:txBody>
      </p:sp>
      <p:sp>
        <p:nvSpPr>
          <p:cNvPr hidden="false" id="94" name="Shape 94"/>
          <p:cNvSpPr txBox="true"/>
          <p:nvPr isPhoto="false">
            <p:ph idx="1" type="body"/>
          </p:nvPr>
        </p:nvSpPr>
        <p:spPr>
          <a:xfrm flipH="false" flipV="false" rot="0">
            <a:off x="1" y="1126700"/>
            <a:ext cx="5448471" cy="4873625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</a:p>
          <a:p>
            <a:pPr algn="ctr" indent="0" marL="0">
              <a:buNone/>
            </a:pPr>
            <a:r>
              <a:t>Найти новый оригинальный способ фракционирования нанопорошков с дальнейшем разделением на одномерные фракции по размерам частицы.</a:t>
            </a:r>
          </a:p>
        </p:txBody>
      </p:sp>
      <p:sp>
        <p:nvSpPr>
          <p:cNvPr hidden="false" id="95" name="Shape 95"/>
          <p:cNvSpPr txBox="true"/>
          <p:nvPr isPhoto="false"/>
        </p:nvSpPr>
        <p:spPr>
          <a:xfrm flipH="false" flipV="false" rot="0">
            <a:off x="6096000" y="1126700"/>
            <a:ext cx="6172200" cy="5850874"/>
          </a:xfrm>
          <a:prstGeom prst="rect">
            <a:avLst/>
          </a:prstGeom>
        </p:spPr>
        <p:txBody>
          <a:bodyPr bIns="45720" lIns="91440" rIns="91440" tIns="45720" vert="horz">
            <a:normAutofit fontScale="100%" lnSpcReduction="0%"/>
          </a:bodyPr>
          <a:lstStyle>
            <a:defPPr/>
            <a:lvl1pPr algn="l" indent="-228600" lvl="0" marL="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indent="-228600" lvl="1" marL="6858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indent="-228600" lvl="2" marL="11430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indent="-228600" lvl="3" marL="16002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indent="-228600" lvl="4" marL="2057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indent="-228600" lvl="5" marL="2514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indent="-228600" lvl="6" marL="29718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indent="-228600" lvl="7" marL="34290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indent="-228600" lvl="8" marL="38862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14350" marL="514350">
              <a:buFont typeface="+mj-lt"/>
              <a:buAutoNum startAt="1" type="arabicParenR"/>
            </a:pPr>
            <a:r>
              <a:t>Понять, что происходит</a:t>
            </a:r>
          </a:p>
          <a:p>
            <a:pPr indent="-514350" marL="514350">
              <a:buFont typeface="+mj-lt"/>
              <a:buAutoNum startAt="1" type="arabicParenR"/>
            </a:pPr>
            <a:r>
              <a:t>Провести анализ существующих решений </a:t>
            </a:r>
          </a:p>
          <a:p>
            <a:pPr indent="-514350" marL="514350">
              <a:buFont typeface="+mj-lt"/>
              <a:buAutoNum startAt="1" type="arabicParenR"/>
            </a:pPr>
            <a:r>
              <a:t>Изучить разновидности  нанопорошков</a:t>
            </a:r>
          </a:p>
          <a:p>
            <a:pPr indent="-514350" marL="514350">
              <a:buFont typeface="+mj-lt"/>
              <a:buAutoNum startAt="1" type="arabicParenR"/>
            </a:pPr>
            <a:r>
              <a:t>Описать способ и устройство для фракционирования</a:t>
            </a:r>
          </a:p>
          <a:p>
            <a:pPr indent="0" marL="0">
              <a:buNone/>
            </a:pPr>
          </a:p>
          <a:p>
            <a:pPr indent="-514350" marL="514350">
              <a:buFont typeface="+mj-lt"/>
              <a:buAutoNum startAt="1" type="arabicParenR"/>
            </a:pPr>
          </a:p>
          <a:p>
            <a:pPr indent="-514350" marL="514350">
              <a:buFont typeface="+mj-lt"/>
              <a:buAutoNum startAt="1" type="arabicParenR"/>
            </a:pPr>
          </a:p>
          <a:p>
            <a:pPr indent="-514350" marL="514350">
              <a:buFont typeface="+mj-lt"/>
              <a:buAutoNum startAt="1" type="arabicParenR"/>
            </a:pPr>
          </a:p>
        </p:txBody>
      </p:sp>
    </p:spTree>
  </p:cSld>
</p:sld>
</file>

<file path=ppt/slides/slide5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96" name="GroupShape 9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7" name="Shape 97"/>
          <p:cNvSpPr txBox="true"/>
          <p:nvPr isPhoto="false">
            <p:ph idx="0" type="title"/>
          </p:nvPr>
        </p:nvSpPr>
        <p:spPr>
          <a:xfrm flipH="false" flipV="false" rot="0">
            <a:off x="838200" y="18255"/>
            <a:ext cx="10515600" cy="1325563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5400" u="sng"/>
              <a:t>Анализ существующих решений </a:t>
            </a:r>
            <a:endParaRPr b="true" sz="5400" u="sng"/>
          </a:p>
        </p:txBody>
      </p:sp>
      <p:sp>
        <p:nvSpPr>
          <p:cNvPr hidden="false" id="98" name="Shape 98"/>
          <p:cNvSpPr txBox="true"/>
          <p:nvPr isPhoto="false">
            <p:ph idx="1" type="body"/>
          </p:nvPr>
        </p:nvSpPr>
        <p:spPr>
          <a:xfrm flipH="false" flipV="false" rot="0">
            <a:off x="369275" y="1702533"/>
            <a:ext cx="6298811" cy="4351337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-514350" marL="514350">
              <a:buFont typeface="+mn-lt"/>
              <a:buAutoNum startAt="1" type="arabicParenR"/>
            </a:pPr>
          </a:p>
          <a:p>
            <a:pPr indent="-514350" marL="514350">
              <a:buFont typeface="+mn-lt"/>
              <a:buAutoNum startAt="1" type="arabicParenR"/>
            </a:pPr>
            <a:r>
              <a:t>Фракционирование в ассиметричном/симметричном потоке</a:t>
            </a:r>
          </a:p>
          <a:p>
            <a:pPr indent="-514350" marL="514350">
              <a:buFont typeface="+mn-lt"/>
              <a:buAutoNum startAt="1" type="arabicParenR"/>
            </a:pPr>
            <a:r>
              <a:t>Акустическое разделение</a:t>
            </a:r>
          </a:p>
          <a:p>
            <a:pPr indent="-514350" marL="514350">
              <a:buFont typeface="+mn-lt"/>
              <a:buAutoNum startAt="1" type="arabicParenR"/>
            </a:pPr>
            <a:r>
              <a:t>Центрифугирование</a:t>
            </a:r>
          </a:p>
          <a:p>
            <a:pPr indent="-514350" marL="514350">
              <a:buFont typeface="+mn-lt"/>
              <a:buAutoNum startAt="1" type="arabicParenR"/>
            </a:pPr>
            <a:r>
              <a:t>Фильтрование</a:t>
            </a:r>
          </a:p>
          <a:p>
            <a:pPr indent="-514350" marL="514350">
              <a:buFont typeface="+mn-lt"/>
              <a:buAutoNum startAt="1" type="arabicParenR"/>
            </a:pPr>
            <a:r>
              <a:t>Седиментационное</a:t>
            </a:r>
          </a:p>
        </p:txBody>
      </p:sp>
      <p:sp>
        <p:nvSpPr>
          <p:cNvPr hidden="false" id="99" name="Shape 99"/>
          <p:cNvSpPr txBox="true"/>
          <p:nvPr isPhoto="false">
            <p:ph idx="2" type="body"/>
          </p:nvPr>
        </p:nvSpPr>
        <p:spPr>
          <a:xfrm flipH="false" flipV="false" rot="0">
            <a:off x="6096000" y="1702533"/>
            <a:ext cx="5567288" cy="4351337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>
            <a:pPr indent="-514350" marL="514350">
              <a:buFont typeface="+mj-lt"/>
              <a:buAutoNum startAt="1" type="arabicParenR"/>
            </a:pPr>
            <a:r>
              <a:t>Адсорбиционный</a:t>
            </a:r>
          </a:p>
          <a:p>
            <a:pPr indent="-514350" marL="514350">
              <a:buFont typeface="+mn-lt"/>
              <a:buAutoNum startAt="1" type="arabicParenR"/>
            </a:pPr>
            <a:r>
              <a:t>Аэродинамическое</a:t>
            </a:r>
          </a:p>
          <a:p>
            <a:pPr indent="-514350" marL="514350">
              <a:buFont typeface="+mn-lt"/>
              <a:buAutoNum startAt="1" type="arabicParenR"/>
            </a:pPr>
            <a:r>
              <a:t>Элекромагнитные</a:t>
            </a:r>
          </a:p>
          <a:p>
            <a:pPr indent="-514350" marL="514350">
              <a:buFont typeface="+mn-lt"/>
              <a:buAutoNum startAt="1" type="arabicParenR"/>
            </a:pPr>
            <a:r>
              <a:t>Грохотание</a:t>
            </a:r>
          </a:p>
          <a:p>
            <a:pPr indent="-514350" marL="514350">
              <a:buFont typeface="+mn-lt"/>
              <a:buAutoNum startAt="1" type="arabicParenR"/>
            </a:pPr>
            <a:r>
              <a:t>Броуновская диффузия</a:t>
            </a:r>
          </a:p>
          <a:p>
            <a:pPr indent="-514350" marL="514350">
              <a:buFont typeface="+mn-lt"/>
              <a:buAutoNum startAt="1" type="arabicParenR"/>
            </a:pPr>
            <a:r>
              <a:t>Гель-электрофорез</a:t>
            </a:r>
          </a:p>
          <a:p/>
        </p:txBody>
      </p:sp>
    </p:spTree>
  </p:cSld>
</p:sld>
</file>

<file path=ppt/slides/slide6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00" name="GroupShape 10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1" name="Shape 101"/>
          <p:cNvSpPr txBox="true"/>
          <p:nvPr isPhoto="false">
            <p:ph idx="0" type="title"/>
          </p:nvPr>
        </p:nvSpPr>
        <p:spPr>
          <a:xfrm flipH="false" flipV="false" rot="0">
            <a:off x="711591" y="0"/>
            <a:ext cx="10515600" cy="1325563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5400" u="sng"/>
              <a:t>Разновидности нанопорошков</a:t>
            </a:r>
            <a:endParaRPr b="true" sz="5400" u="sng"/>
          </a:p>
        </p:txBody>
      </p:sp>
      <p:sp>
        <p:nvSpPr>
          <p:cNvPr hidden="false" id="102" name="Shape 102"/>
          <p:cNvSpPr txBox="true"/>
          <p:nvPr isPhoto="false">
            <p:ph idx="2" type="body"/>
          </p:nvPr>
        </p:nvSpPr>
        <p:spPr>
          <a:xfrm flipH="false" flipV="false" rot="0">
            <a:off x="6045591" y="1407476"/>
            <a:ext cx="5181599" cy="435133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  <a:r>
              <a:t>1) </a:t>
            </a:r>
            <a:r>
              <a:rPr u="sng"/>
              <a:t>Оксиды металлов(80%)</a:t>
            </a:r>
            <a:r>
              <a:t>:</a:t>
            </a:r>
          </a:p>
          <a:p>
            <a:pPr indent="0" marL="0">
              <a:buNone/>
            </a:pPr>
            <a:r>
              <a:t>-Диоксид кремния (51%)</a:t>
            </a:r>
          </a:p>
          <a:p>
            <a:pPr indent="0" marL="0">
              <a:buNone/>
            </a:pPr>
            <a:r>
              <a:rPr sz="2800"/>
              <a:t>-Оксид алюминия (18%)</a:t>
            </a:r>
            <a:endParaRPr sz="2800"/>
          </a:p>
          <a:p>
            <a:pPr indent="0" marL="0">
              <a:buNone/>
            </a:pPr>
            <a:r>
              <a:t>-Диоксид титана (10%)</a:t>
            </a:r>
          </a:p>
          <a:p>
            <a:pPr indent="0" marL="0">
              <a:buNone/>
            </a:pPr>
            <a:r>
              <a:rPr sz="2800"/>
              <a:t>2) </a:t>
            </a:r>
            <a:r>
              <a:rPr sz="2800" u="sng"/>
              <a:t>Чистые м</a:t>
            </a:r>
            <a:r>
              <a:rPr u="sng"/>
              <a:t>еталлы (15%)</a:t>
            </a:r>
            <a:endParaRPr u="sng"/>
          </a:p>
          <a:p>
            <a:pPr indent="0" marL="0">
              <a:buNone/>
            </a:pPr>
            <a:r>
              <a:rPr sz="2800"/>
              <a:t>3) </a:t>
            </a:r>
            <a:r>
              <a:rPr sz="2800" u="sng"/>
              <a:t>Смеси (3%)</a:t>
            </a:r>
            <a:endParaRPr sz="2800" u="sng"/>
          </a:p>
          <a:p>
            <a:pPr indent="0" marL="0">
              <a:buNone/>
            </a:pPr>
            <a:r>
              <a:t>4) </a:t>
            </a:r>
            <a:r>
              <a:rPr u="sng"/>
              <a:t>Сложные оксиды (2%)</a:t>
            </a:r>
            <a:endParaRPr sz="2800" u="sng"/>
          </a:p>
          <a:p/>
        </p:txBody>
      </p:sp>
    </p:spTree>
  </p:cSld>
</p:sld>
</file>

<file path=ppt/slides/slide7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03" name="GroupShape 10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4" name="Shape 104"/>
          <p:cNvSpPr txBox="true"/>
          <p:nvPr isPhoto="false">
            <p:ph idx="0" type="title"/>
          </p:nvPr>
        </p:nvSpPr>
        <p:spPr>
          <a:xfrm flipH="false" flipV="false" rot="0">
            <a:off x="0" y="0"/>
            <a:ext cx="12192000" cy="89329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4400" u="sng"/>
              <a:t>Описание способа и устройства фракционирования</a:t>
            </a:r>
            <a:endParaRPr b="true" sz="4400" u="sng"/>
          </a:p>
        </p:txBody>
      </p:sp>
      <p:sp>
        <p:nvSpPr>
          <p:cNvPr hidden="false" id="105" name="Shape 105"/>
          <p:cNvSpPr txBox="true"/>
          <p:nvPr isPhoto="false">
            <p:ph idx="2" type="body"/>
          </p:nvPr>
        </p:nvSpPr>
        <p:spPr>
          <a:xfrm flipH="false" flipV="false" rot="0">
            <a:off x="197364" y="1489773"/>
            <a:ext cx="5448471" cy="4510552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/>
        </p:txBody>
      </p:sp>
      <p:sp>
        <p:nvSpPr>
          <p:cNvPr hidden="false" id="106" name="Shape 106"/>
          <p:cNvSpPr txBox="true"/>
          <p:nvPr isPhoto="false">
            <p:ph idx="1" type="body"/>
          </p:nvPr>
        </p:nvSpPr>
        <p:spPr>
          <a:xfrm flipH="false" flipV="false" rot="0">
            <a:off x="0" y="1126700"/>
            <a:ext cx="6172200" cy="4873625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  <a:r>
              <a:t>Мы решили объединить два способа фракционирования: центрифугирования  и фильтрации. Так как это наиболее эффективно.</a:t>
            </a:r>
          </a:p>
          <a:p>
            <a:pPr indent="0" marL="0">
              <a:buNone/>
            </a:pPr>
          </a:p>
          <a:p>
            <a:pPr indent="0" marL="0">
              <a:buNone/>
            </a:pPr>
            <a:r>
              <a:t>Сперва в центрифуге порошок примерно разделяется на большие и мелкие частицы.</a:t>
            </a:r>
          </a:p>
          <a:p>
            <a:pPr indent="0" marL="0">
              <a:buNone/>
            </a:pPr>
            <a:r>
              <a:t>Далее</a:t>
            </a:r>
            <a:r>
              <a:t>, </a:t>
            </a:r>
            <a:r>
              <a:t>через фильтровую станцию порошок разделяется на частицы нужного нам размера.</a:t>
            </a:r>
          </a:p>
        </p:txBody>
      </p:sp>
      <p:pic>
        <p:nvPicPr>
          <p:cNvPr hidden="false" id="108" name="Shape 108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7038610" y="893298"/>
            <a:ext cx="2962275" cy="5848350"/>
          </a:xfrm>
          <a:prstGeom prst="rect">
            <a:avLst/>
          </a:prstGeom>
        </p:spPr>
      </p:pic>
      <p:sp>
        <p:nvSpPr>
          <p:cNvPr hidden="false" id="109" name="Shape 109"/>
          <p:cNvSpPr txBox="false"/>
          <p:nvPr isPhoto="false"/>
        </p:nvSpPr>
        <p:spPr>
          <a:xfrm flipH="false" flipV="false" rot="0">
            <a:off x="8998763" y="942251"/>
            <a:ext cx="621872" cy="936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0" name="Shape 110"/>
          <p:cNvSpPr txBox="false"/>
          <p:nvPr isPhoto="false"/>
        </p:nvSpPr>
        <p:spPr>
          <a:xfrm flipH="true" flipV="false" rot="0">
            <a:off x="8349204" y="2208660"/>
            <a:ext cx="2015087" cy="467692"/>
          </a:xfrm>
          <a:prstGeom prst="straightConnector1">
            <a:avLst/>
          </a:prstGeom>
          <a:ln w="76200">
            <a:solidFill>
              <a:srgbClr val="FF3300"/>
            </a:solidFill>
            <a:prstDash val="solid"/>
            <a:tailEnd len="med" type="triangle" w="med"/>
          </a:ln>
        </p:spPr>
        <p:style>
          <a:lnRef idx="0"/>
          <a:fillRef idx="0">
            <a:schemeClr val="accent2"/>
          </a:fillRef>
          <a:effectRef idx="0"/>
          <a:fontRef idx="none"/>
        </p:style>
      </p:sp>
      <p:sp>
        <p:nvSpPr>
          <p:cNvPr hidden="false" id="111" name="Shape 111"/>
          <p:cNvSpPr txBox="false"/>
          <p:nvPr isPhoto="false"/>
        </p:nvSpPr>
        <p:spPr>
          <a:xfrm flipH="false" flipV="false" rot="0">
            <a:off x="10288834" y="1664907"/>
            <a:ext cx="1782823" cy="1043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r>
              <a:rPr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Нанопорошок</a:t>
            </a:r>
            <a:endParaRPr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2" name="Shape 112"/>
          <p:cNvSpPr txBox="true"/>
          <p:nvPr isPhoto="false"/>
        </p:nvSpPr>
        <p:spPr>
          <a:xfrm flipH="false" flipV="false" rot="0">
            <a:off x="10288834" y="4386736"/>
            <a:ext cx="1587214" cy="707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bIns="45720" lIns="91440" rIns="91440" tIns="45720" wrap="square">
            <a:spAutoFit/>
          </a:bodyPr>
          <a:p>
            <a:pPr algn="ctr" indent="0" marL="0"/>
            <a:r>
              <a:rPr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Съемный фильтр</a:t>
            </a:r>
            <a:endParaRPr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3" name="Shape 113"/>
          <p:cNvSpPr txBox="false"/>
          <p:nvPr isPhoto="false"/>
        </p:nvSpPr>
        <p:spPr>
          <a:xfrm flipH="true" flipV="true" rot="0">
            <a:off x="8923948" y="3601331"/>
            <a:ext cx="1364885" cy="1139347"/>
          </a:xfrm>
          <a:prstGeom prst="straightConnector1">
            <a:avLst/>
          </a:prstGeom>
          <a:ln w="76200">
            <a:solidFill>
              <a:srgbClr val="FF3300"/>
            </a:solidFill>
            <a:prstDash val="solid"/>
            <a:tailEnd len="med" type="triangle" w="med"/>
          </a:ln>
        </p:spPr>
        <p:style>
          <a:lnRef idx="0"/>
          <a:fillRef idx="0">
            <a:schemeClr val="accent2"/>
          </a:fillRef>
          <a:effectRef idx="0"/>
          <a:fontRef idx="none"/>
        </p:style>
      </p:sp>
      <p:sp>
        <p:nvSpPr>
          <p:cNvPr hidden="false" id="114" name="Shape 114"/>
          <p:cNvSpPr txBox="false"/>
          <p:nvPr isPhoto="false"/>
        </p:nvSpPr>
        <p:spPr>
          <a:xfrm flipH="false" flipV="false" rot="0">
            <a:off x="8302074" y="942251"/>
            <a:ext cx="621872" cy="936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hidden="false" id="115" name="Shape 115"/>
          <p:cNvSpPr txBox="false"/>
          <p:nvPr isPhoto="false"/>
        </p:nvSpPr>
        <p:spPr>
          <a:xfrm flipH="false" flipV="false" rot="0">
            <a:off x="7554194" y="942251"/>
            <a:ext cx="621872" cy="936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0"/>
          <a:effectRef idx="0"/>
          <a:fontRef idx="none"/>
        </p:style>
        <p:txBody>
          <a:bodyPr anchor="ctr" bIns="45720" lIns="91440" rIns="91440" tIns="45720"/>
          <a:p>
            <a:pPr algn="ctr" indent="0" marL="0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</p:sld>
</file>

<file path=ppt/slides/slide8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16" name="GroupShape 11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7" name="Shape 117"/>
          <p:cNvSpPr txBox="true"/>
          <p:nvPr isPhoto="false">
            <p:ph idx="0" type="title"/>
          </p:nvPr>
        </p:nvSpPr>
        <p:spPr>
          <a:xfrm flipH="false" flipV="false" rot="0">
            <a:off x="396448" y="0"/>
            <a:ext cx="10780126" cy="893298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algn="ctr"/>
            <a:r>
              <a:rPr b="true" sz="5400" u="sng"/>
              <a:t>Литература</a:t>
            </a:r>
            <a:endParaRPr b="true" sz="5400" u="sng"/>
          </a:p>
        </p:txBody>
      </p:sp>
      <p:sp>
        <p:nvSpPr>
          <p:cNvPr hidden="false" id="118" name="Shape 118"/>
          <p:cNvSpPr txBox="true"/>
          <p:nvPr isPhoto="false">
            <p:ph idx="2" type="body"/>
          </p:nvPr>
        </p:nvSpPr>
        <p:spPr>
          <a:xfrm flipH="false" flipV="false" rot="0">
            <a:off x="197364" y="1489773"/>
            <a:ext cx="5448471" cy="4510552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endParaRPr sz="2800">
              <a:solidFill>
                <a:srgbClr val="E8EB7D"/>
              </a:solidFill>
            </a:endParaRPr>
          </a:p>
          <a:p/>
        </p:txBody>
      </p:sp>
      <p:sp>
        <p:nvSpPr>
          <p:cNvPr hidden="false" id="119" name="Shape 119"/>
          <p:cNvSpPr txBox="true"/>
          <p:nvPr isPhoto="false">
            <p:ph idx="1" type="body"/>
          </p:nvPr>
        </p:nvSpPr>
        <p:spPr>
          <a:xfrm flipH="false" flipV="false" rot="0">
            <a:off x="625426" y="1126700"/>
            <a:ext cx="6172200" cy="4873625"/>
          </a:xfrm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  <a:r>
              <a:rPr sz="2800"/>
              <a:t>https://soctrade.com/laboratornoe_oborudovanie/frakcionirovanie-nanochastic.phtml</a:t>
            </a:r>
            <a:endParaRPr sz="2800"/>
          </a:p>
          <a:p>
            <a:pPr indent="0" marL="0">
              <a:buNone/>
            </a:pPr>
            <a:r>
              <a:rPr sz="2800"/>
              <a:t>http://digitrode.ru/catalog8/1974-sovremennaya-opticheskaya-keramika.html</a:t>
            </a:r>
            <a:endParaRPr sz="2800"/>
          </a:p>
          <a:p>
            <a:pPr indent="0" marL="0">
              <a:buNone/>
            </a:pPr>
            <a:r>
              <a:rPr sz="2800"/>
              <a:t>https://neftegaz.ru/tech-library/ngk/147800-fraktsionirovanie/</a:t>
            </a:r>
            <a:endParaRPr sz="2800"/>
          </a:p>
          <a:p>
            <a:pPr indent="0" marL="0">
              <a:buNone/>
            </a:pPr>
            <a:r>
              <a:rPr sz="2800"/>
              <a:t>https://www.ncfu.ru/science/nauchnaya-infrastruktura/nauchno-laboratornyi-kompleks-chistyh-zon/</a:t>
            </a:r>
            <a:r>
              <a:rPr sz="2800"/>
              <a:t> </a:t>
            </a:r>
            <a:endParaRPr sz="2800"/>
          </a:p>
        </p:txBody>
      </p:sp>
    </p:spTree>
  </p:cSld>
</p:sld>
</file>

<file path=ppt/slides/slide9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mc:Ignorable="co co-ooxml w14 x14 w15" showMasterSp="true">
  <p:cSld name="">
    <p:spTree>
      <p:nvGrpSpPr>
        <p:cNvPr hidden="false" id="120" name="GroupShape 12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21" name="Shape 121"/>
          <p:cNvSpPr txBox="true"/>
          <p:nvPr isPhoto="false">
            <p:ph idx="0" type="title"/>
          </p:nvPr>
        </p:nvSpPr>
        <p:spPr>
          <a:xfrm flipH="false" flipV="false" rot="0">
            <a:off x="0" y="714400"/>
            <a:ext cx="9144000" cy="2387600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rPr b="true"/>
              <a:t>Спасибо за внимание!</a:t>
            </a:r>
            <a:endParaRPr b="true"/>
          </a:p>
        </p:txBody>
      </p:sp>
      <p:sp>
        <p:nvSpPr>
          <p:cNvPr hidden="false" id="122" name="Shape 122"/>
          <p:cNvSpPr txBox="true"/>
          <p:nvPr isPhoto="false">
            <p:ph idx="1" type="subTitle"/>
          </p:nvPr>
        </p:nvSpPr>
        <p:spPr>
          <a:xfrm flipH="false" flipV="false" rot="0">
            <a:off x="-182880" y="3429000"/>
            <a:ext cx="9144000" cy="1655761"/>
          </a:xfrm>
          <a:prstGeom prst="rect">
            <a:avLst/>
          </a:prstGeom>
        </p:spPr>
        <p:txBody>
          <a:bodyPr anchor="b">
            <a:normAutofit fontScale="100%" lnSpcReduction="0%"/>
          </a:bodyPr>
          <a:lstStyle>
            <a:defPPr/>
            <a:lvl1pPr lvl="0"/>
          </a:lstStyle>
          <a:p>
            <a:pPr algn="r"/>
            <a:r>
              <a:rPr i="true" sz="3200"/>
              <a:t>СУНЦ СКФУ </a:t>
            </a:r>
            <a:r>
              <a:rPr i="true" sz="3200"/>
              <a:t>“</a:t>
            </a:r>
            <a:r>
              <a:rPr b="true" i="true" sz="3200"/>
              <a:t>Гении мысли</a:t>
            </a:r>
            <a:r>
              <a:rPr i="true" sz="3200"/>
              <a:t>”</a:t>
            </a:r>
            <a:endParaRPr i="true" sz="3200"/>
          </a:p>
        </p:txBody>
      </p:sp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4="http://schemas.microsoft.com/office/spreadsheetml/2009/9/main" xmlns:xdr="http://schemas.openxmlformats.org/drawingml/2006/spreadsheetDrawing" xmlns:xm="http://schemas.microsoft.com/office/exce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MyOffice-CoreFramework-Android/26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2022-06-13T14:44:58Z</dcterms:modified>
</cp:coreProperties>
</file>