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65C0-4EEE-4739-BE37-907ABBA9C50C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CAF2-73D5-4EC3-B3A3-FE8892D7783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063F-7668-40CD-9093-93BF3A6DD107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548B-9F9A-4E26-A639-DB0BDF16B566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DD29-A85F-4A3D-AF56-5DAE71085068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08A-9116-4EF5-A63B-FF02D5A2BF2B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CACD-FB25-462F-86B0-F4BC3D20EF08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DFC0-CA60-4A92-B4B5-0A4727BD47A7}" type="datetime1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269-88AE-4E2B-96D3-9B102EDA83CF}" type="datetime1">
              <a:rPr lang="ru-RU" smtClean="0"/>
              <a:t>14.05.2015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0AB2-F922-40FA-8454-52E2CE22DA4C}" type="datetime1">
              <a:rPr lang="ru-RU" smtClean="0"/>
              <a:t>14.05.2015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2C9-59B7-4B62-BE3B-EE1A4A4F53AE}" type="datetime1">
              <a:rPr lang="ru-RU" smtClean="0"/>
              <a:t>14.05.2015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DDD-4104-4261-B5AE-80F5B198AA14}" type="datetime1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E7F4-0FCB-416B-A4AE-6147B9092A7C}" type="datetime1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B5EE-1494-46B2-8F1B-4D0621FA547F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Задача коммивояжера методом отжига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5589240"/>
            <a:ext cx="5076056" cy="481608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Черемискина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 А.В.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Чехия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Карловы вары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Прага</a:t>
            </a: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Пардубице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Кутна-Гора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Литомишль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Тельч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Ждяр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над – </a:t>
            </a:r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Сазово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Леднице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Вальтице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Кромержиж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Голашовице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Оломоуц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Брно</a:t>
            </a: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Тршебич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026" name="Picture 2" descr="H:\Foto 2013\поездка 2013\Прага\DSC_10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88840"/>
            <a:ext cx="5763300" cy="3831981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rahafx.ru/sacred/orloj/imgorloj/orlo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456384" cy="4600225"/>
          </a:xfrm>
          <a:prstGeom prst="rect">
            <a:avLst/>
          </a:prstGeom>
          <a:noFill/>
        </p:spPr>
      </p:pic>
      <p:pic>
        <p:nvPicPr>
          <p:cNvPr id="3075" name="Picture 3" descr="H:\Foto 2013\поездка 2013\Прага\DSC_10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700808"/>
            <a:ext cx="3570080" cy="4600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63688" y="404664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Средневековая</a:t>
            </a:r>
            <a:r>
              <a:rPr lang="ru-RU" dirty="0" smtClean="0"/>
              <a:t> </a:t>
            </a:r>
            <a:r>
              <a:rPr lang="ru-RU" sz="4400" dirty="0" smtClean="0"/>
              <a:t>Чехия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ozitiv-news.ru/wp-content/uploads/2013/07/%D0%9A%D0%BE%D1%81%D1%82%D0%B5%D1%85%D1%80%D0%B0%D0%BD%D0%B8%D0%BB%D0%B8%D1%89%D0%B5-%D0%B2-%D0%A1%D0%B5%D0%B4%D0%BB%D0%B5%D1%86%D0%B5-08-600x7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59"/>
            <a:ext cx="4382145" cy="5400000"/>
          </a:xfrm>
          <a:prstGeom prst="rect">
            <a:avLst/>
          </a:prstGeom>
          <a:noFill/>
        </p:spPr>
      </p:pic>
      <p:pic>
        <p:nvPicPr>
          <p:cNvPr id="2051" name="Picture 3" descr="H:\Foto 2013\поездка 2013\Прага\DSC_1028.JPG"/>
          <p:cNvPicPr>
            <a:picLocks noChangeAspect="1" noChangeArrowheads="1"/>
          </p:cNvPicPr>
          <p:nvPr/>
        </p:nvPicPr>
        <p:blipFill>
          <a:blip r:embed="rId3" cstate="print"/>
          <a:srcRect l="18607" t="1440" r="17820"/>
          <a:stretch>
            <a:fillRect/>
          </a:stretch>
        </p:blipFill>
        <p:spPr bwMode="auto">
          <a:xfrm>
            <a:off x="4795200" y="1268760"/>
            <a:ext cx="4348800" cy="53996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23728" y="332656"/>
            <a:ext cx="4844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Мистическая</a:t>
            </a:r>
            <a:r>
              <a:rPr lang="ru-RU" sz="4400" dirty="0" smtClean="0">
                <a:solidFill>
                  <a:schemeClr val="accent4"/>
                </a:solidFill>
              </a:rPr>
              <a:t> </a:t>
            </a:r>
            <a:r>
              <a:rPr lang="ru-RU" sz="4400" dirty="0" smtClean="0"/>
              <a:t>Чехия</a:t>
            </a:r>
            <a:endParaRPr lang="ru-RU" sz="4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Расслабляющая Чехия</a:t>
            </a:r>
            <a:endParaRPr lang="ru-RU" dirty="0"/>
          </a:p>
        </p:txBody>
      </p:sp>
      <p:pic>
        <p:nvPicPr>
          <p:cNvPr id="5" name="Рисунок 4" descr="100_43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16832"/>
            <a:ext cx="4907699" cy="3680774"/>
          </a:xfrm>
          <a:prstGeom prst="rect">
            <a:avLst/>
          </a:prstGeom>
        </p:spPr>
      </p:pic>
      <p:pic>
        <p:nvPicPr>
          <p:cNvPr id="7" name="Рисунок 6" descr="100_43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916832"/>
            <a:ext cx="2759400" cy="36792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ru-RU" dirty="0" smtClean="0"/>
              <a:t>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dirty="0" smtClean="0"/>
              <a:t> (t&gt;</a:t>
            </a:r>
            <a:r>
              <a:rPr lang="en-US" dirty="0" err="1" smtClean="0"/>
              <a:t>t_min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s</a:t>
            </a:r>
            <a:r>
              <a:rPr lang="ru-RU" dirty="0" smtClean="0"/>
              <a:t>_</a:t>
            </a:r>
            <a:r>
              <a:rPr lang="en-US" dirty="0" smtClean="0"/>
              <a:t>c = </a:t>
            </a:r>
            <a:r>
              <a:rPr lang="en-US" dirty="0" err="1" smtClean="0"/>
              <a:t>NewState</a:t>
            </a:r>
            <a:r>
              <a:rPr lang="en-US" dirty="0" smtClean="0"/>
              <a:t>(s);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delta_E</a:t>
            </a:r>
            <a:r>
              <a:rPr lang="en-US" dirty="0" smtClean="0"/>
              <a:t> = Energy(s</a:t>
            </a:r>
            <a:r>
              <a:rPr lang="ru-RU" dirty="0" smtClean="0"/>
              <a:t>_</a:t>
            </a:r>
            <a:r>
              <a:rPr lang="en-US" dirty="0" err="1" smtClean="0"/>
              <a:t>c,distances</a:t>
            </a:r>
            <a:r>
              <a:rPr lang="en-US" dirty="0" smtClean="0"/>
              <a:t>) - Energy(</a:t>
            </a:r>
            <a:r>
              <a:rPr lang="en-US" dirty="0" err="1" smtClean="0"/>
              <a:t>s,distances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smtClean="0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if </a:t>
            </a:r>
            <a:r>
              <a:rPr lang="en-US" dirty="0" err="1" smtClean="0"/>
              <a:t>delta_E</a:t>
            </a:r>
            <a:r>
              <a:rPr lang="en-US" dirty="0" smtClean="0"/>
              <a:t>&lt;=0</a:t>
            </a:r>
          </a:p>
          <a:p>
            <a:pPr>
              <a:buNone/>
            </a:pPr>
            <a:r>
              <a:rPr lang="en-US" dirty="0" smtClean="0"/>
              <a:t>        s = s</a:t>
            </a:r>
            <a:r>
              <a:rPr lang="ru-RU" dirty="0" smtClean="0"/>
              <a:t>_</a:t>
            </a:r>
            <a:r>
              <a:rPr lang="en-US" dirty="0" smtClean="0"/>
              <a:t>c;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dirty="0" smtClean="0"/>
              <a:t>        P = exp(-</a:t>
            </a:r>
            <a:r>
              <a:rPr lang="en-US" dirty="0" err="1" smtClean="0"/>
              <a:t>delta_E</a:t>
            </a:r>
            <a:r>
              <a:rPr lang="en-US" dirty="0" smtClean="0"/>
              <a:t>/t);</a:t>
            </a:r>
          </a:p>
          <a:p>
            <a:pPr>
              <a:buNone/>
            </a:pPr>
            <a:r>
              <a:rPr lang="en-US" dirty="0" smtClean="0"/>
              <a:t>        if rand &lt;= P</a:t>
            </a:r>
          </a:p>
          <a:p>
            <a:pPr>
              <a:buNone/>
            </a:pPr>
            <a:r>
              <a:rPr lang="en-US" dirty="0" smtClean="0"/>
              <a:t>            s=s</a:t>
            </a:r>
            <a:r>
              <a:rPr lang="ru-RU" dirty="0" smtClean="0"/>
              <a:t>_</a:t>
            </a:r>
            <a:r>
              <a:rPr lang="en-US" dirty="0" smtClean="0"/>
              <a:t>c;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       end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   end</a:t>
            </a:r>
          </a:p>
          <a:p>
            <a:pPr>
              <a:buNone/>
            </a:pPr>
            <a:r>
              <a:rPr lang="en-US" dirty="0" smtClean="0"/>
              <a:t>    t = </a:t>
            </a:r>
            <a:r>
              <a:rPr lang="en-US" dirty="0" err="1" smtClean="0"/>
              <a:t>DecreaseTemprature</a:t>
            </a:r>
            <a:r>
              <a:rPr lang="en-US" dirty="0" smtClean="0"/>
              <a:t>(</a:t>
            </a:r>
            <a:r>
              <a:rPr lang="en-US" dirty="0" err="1" smtClean="0"/>
              <a:t>t,alfa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e</a:t>
            </a:r>
            <a:r>
              <a:rPr lang="ru-RU" dirty="0" smtClean="0"/>
              <a:t>_</a:t>
            </a:r>
            <a:r>
              <a:rPr lang="en-US" dirty="0" smtClean="0"/>
              <a:t>plot(</a:t>
            </a:r>
            <a:r>
              <a:rPr lang="en-US" dirty="0" err="1" smtClean="0"/>
              <a:t>i</a:t>
            </a:r>
            <a:r>
              <a:rPr lang="en-US" dirty="0" smtClean="0"/>
              <a:t>) = Energy(</a:t>
            </a:r>
            <a:r>
              <a:rPr lang="en-US" dirty="0" err="1" smtClean="0"/>
              <a:t>s,distances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end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556792"/>
            <a:ext cx="8280920" cy="460851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752" y="1265562"/>
            <a:ext cx="8016688" cy="540379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Оптимальный маршрут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Минимизация энергии</a:t>
            </a:r>
            <a:endParaRPr lang="ru-RU" dirty="0"/>
          </a:p>
        </p:txBody>
      </p:sp>
      <p:pic>
        <p:nvPicPr>
          <p:cNvPr id="4" name="Рисунок 3" descr="Энерги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6552728" cy="490578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130</Words>
  <Application>Microsoft Office PowerPoint</Application>
  <PresentationFormat>Экран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Задача коммивояжера методом отжига</vt:lpstr>
      <vt:lpstr>Чехия </vt:lpstr>
      <vt:lpstr>Слайд 3</vt:lpstr>
      <vt:lpstr>Слайд 4</vt:lpstr>
      <vt:lpstr>Расслабляющая Чехия</vt:lpstr>
      <vt:lpstr>Код программы</vt:lpstr>
      <vt:lpstr>Оптимальный маршрут</vt:lpstr>
      <vt:lpstr>Минимизация энергии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 методом отжига</dc:title>
  <dc:creator>Каору</dc:creator>
  <cp:lastModifiedBy>Каору</cp:lastModifiedBy>
  <cp:revision>9</cp:revision>
  <dcterms:created xsi:type="dcterms:W3CDTF">2015-05-12T19:24:31Z</dcterms:created>
  <dcterms:modified xsi:type="dcterms:W3CDTF">2015-05-14T16:36:41Z</dcterms:modified>
</cp:coreProperties>
</file>