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83eeca8b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83eeca8b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83eeca8b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83eeca8b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83eeca8b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83eeca8b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83eeca8b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83eeca8b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891ffed3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891ffed3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891ffed3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891ffed3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891ffed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891ffed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891ffed3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891ffed3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891ffed3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891ffed3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891ffed3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891ffed3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8445bab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8445bab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891ffed3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891ffed3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891ffed3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891ffed3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891ffed3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891ffed3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891ffed3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891ffed3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83eeca8b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83eeca8b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аналоги - лист бумаги, специальные блокноты и тд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83eeca8b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83eeca8b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83eeca8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83eeca8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83eeca8b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83eeca8b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83eeca8b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83eeca8b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83eeca8b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83eeca8b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891ffed3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891ffed3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897725"/>
            <a:ext cx="9144000" cy="24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Web-приложение для планирования дел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“Simple One”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645800" y="3329825"/>
            <a:ext cx="4345800" cy="18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00000"/>
                </a:solidFill>
              </a:rPr>
              <a:t>Выполнили:  	</a:t>
            </a:r>
            <a:r>
              <a:rPr lang="ru" sz="1900">
                <a:solidFill>
                  <a:srgbClr val="000000"/>
                </a:solidFill>
              </a:rPr>
              <a:t>А.А. Переславцева</a:t>
            </a:r>
            <a:endParaRPr sz="1900">
              <a:solidFill>
                <a:srgbClr val="000000"/>
              </a:solidFill>
            </a:endParaRPr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00000"/>
                </a:solidFill>
              </a:rPr>
              <a:t>В.И. Капусткин</a:t>
            </a:r>
            <a:endParaRPr sz="1900">
              <a:solidFill>
                <a:srgbClr val="000000"/>
              </a:solidFill>
            </a:endParaRPr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00000"/>
                </a:solidFill>
              </a:rPr>
              <a:t>Д.А. Теремкова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</a:rPr>
              <a:t>Руководитель: 	В.С. Тарасов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200" cy="897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предметной области</a:t>
            </a:r>
            <a:endParaRPr/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00" y="915425"/>
            <a:ext cx="8659000" cy="3437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тестирования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69850" y="863550"/>
            <a:ext cx="6303600" cy="23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u="sng">
                <a:solidFill>
                  <a:srgbClr val="000000"/>
                </a:solidFill>
              </a:rPr>
              <a:t>Основные задачи:</a:t>
            </a:r>
            <a:endParaRPr sz="2400" u="sng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Определение формата 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тестирования.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Составление тест-кейсов.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Выполнение тестирования.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Оценка результата.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175" y="725100"/>
            <a:ext cx="3888676" cy="3785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Проведенные тесты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480950"/>
            <a:ext cx="4260300" cy="21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ru" sz="2400">
                <a:solidFill>
                  <a:schemeClr val="dk1"/>
                </a:solidFill>
              </a:rPr>
              <a:t>Дымовое тестирование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ru" sz="2400">
                <a:solidFill>
                  <a:schemeClr val="dk1"/>
                </a:solidFill>
              </a:rPr>
              <a:t>UI тестирование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ru" sz="2400">
                <a:solidFill>
                  <a:schemeClr val="dk1"/>
                </a:solidFill>
              </a:rPr>
              <a:t>Angular тестирование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ru" sz="2400">
                <a:solidFill>
                  <a:schemeClr val="dk1"/>
                </a:solidFill>
              </a:rPr>
              <a:t>Usability тестирование</a:t>
            </a:r>
            <a:endParaRPr sz="2800"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175" y="725100"/>
            <a:ext cx="3888676" cy="3785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23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 rotWithShape="1">
          <a:blip r:embed="rId3">
            <a:alphaModFix/>
          </a:blip>
          <a:srcRect b="5311" l="0" r="0" t="9437"/>
          <a:stretch/>
        </p:blipFill>
        <p:spPr>
          <a:xfrm>
            <a:off x="311700" y="639400"/>
            <a:ext cx="8520600" cy="4090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0" y="0"/>
            <a:ext cx="23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 rotWithShape="1">
          <a:blip r:embed="rId3">
            <a:alphaModFix/>
          </a:blip>
          <a:srcRect b="5308" l="0" r="0" t="10032"/>
          <a:stretch/>
        </p:blipFill>
        <p:spPr>
          <a:xfrm>
            <a:off x="196250" y="572700"/>
            <a:ext cx="8751497" cy="41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0" y="0"/>
            <a:ext cx="23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b="7377" l="0" r="0" t="9731"/>
          <a:stretch/>
        </p:blipFill>
        <p:spPr>
          <a:xfrm>
            <a:off x="221425" y="601725"/>
            <a:ext cx="8701150" cy="4061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0" y="0"/>
            <a:ext cx="23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 b="7079" l="0" r="0" t="9441"/>
          <a:stretch/>
        </p:blipFill>
        <p:spPr>
          <a:xfrm>
            <a:off x="241674" y="582263"/>
            <a:ext cx="8660675" cy="4071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0" y="0"/>
            <a:ext cx="23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 rotWithShape="1">
          <a:blip r:embed="rId3">
            <a:alphaModFix/>
          </a:blip>
          <a:srcRect b="6192" l="0" r="0" t="9440"/>
          <a:stretch/>
        </p:blipFill>
        <p:spPr>
          <a:xfrm>
            <a:off x="311700" y="547750"/>
            <a:ext cx="8520600" cy="4047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0" y="0"/>
            <a:ext cx="23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 b="5305" l="0" r="0" t="8850"/>
          <a:stretch/>
        </p:blipFill>
        <p:spPr>
          <a:xfrm>
            <a:off x="311700" y="572700"/>
            <a:ext cx="8520600" cy="411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0" y="0"/>
            <a:ext cx="23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200" name="Google Shape;20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750" y="685400"/>
            <a:ext cx="6230500" cy="435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Распределение задач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0" y="427650"/>
            <a:ext cx="29853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000000"/>
                </a:solidFill>
              </a:rPr>
              <a:t>Переславцева Анастасия</a:t>
            </a:r>
            <a:endParaRPr u="sng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 Создание GitHub repository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Создание доски на Miro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Составление документа ТЗ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Составление функциональной схемы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Создание БД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Разработка back-end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Создание воронок конверсии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Тестирование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Swagger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Выкладывание на сервер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985450" y="431400"/>
            <a:ext cx="3060900" cy="42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000000"/>
                </a:solidFill>
              </a:rPr>
              <a:t>Капусткин Валерий</a:t>
            </a:r>
            <a:endParaRPr u="sng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Проведение анкетирования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Создание прототипа приложения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Составление диаграммы последовательности, состояний, взаимодействия,  прецедентов, развертывания,  активности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Создание доски в Task-менеджере Trello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Составление документа курсового проекта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Анализ предметной области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Заключение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5757900" y="431400"/>
            <a:ext cx="3386100" cy="46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000000"/>
                </a:solidFill>
              </a:rPr>
              <a:t>Теремкова Дарья</a:t>
            </a:r>
            <a:endParaRPr u="sng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Составление документа ТЗ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Составление диаграммы классов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Составление диаграммы объектов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Разработка front-end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Описание воронок конверсии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Анализ существующих решений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Составление отчетного документа по распределению задач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Дополнение анализа предметной области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О</a:t>
            </a:r>
            <a:r>
              <a:rPr lang="ru" sz="1400">
                <a:solidFill>
                  <a:srgbClr val="000000"/>
                </a:solidFill>
              </a:rPr>
              <a:t>писание реализации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</a:rPr>
              <a:t>Список используемых материалов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0" y="0"/>
            <a:ext cx="23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675" y="572688"/>
            <a:ext cx="6436660" cy="448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0" y="0"/>
            <a:ext cx="23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037" y="572700"/>
            <a:ext cx="6325927" cy="440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0" y="0"/>
            <a:ext cx="23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572702"/>
            <a:ext cx="8520600" cy="43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➔"/>
            </a:pPr>
            <a:r>
              <a:rPr lang="ru" sz="1900">
                <a:solidFill>
                  <a:srgbClr val="000000"/>
                </a:solidFill>
              </a:rPr>
              <a:t>Проведен анализ рынка с целью выявления достоинств и недостатков схожих по функционалу систем;</a:t>
            </a:r>
            <a:endParaRPr sz="1900">
              <a:solidFill>
                <a:srgbClr val="000000"/>
              </a:solidFill>
            </a:endParaRPr>
          </a:p>
          <a:p>
            <a:pPr indent="-3492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➔"/>
            </a:pPr>
            <a:r>
              <a:rPr lang="ru" sz="1900">
                <a:solidFill>
                  <a:srgbClr val="000000"/>
                </a:solidFill>
              </a:rPr>
              <a:t>Спроектировано приложение с учетом информации, полученной ранее в ходе анализа;</a:t>
            </a:r>
            <a:endParaRPr sz="1900">
              <a:solidFill>
                <a:srgbClr val="000000"/>
              </a:solidFill>
            </a:endParaRPr>
          </a:p>
          <a:p>
            <a:pPr indent="-3492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➔"/>
            </a:pPr>
            <a:r>
              <a:rPr lang="ru" sz="1900">
                <a:solidFill>
                  <a:srgbClr val="000000"/>
                </a:solidFill>
              </a:rPr>
              <a:t>Разработаны Front-end, Back-end и база данных;</a:t>
            </a:r>
            <a:endParaRPr sz="1900">
              <a:solidFill>
                <a:srgbClr val="000000"/>
              </a:solidFill>
            </a:endParaRPr>
          </a:p>
          <a:p>
            <a:pPr indent="-3492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➔"/>
            </a:pPr>
            <a:r>
              <a:rPr lang="ru" sz="1900">
                <a:solidFill>
                  <a:srgbClr val="000000"/>
                </a:solidFill>
              </a:rPr>
              <a:t>Описан процесс разработки и результат.</a:t>
            </a:r>
            <a:endParaRPr sz="2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rgbClr val="000000"/>
                </a:solidFill>
              </a:rPr>
              <a:t>В результате работы было реализовано web-приложение Simple one, обладающее основным функционалом органайзеров и отвечающее всем </a:t>
            </a:r>
            <a:r>
              <a:rPr lang="ru" sz="1900">
                <a:solidFill>
                  <a:srgbClr val="000000"/>
                </a:solidFill>
              </a:rPr>
              <a:t>заявленным</a:t>
            </a:r>
            <a:r>
              <a:rPr lang="ru" sz="1900">
                <a:solidFill>
                  <a:srgbClr val="000000"/>
                </a:solidFill>
              </a:rPr>
              <a:t> требованиям.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222" name="Google Shape;22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ctrTitle"/>
          </p:nvPr>
        </p:nvSpPr>
        <p:spPr>
          <a:xfrm>
            <a:off x="0" y="897725"/>
            <a:ext cx="9144000" cy="24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Web-приложение для планирования дел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“Simple One”</a:t>
            </a:r>
            <a:endParaRPr/>
          </a:p>
        </p:txBody>
      </p:sp>
      <p:sp>
        <p:nvSpPr>
          <p:cNvPr id="228" name="Google Shape;228;p35"/>
          <p:cNvSpPr txBox="1"/>
          <p:nvPr>
            <p:ph idx="1" type="subTitle"/>
          </p:nvPr>
        </p:nvSpPr>
        <p:spPr>
          <a:xfrm>
            <a:off x="4645800" y="3329825"/>
            <a:ext cx="4345800" cy="18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00000"/>
                </a:solidFill>
              </a:rPr>
              <a:t>Выполнили:  	А.А. Переславцева</a:t>
            </a:r>
            <a:endParaRPr sz="1900">
              <a:solidFill>
                <a:srgbClr val="000000"/>
              </a:solidFill>
            </a:endParaRPr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00000"/>
                </a:solidFill>
              </a:rPr>
              <a:t>В.И. Капусткин</a:t>
            </a:r>
            <a:endParaRPr sz="1900">
              <a:solidFill>
                <a:srgbClr val="000000"/>
              </a:solidFill>
            </a:endParaRPr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00000"/>
                </a:solidFill>
              </a:rPr>
              <a:t>Д.А. Теремкова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</a:rPr>
              <a:t>Руководитель: 	В.С. Тарасов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200" cy="897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0" y="0"/>
            <a:ext cx="396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 задачи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909775"/>
            <a:ext cx="8625600" cy="166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lang="ru" sz="2000">
                <a:solidFill>
                  <a:srgbClr val="000000"/>
                </a:solidFill>
              </a:rPr>
              <a:t>отличная замена бумажным аналогам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lang="ru" sz="2000">
                <a:solidFill>
                  <a:srgbClr val="000000"/>
                </a:solidFill>
              </a:rPr>
              <a:t>позволит пользователю сократить время, затрачиваемое на планирование дел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lang="ru" sz="2000">
                <a:solidFill>
                  <a:srgbClr val="000000"/>
                </a:solidFill>
              </a:rPr>
              <a:t>хорошая помощь в работе\учебе на дому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525" y="3302187"/>
            <a:ext cx="1002199" cy="96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1532" y="3210514"/>
            <a:ext cx="1409495" cy="114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/>
          <p:nvPr/>
        </p:nvCxnSpPr>
        <p:spPr>
          <a:xfrm>
            <a:off x="1809982" y="3784377"/>
            <a:ext cx="855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2975" y="2997225"/>
            <a:ext cx="1574324" cy="157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6273" y="2857488"/>
            <a:ext cx="1853774" cy="185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0" y="0"/>
            <a:ext cx="39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572700"/>
            <a:ext cx="8520600" cy="4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u="sng">
                <a:solidFill>
                  <a:schemeClr val="dk1"/>
                </a:solidFill>
              </a:rPr>
              <a:t>Цели создания</a:t>
            </a:r>
            <a:r>
              <a:rPr lang="ru" sz="2500" u="sng">
                <a:solidFill>
                  <a:schemeClr val="dk1"/>
                </a:solidFill>
              </a:rPr>
              <a:t>:</a:t>
            </a:r>
            <a:endParaRPr sz="25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С точки зрения создателей Системы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>
                <a:solidFill>
                  <a:schemeClr val="dk1"/>
                </a:solidFill>
              </a:rPr>
              <a:t>Создать электронную Систему планирования дел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>
                <a:solidFill>
                  <a:schemeClr val="dk1"/>
                </a:solidFill>
              </a:rPr>
              <a:t>Создать онлайн-хранилище списков дел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С точки зрения клиента: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>
                <a:solidFill>
                  <a:schemeClr val="dk1"/>
                </a:solidFill>
              </a:rPr>
              <a:t>Помочь навести порядок в распределении дел пользователя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>
                <a:solidFill>
                  <a:schemeClr val="dk1"/>
                </a:solidFill>
              </a:rPr>
              <a:t>Уменьшить время на планирование дня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>
                <a:solidFill>
                  <a:schemeClr val="dk1"/>
                </a:solidFill>
              </a:rPr>
              <a:t>Помочь с ведением списка дел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>
                <a:solidFill>
                  <a:schemeClr val="dk1"/>
                </a:solidFill>
              </a:rPr>
              <a:t>Предоставить возможность планирования с помощью календаря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448" y="293525"/>
            <a:ext cx="1227849" cy="1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572700"/>
            <a:ext cx="8520600" cy="4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u="sng">
                <a:solidFill>
                  <a:schemeClr val="dk1"/>
                </a:solidFill>
              </a:rPr>
              <a:t>Функциональные возможности:</a:t>
            </a:r>
            <a:endParaRPr sz="2200" u="sng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ru" sz="2200">
                <a:solidFill>
                  <a:schemeClr val="dk1"/>
                </a:solidFill>
              </a:rPr>
              <a:t>Зарегистрироваться, авторизоваться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ru" sz="2200">
                <a:solidFill>
                  <a:schemeClr val="dk1"/>
                </a:solidFill>
              </a:rPr>
              <a:t>Редактировать данные профиля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ru" sz="2200">
                <a:solidFill>
                  <a:schemeClr val="dk1"/>
                </a:solidFill>
              </a:rPr>
              <a:t>Добавлять/изменять/удалять списки(категории) дел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ru" sz="2200">
                <a:solidFill>
                  <a:schemeClr val="dk1"/>
                </a:solidFill>
              </a:rPr>
              <a:t>Добавлять/изменять/удалять дела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ru" sz="2200">
                <a:solidFill>
                  <a:schemeClr val="dk1"/>
                </a:solidFill>
              </a:rPr>
              <a:t>Добавлять/удалять события в календаре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ru" sz="2200">
                <a:solidFill>
                  <a:schemeClr val="dk1"/>
                </a:solidFill>
              </a:rPr>
              <a:t>Отмечать выполненные дела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ru" sz="2200">
                <a:solidFill>
                  <a:schemeClr val="dk1"/>
                </a:solidFill>
              </a:rPr>
              <a:t>Просматривать все дела 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ru" sz="2200">
                <a:solidFill>
                  <a:schemeClr val="dk1"/>
                </a:solidFill>
              </a:rPr>
              <a:t>Просматривать дела в рамках конкретного дня/категории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ru" sz="2200">
                <a:solidFill>
                  <a:schemeClr val="dk1"/>
                </a:solidFill>
              </a:rPr>
              <a:t>Просматривать события с помощью календаря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448" y="293525"/>
            <a:ext cx="1227849" cy="1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Модульная схема</a:t>
            </a:r>
            <a:endParaRPr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663" y="637188"/>
            <a:ext cx="6938665" cy="44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предметной области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725575"/>
            <a:ext cx="5880000" cy="40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 u="sng">
                <a:solidFill>
                  <a:schemeClr val="dk1"/>
                </a:solidFill>
                <a:highlight>
                  <a:srgbClr val="FFFFFF"/>
                </a:highlight>
              </a:rPr>
              <a:t>Средства реализации:</a:t>
            </a:r>
            <a:endParaRPr sz="200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</a:rPr>
              <a:t>язык back-end - Java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</a:rPr>
              <a:t>язык front-end - TypeScript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</a:rPr>
              <a:t>СУБД - PostgreSQL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 u="sng">
                <a:solidFill>
                  <a:schemeClr val="dk1"/>
                </a:solidFill>
                <a:highlight>
                  <a:srgbClr val="FFFFFF"/>
                </a:highlight>
              </a:rPr>
              <a:t>Технологии:</a:t>
            </a:r>
            <a:endParaRPr sz="200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</a:rPr>
              <a:t>Spring MVC(Spring Framework с Spring Boot)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marR="1905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</a:rPr>
              <a:t>AngularTS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предметной области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12301" l="6817" r="8486" t="16055"/>
          <a:stretch/>
        </p:blipFill>
        <p:spPr>
          <a:xfrm>
            <a:off x="173025" y="774475"/>
            <a:ext cx="8775701" cy="41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предметной области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19750" l="6817" r="8486" t="18180"/>
          <a:stretch/>
        </p:blipFill>
        <p:spPr>
          <a:xfrm>
            <a:off x="249737" y="1078988"/>
            <a:ext cx="8644526" cy="356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